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3" r:id="rId2"/>
    <p:sldId id="264" r:id="rId3"/>
    <p:sldId id="257" r:id="rId4"/>
    <p:sldId id="258" r:id="rId5"/>
    <p:sldId id="259" r:id="rId6"/>
    <p:sldId id="260" r:id="rId7"/>
    <p:sldId id="265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                І.А.ГАЛКІНА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                                                                                                                          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                                                                                                             </a:t>
            </a:r>
            <a:r>
              <a:rPr lang="ru-RU" dirty="0" smtClean="0"/>
              <a:t>          </a:t>
            </a:r>
          </a:p>
          <a:p>
            <a:pPr>
              <a:buNone/>
            </a:pPr>
            <a:r>
              <a:rPr lang="uk-UA" dirty="0" smtClean="0"/>
              <a:t>       </a:t>
            </a:r>
            <a:r>
              <a:rPr lang="ru-RU" dirty="0" smtClean="0"/>
              <a:t>                                                                                                                                  </a:t>
            </a:r>
            <a:r>
              <a:rPr lang="en-US" dirty="0" smtClean="0"/>
              <a:t>           </a:t>
            </a:r>
            <a:r>
              <a:rPr lang="uk-UA" dirty="0" smtClean="0"/>
              <a:t>                 </a:t>
            </a:r>
          </a:p>
          <a:p>
            <a:pPr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РОЗВИТОК НАВИЧОК ЧИТАННЯ НА УРОКАХ          АНГЛІЙСЬКОЇ МОВИ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/>
              <a:t>  </a:t>
            </a:r>
            <a:endParaRPr lang="ru-RU" dirty="0" smtClean="0"/>
          </a:p>
        </p:txBody>
      </p:sp>
      <p:pic>
        <p:nvPicPr>
          <p:cNvPr id="4" name="Рисунок 3" descr="Метропатор просит дать свет любви для земли. - 4 Декабря 2013 - Blog - Scinquisitor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571612"/>
            <a:ext cx="3597607" cy="2879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uk-UA" dirty="0" smtClean="0"/>
              <a:t>          До Вашої уваги представлено методичний посібник</a:t>
            </a:r>
          </a:p>
          <a:p>
            <a:pPr>
              <a:buNone/>
            </a:pPr>
            <a:r>
              <a:rPr lang="uk-UA" dirty="0" smtClean="0"/>
              <a:t>    </a:t>
            </a:r>
            <a:r>
              <a:rPr lang="uk-UA" dirty="0" err="1" smtClean="0"/>
              <a:t>“Розвиток</a:t>
            </a:r>
            <a:r>
              <a:rPr lang="uk-UA" dirty="0" smtClean="0"/>
              <a:t> навичок читання на уроках англійської </a:t>
            </a:r>
            <a:r>
              <a:rPr lang="uk-UA" dirty="0" err="1" smtClean="0"/>
              <a:t>мови.”</a:t>
            </a:r>
            <a:endParaRPr lang="uk-UA" dirty="0" smtClean="0"/>
          </a:p>
          <a:p>
            <a:pPr>
              <a:buNone/>
            </a:pPr>
            <a:r>
              <a:rPr lang="uk-UA" dirty="0" smtClean="0"/>
              <a:t>    Посібник містить цікаві автентичні твори з тестовими завданнями  не тільки для задоволення смаків любителів детективних історій, пригодницький оповідань та історій про аборигенів Північної Америки, життєвих історій про дітей і для дітей, які вчать жити в добрі і радості, в гармонії з собою та в приятельських стосунках з однолітками, а й для покращення навичок читання. Його можна використати для поточного і підсумкового контролю навчальних досягнень та самостійної роботи, для уроків курсу «Країнознавство». </a:t>
            </a:r>
          </a:p>
          <a:p>
            <a:pPr>
              <a:buNone/>
            </a:pPr>
            <a:r>
              <a:rPr lang="uk-UA" dirty="0" smtClean="0"/>
              <a:t>      Посібник рекомендовано вчителям англійської мови для використання на уроках в 7- 11 класах.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uk-UA" dirty="0" smtClean="0"/>
              <a:t>                                      Зміст</a:t>
            </a:r>
            <a:endParaRPr lang="ru-RU" dirty="0" smtClean="0"/>
          </a:p>
          <a:p>
            <a:r>
              <a:rPr lang="en-US" dirty="0" smtClean="0"/>
              <a:t>“</a:t>
            </a:r>
            <a:r>
              <a:rPr lang="uk-UA" dirty="0" err="1" smtClean="0"/>
              <a:t>Chronicles</a:t>
            </a:r>
            <a:r>
              <a:rPr lang="uk-UA" dirty="0" smtClean="0"/>
              <a:t> </a:t>
            </a:r>
            <a:r>
              <a:rPr lang="uk-UA" dirty="0" err="1" smtClean="0"/>
              <a:t>of</a:t>
            </a:r>
            <a:r>
              <a:rPr lang="uk-UA" dirty="0" smtClean="0"/>
              <a:t> </a:t>
            </a:r>
            <a:r>
              <a:rPr lang="en-US" dirty="0" smtClean="0"/>
              <a:t>Narnia. The Lion, the Witch and the Wardrobe”…5</a:t>
            </a:r>
            <a:r>
              <a:rPr lang="uk-UA" dirty="0" smtClean="0"/>
              <a:t>    </a:t>
            </a:r>
            <a:r>
              <a:rPr lang="en-US" dirty="0" smtClean="0"/>
              <a:t>  </a:t>
            </a:r>
            <a:endParaRPr lang="ru-RU" dirty="0" smtClean="0"/>
          </a:p>
          <a:p>
            <a:r>
              <a:rPr lang="en-US" dirty="0" smtClean="0"/>
              <a:t>“</a:t>
            </a:r>
            <a:r>
              <a:rPr lang="uk-UA" dirty="0" err="1" smtClean="0"/>
              <a:t>Detective</a:t>
            </a:r>
            <a:r>
              <a:rPr lang="uk-UA" dirty="0" smtClean="0"/>
              <a:t> </a:t>
            </a:r>
            <a:r>
              <a:rPr lang="uk-UA" dirty="0" err="1" smtClean="0"/>
              <a:t>stories</a:t>
            </a:r>
            <a:r>
              <a:rPr lang="en-US" dirty="0" smtClean="0"/>
              <a:t>”………………………………………………...27                                                                         </a:t>
            </a:r>
            <a:endParaRPr lang="ru-RU" dirty="0" smtClean="0"/>
          </a:p>
          <a:p>
            <a:r>
              <a:rPr lang="en-US" dirty="0" smtClean="0"/>
              <a:t>“Murder in the library”……………………………………………29                                                                        </a:t>
            </a:r>
            <a:endParaRPr lang="ru-RU" dirty="0" smtClean="0"/>
          </a:p>
          <a:p>
            <a:r>
              <a:rPr lang="en-US" dirty="0" smtClean="0"/>
              <a:t>“The open door”…………………………………………………..36</a:t>
            </a:r>
            <a:endParaRPr lang="ru-RU" dirty="0" smtClean="0"/>
          </a:p>
          <a:p>
            <a:r>
              <a:rPr lang="en-US" dirty="0" smtClean="0"/>
              <a:t>“Stories for children and about children”…………………………45</a:t>
            </a:r>
            <a:endParaRPr lang="ru-RU" dirty="0" smtClean="0"/>
          </a:p>
          <a:p>
            <a:r>
              <a:rPr lang="en-US" dirty="0" smtClean="0"/>
              <a:t>“A seed is a promise”……………………………………………...46                                                                                        </a:t>
            </a:r>
            <a:endParaRPr lang="ru-RU" dirty="0" smtClean="0"/>
          </a:p>
          <a:p>
            <a:r>
              <a:rPr lang="en-US" dirty="0" smtClean="0"/>
              <a:t>“Ramona </a:t>
            </a:r>
            <a:r>
              <a:rPr lang="en-US" dirty="0" err="1" smtClean="0"/>
              <a:t>Quimby</a:t>
            </a:r>
            <a:r>
              <a:rPr lang="en-US" dirty="0" smtClean="0"/>
              <a:t>, age 8”…………………………………………52</a:t>
            </a:r>
            <a:endParaRPr lang="ru-RU" dirty="0" smtClean="0"/>
          </a:p>
          <a:p>
            <a:r>
              <a:rPr lang="en-US" dirty="0" smtClean="0"/>
              <a:t>“The lost lake”…………………………………………………….56</a:t>
            </a:r>
            <a:endParaRPr lang="ru-RU" dirty="0" smtClean="0"/>
          </a:p>
          <a:p>
            <a:r>
              <a:rPr lang="en-US" dirty="0" smtClean="0"/>
              <a:t>“The legend about the Indian Paintbrush”………………………..70</a:t>
            </a: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“Life stories”………………………………………………………74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irc_mi" descr="http://on2.docdat.com/tw_files2/urls_44429/49/d-48510/48510_html_m4a2a823d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0"/>
            <a:ext cx="32480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1900" i="1" dirty="0" smtClean="0"/>
              <a:t>     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К.С.</a:t>
            </a:r>
            <a:r>
              <a:rPr lang="uk-UA" sz="1600" i="1" dirty="0" err="1" smtClean="0">
                <a:latin typeface="Times New Roman" pitchFamily="18" charset="0"/>
                <a:cs typeface="Times New Roman" pitchFamily="18" charset="0"/>
              </a:rPr>
              <a:t>Льюіс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 – відомий письменник. Захоплення казками та  міфами дитинства привело його до написання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книги </a:t>
            </a:r>
            <a:r>
              <a:rPr lang="uk-UA" sz="1600" i="1" dirty="0" err="1" smtClean="0">
                <a:latin typeface="Times New Roman" pitchFamily="18" charset="0"/>
                <a:cs typeface="Times New Roman" pitchFamily="18" charset="0"/>
              </a:rPr>
              <a:t>“Лев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, відьма та </a:t>
            </a:r>
            <a:r>
              <a:rPr lang="uk-UA" sz="1600" i="1" dirty="0" err="1" smtClean="0">
                <a:latin typeface="Times New Roman" pitchFamily="18" charset="0"/>
                <a:cs typeface="Times New Roman" pitchFamily="18" charset="0"/>
              </a:rPr>
              <a:t>шафа.”</a:t>
            </a:r>
            <a:endParaRPr lang="uk-UA" sz="16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       Ця книга була першою і за нею прийшли ще 5 інших, які створили дуже </a:t>
            </a:r>
            <a:r>
              <a:rPr lang="uk-UA" sz="1600" i="1" dirty="0" err="1" smtClean="0">
                <a:latin typeface="Times New Roman" pitchFamily="18" charset="0"/>
                <a:cs typeface="Times New Roman" pitchFamily="18" charset="0"/>
              </a:rPr>
              <a:t>популярні“Хроніки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i="1" dirty="0" err="1" smtClean="0">
                <a:latin typeface="Times New Roman" pitchFamily="18" charset="0"/>
                <a:cs typeface="Times New Roman" pitchFamily="18" charset="0"/>
              </a:rPr>
              <a:t>Нарнії”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Ця книга лягла в основу фільмів компанії 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Walt Disney Pictures 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та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 Walden Media. </a:t>
            </a:r>
            <a:endParaRPr lang="ru-RU" sz="16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      Ми сподіваємось, що учні з радістю прочитають уривки з цієї цікавої книги про мандри в дивовижні країни , зустрічі з фантастичними істотами в землях, де добро перемагає зло.</a:t>
            </a:r>
            <a:endParaRPr lang="ru-RU" sz="16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irc_mi" descr="http://img2.wikia.nocookie.net/__cb20131209151453/narnia/images/c/c5/The_chronicles_of_narnia-H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4267200"/>
            <a:ext cx="46101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28660" y="285728"/>
            <a:ext cx="8229600" cy="1143000"/>
          </a:xfrm>
        </p:spPr>
        <p:txBody>
          <a:bodyPr>
            <a:normAutofit/>
          </a:bodyPr>
          <a:lstStyle/>
          <a:p>
            <a:r>
              <a:rPr lang="uk-UA" sz="1600" dirty="0" smtClean="0"/>
              <a:t/>
            </a:r>
            <a:br>
              <a:rPr lang="uk-UA" sz="1600" dirty="0" smtClean="0"/>
            </a:br>
            <a:endParaRPr lang="ru-RU" sz="1600" dirty="0"/>
          </a:p>
        </p:txBody>
      </p:sp>
      <p:pic>
        <p:nvPicPr>
          <p:cNvPr id="4" name="Содержимое 3" descr="http://media.cagle.com/130/2013/06/06/132838_60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785794"/>
            <a:ext cx="2304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wildsoundmovies.com/images/sherlock_holmes_cartoo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5000636"/>
            <a:ext cx="41910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ts1.mm.bing.net/th?&amp;id=HN.608022903953557872&amp;w=300&amp;h=300&amp;c=0&amp;pid=1.9&amp;rs=0&amp;p=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285728"/>
            <a:ext cx="21526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286000" y="3105835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        Хто не любить детективи? </a:t>
            </a:r>
          </a:p>
          <a:p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Якщо Ви  захоплюєтесь ними, то ходімо з нами!  </a:t>
            </a:r>
          </a:p>
          <a:p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Ми сподіваємося, що саме ці історії не тільки збагатять Вашу лексику і граматику, але й принесуть задоволення Вашій читацькій натурі.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smtClean="0"/>
              <a:t>               </a:t>
            </a:r>
            <a:r>
              <a:rPr lang="en-US" dirty="0" smtClean="0"/>
              <a:t> Detective stories.</a:t>
            </a: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Stories for children and about children</a:t>
            </a:r>
            <a:endParaRPr lang="ru-RU" dirty="0"/>
          </a:p>
        </p:txBody>
      </p:sp>
      <p:pic>
        <p:nvPicPr>
          <p:cNvPr id="4" name="Содержимое 3" descr="http://ts1.mm.bing.net/th?&amp;id=HN.608038305711392195&amp;w=300&amp;h=300&amp;c=0&amp;pid=1.9&amp;rs=0&amp;p=0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428992" y="3857628"/>
            <a:ext cx="28575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000100" y="164305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До збірки увійшли чудові і добрі історії про дітей, які вчать нас жити в добрі та в гармонії з родинами і друзями. Гарна пригода насіння, яке тисячі років пролежало в мерзлоті і дало життя рослинам, коли вчені дослідили його,захопить тих, хто цікавиться ботанікою. Історія дівчинки </a:t>
            </a:r>
            <a:r>
              <a:rPr lang="uk-UA" sz="1600" i="1" dirty="0" err="1" smtClean="0">
                <a:latin typeface="Times New Roman" pitchFamily="18" charset="0"/>
                <a:cs typeface="Times New Roman" pitchFamily="18" charset="0"/>
              </a:rPr>
              <a:t>Рамони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 нагадає Вам про шкільне життя і підготовку до уроків. 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Історія про загублене озеро, яке стало для хлопця та його батька сімейною таємницею і допомогло з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єднати дві одинокі душі, сподобається тим, хто любить мандрувати.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Lost lake</a:t>
            </a:r>
            <a:endParaRPr lang="ru-RU" dirty="0"/>
          </a:p>
        </p:txBody>
      </p:sp>
      <p:pic>
        <p:nvPicPr>
          <p:cNvPr id="4" name="Рисунок 3" descr="https://encrypted-tbn2.gstatic.com/images?q=tbn:ANd9GcTp-xWhmhOw5g4qpVtndxCvGfG1iYYGDmlCwghUI6K0qxpT1twaxw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785926"/>
            <a:ext cx="32400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encrypted-tbn2.gstatic.com/images?q=tbn:ANd9GcT7rSquIQ4nttxyuPcInpITg4tdlIhr7rvvZ7uHQyJXP6CB9nj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4214818"/>
            <a:ext cx="3848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encrypted-tbn3.gstatic.com/images?q=tbn:ANd9GcRr30EmmycU07vZNUNAQaPJIKkjGlgjympeH8nCnNNvK0-oj9l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285992"/>
            <a:ext cx="36099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Users\Ирина\Downloads\завантаження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215074" y="571480"/>
            <a:ext cx="189547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encrypted-tbn0.gstatic.com/images?q=tbn:ANd9GcSAgla71wQtLSa08AU8PX7r9QLH0vbMF1Cn-49LXbOL9vgERosp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encrypted-tbn0.gstatic.com/images?q=tbn:ANd9GcQbR94zNLMXmhkiEkdeYT4Hk6FbcS1chXwqxI3VlUeq9lZ89KL8FA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485776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000232" y="1928802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Історія </a:t>
            </a:r>
            <a:r>
              <a:rPr lang="uk-UA" sz="1600" i="1" dirty="0" err="1" smtClean="0">
                <a:latin typeface="Times New Roman" pitchFamily="18" charset="0"/>
                <a:cs typeface="Times New Roman" pitchFamily="18" charset="0"/>
              </a:rPr>
              <a:t>хлопчика-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 індіанця </a:t>
            </a:r>
            <a:r>
              <a:rPr lang="uk-UA" sz="1600" i="1" dirty="0" err="1" smtClean="0">
                <a:latin typeface="Times New Roman" pitchFamily="18" charset="0"/>
                <a:cs typeface="Times New Roman" pitchFamily="18" charset="0"/>
              </a:rPr>
              <a:t>Гофера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 та опис життя звичайних жителів Америки, з їх проблемами, горем та радощами не залишить нікого байдужими. Ви познайомитися з племенами індіанців, які населяли країну, з їх обрядами і традиціями. Вас зацікавить і зачарує природа Америки, коні, що пасуться на шовкових луках та курликання канадських гусей, яких чує сліпий скульптор разом з маленьким онуком.</a:t>
            </a:r>
            <a:br>
              <a:rPr lang="uk-UA" sz="1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Вперед,любий читачу!</a:t>
            </a:r>
            <a:endParaRPr lang="ru-RU" sz="16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60</TotalTime>
  <Words>492</Words>
  <Application>Microsoft Office PowerPoint</Application>
  <PresentationFormat>Экран (4:3)</PresentationFormat>
  <Paragraphs>39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Изящная</vt:lpstr>
      <vt:lpstr>                І.А.ГАЛКІНА </vt:lpstr>
      <vt:lpstr>Слайд 2</vt:lpstr>
      <vt:lpstr>Слайд 3</vt:lpstr>
      <vt:lpstr>Слайд 4</vt:lpstr>
      <vt:lpstr> </vt:lpstr>
      <vt:lpstr>Stories for children and about children</vt:lpstr>
      <vt:lpstr>Історія про загублене озеро, яке стало для хлопця та його батька сімейною таємницею і допомогло з’єднати дві одинокі душі, сподобається тим, хто любить мандрувати.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І.А.ГАЛКІНА</dc:title>
  <cp:lastModifiedBy>Ирина</cp:lastModifiedBy>
  <cp:revision>8</cp:revision>
  <dcterms:modified xsi:type="dcterms:W3CDTF">2015-02-11T09:57:04Z</dcterms:modified>
</cp:coreProperties>
</file>