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B44DF9-D0EF-4DDB-A5C9-195C025D50A9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C5E71F-C080-439D-A7D5-C224B965B8ED}">
      <dgm:prSet phldrT="[Текст]"/>
      <dgm:spPr/>
      <dgm:t>
        <a:bodyPr/>
        <a:lstStyle/>
        <a:p>
          <a:r>
            <a:rPr lang="en-US"/>
            <a:t>Mass Media</a:t>
          </a:r>
          <a:endParaRPr lang="ru-RU"/>
        </a:p>
      </dgm:t>
    </dgm:pt>
    <dgm:pt modelId="{AB73CA93-99DD-4563-95B3-BC7F93ED1D96}" type="parTrans" cxnId="{D0CD3780-3DCB-4F5A-A0FF-3DE3CFE9649E}">
      <dgm:prSet/>
      <dgm:spPr/>
      <dgm:t>
        <a:bodyPr/>
        <a:lstStyle/>
        <a:p>
          <a:endParaRPr lang="ru-RU"/>
        </a:p>
      </dgm:t>
    </dgm:pt>
    <dgm:pt modelId="{CE366B0F-B911-4074-B025-CF5FD019ABA5}" type="sibTrans" cxnId="{D0CD3780-3DCB-4F5A-A0FF-3DE3CFE9649E}">
      <dgm:prSet/>
      <dgm:spPr/>
      <dgm:t>
        <a:bodyPr/>
        <a:lstStyle/>
        <a:p>
          <a:endParaRPr lang="ru-RU"/>
        </a:p>
      </dgm:t>
    </dgm:pt>
    <dgm:pt modelId="{FBB109B0-603D-45CA-9D4E-BE0F628F9D3F}">
      <dgm:prSet phldrT="[Текст]"/>
      <dgm:spPr/>
      <dgm:t>
        <a:bodyPr/>
        <a:lstStyle/>
        <a:p>
          <a:r>
            <a:rPr lang="en-US"/>
            <a:t>Internet</a:t>
          </a:r>
          <a:endParaRPr lang="ru-RU"/>
        </a:p>
      </dgm:t>
    </dgm:pt>
    <dgm:pt modelId="{A9BF14FF-52DB-4198-94AE-FC81375F0CBF}" type="parTrans" cxnId="{165265D7-5A61-499F-A21B-BD25F7FCC292}">
      <dgm:prSet/>
      <dgm:spPr/>
      <dgm:t>
        <a:bodyPr/>
        <a:lstStyle/>
        <a:p>
          <a:endParaRPr lang="ru-RU"/>
        </a:p>
      </dgm:t>
    </dgm:pt>
    <dgm:pt modelId="{D078EE11-7FDC-4AF8-97F0-8399459CA960}" type="sibTrans" cxnId="{165265D7-5A61-499F-A21B-BD25F7FCC292}">
      <dgm:prSet/>
      <dgm:spPr/>
      <dgm:t>
        <a:bodyPr/>
        <a:lstStyle/>
        <a:p>
          <a:endParaRPr lang="ru-RU"/>
        </a:p>
      </dgm:t>
    </dgm:pt>
    <dgm:pt modelId="{DB9F8108-74A9-4058-BFF8-092C36D944E1}">
      <dgm:prSet phldrT="[Текст]"/>
      <dgm:spPr/>
      <dgm:t>
        <a:bodyPr/>
        <a:lstStyle/>
        <a:p>
          <a:r>
            <a:rPr lang="en-US"/>
            <a:t>Press</a:t>
          </a:r>
          <a:endParaRPr lang="ru-RU"/>
        </a:p>
      </dgm:t>
    </dgm:pt>
    <dgm:pt modelId="{CE00B495-DC3D-4E50-AAAF-1A41431EF5A4}" type="parTrans" cxnId="{709F8052-E4FD-4731-A472-0E70796B05A2}">
      <dgm:prSet/>
      <dgm:spPr/>
      <dgm:t>
        <a:bodyPr/>
        <a:lstStyle/>
        <a:p>
          <a:endParaRPr lang="ru-RU"/>
        </a:p>
      </dgm:t>
    </dgm:pt>
    <dgm:pt modelId="{5933A6DC-9651-40F0-826C-1E1748E72D6C}" type="sibTrans" cxnId="{709F8052-E4FD-4731-A472-0E70796B05A2}">
      <dgm:prSet/>
      <dgm:spPr/>
      <dgm:t>
        <a:bodyPr/>
        <a:lstStyle/>
        <a:p>
          <a:endParaRPr lang="ru-RU"/>
        </a:p>
      </dgm:t>
    </dgm:pt>
    <dgm:pt modelId="{3C2D3F8A-E80D-4D1C-9E4D-B94B52171365}">
      <dgm:prSet phldrT="[Текст]"/>
      <dgm:spPr/>
      <dgm:t>
        <a:bodyPr/>
        <a:lstStyle/>
        <a:p>
          <a:r>
            <a:rPr lang="en-US"/>
            <a:t>Television</a:t>
          </a:r>
          <a:endParaRPr lang="ru-RU"/>
        </a:p>
      </dgm:t>
    </dgm:pt>
    <dgm:pt modelId="{6F0C356E-46A0-4A77-866F-5FD68852A773}" type="parTrans" cxnId="{F0D68965-7C0B-4E26-8D3A-2096D13F863C}">
      <dgm:prSet/>
      <dgm:spPr/>
      <dgm:t>
        <a:bodyPr/>
        <a:lstStyle/>
        <a:p>
          <a:endParaRPr lang="ru-RU"/>
        </a:p>
      </dgm:t>
    </dgm:pt>
    <dgm:pt modelId="{8F713181-B005-4D08-9D2F-BCDC4F66C338}" type="sibTrans" cxnId="{F0D68965-7C0B-4E26-8D3A-2096D13F863C}">
      <dgm:prSet/>
      <dgm:spPr/>
      <dgm:t>
        <a:bodyPr/>
        <a:lstStyle/>
        <a:p>
          <a:endParaRPr lang="ru-RU"/>
        </a:p>
      </dgm:t>
    </dgm:pt>
    <dgm:pt modelId="{2DA8F952-9AC2-421E-A901-F5AE9A6DA115}">
      <dgm:prSet/>
      <dgm:spPr/>
      <dgm:t>
        <a:bodyPr/>
        <a:lstStyle/>
        <a:p>
          <a:r>
            <a:rPr lang="en-US"/>
            <a:t>Radio</a:t>
          </a:r>
          <a:endParaRPr lang="ru-RU"/>
        </a:p>
      </dgm:t>
    </dgm:pt>
    <dgm:pt modelId="{E308E104-4E9A-47D4-99A5-12C346B5E4AC}" type="parTrans" cxnId="{7131816C-BF51-4D5D-9ADD-FC5245E51B72}">
      <dgm:prSet/>
      <dgm:spPr/>
      <dgm:t>
        <a:bodyPr/>
        <a:lstStyle/>
        <a:p>
          <a:endParaRPr lang="ru-RU"/>
        </a:p>
      </dgm:t>
    </dgm:pt>
    <dgm:pt modelId="{44177364-1D6A-4FAC-883E-D24EC05BCC75}" type="sibTrans" cxnId="{7131816C-BF51-4D5D-9ADD-FC5245E51B72}">
      <dgm:prSet/>
      <dgm:spPr/>
      <dgm:t>
        <a:bodyPr/>
        <a:lstStyle/>
        <a:p>
          <a:endParaRPr lang="ru-RU"/>
        </a:p>
      </dgm:t>
    </dgm:pt>
    <dgm:pt modelId="{12F9DD81-0376-4ED4-B103-C6C352267130}" type="pres">
      <dgm:prSet presAssocID="{0EB44DF9-D0EF-4DDB-A5C9-195C025D50A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1C6B36-9DC6-4707-A7EE-656926C11191}" type="pres">
      <dgm:prSet presAssocID="{83C5E71F-C080-439D-A7D5-C224B965B8ED}" presName="centerShape" presStyleLbl="node0" presStyleIdx="0" presStyleCnt="1"/>
      <dgm:spPr/>
      <dgm:t>
        <a:bodyPr/>
        <a:lstStyle/>
        <a:p>
          <a:endParaRPr lang="ru-RU"/>
        </a:p>
      </dgm:t>
    </dgm:pt>
    <dgm:pt modelId="{78ED4E82-FC04-4FB8-A62C-82C5254A23F6}" type="pres">
      <dgm:prSet presAssocID="{A9BF14FF-52DB-4198-94AE-FC81375F0CBF}" presName="Name9" presStyleLbl="parChTrans1D2" presStyleIdx="0" presStyleCnt="4"/>
      <dgm:spPr/>
      <dgm:t>
        <a:bodyPr/>
        <a:lstStyle/>
        <a:p>
          <a:endParaRPr lang="ru-RU"/>
        </a:p>
      </dgm:t>
    </dgm:pt>
    <dgm:pt modelId="{48EF5E59-C2E0-455B-A0FB-D0A74BED25CD}" type="pres">
      <dgm:prSet presAssocID="{A9BF14FF-52DB-4198-94AE-FC81375F0CB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9558959C-C62F-4B06-A764-5BFC65038EFE}" type="pres">
      <dgm:prSet presAssocID="{FBB109B0-603D-45CA-9D4E-BE0F628F9D3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4F034-E9FF-4CC6-8C24-A16E83A4DD96}" type="pres">
      <dgm:prSet presAssocID="{CE00B495-DC3D-4E50-AAAF-1A41431EF5A4}" presName="Name9" presStyleLbl="parChTrans1D2" presStyleIdx="1" presStyleCnt="4"/>
      <dgm:spPr/>
      <dgm:t>
        <a:bodyPr/>
        <a:lstStyle/>
        <a:p>
          <a:endParaRPr lang="ru-RU"/>
        </a:p>
      </dgm:t>
    </dgm:pt>
    <dgm:pt modelId="{7DF744F6-A95D-4571-B919-CAAC139CE6B8}" type="pres">
      <dgm:prSet presAssocID="{CE00B495-DC3D-4E50-AAAF-1A41431EF5A4}" presName="connTx" presStyleLbl="parChTrans1D2" presStyleIdx="1" presStyleCnt="4"/>
      <dgm:spPr/>
      <dgm:t>
        <a:bodyPr/>
        <a:lstStyle/>
        <a:p>
          <a:endParaRPr lang="ru-RU"/>
        </a:p>
      </dgm:t>
    </dgm:pt>
    <dgm:pt modelId="{1831F202-950F-42F5-9976-CEA8810B695D}" type="pres">
      <dgm:prSet presAssocID="{DB9F8108-74A9-4058-BFF8-092C36D944E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5B011-2AA2-4722-B8AA-052150B4EAA6}" type="pres">
      <dgm:prSet presAssocID="{6F0C356E-46A0-4A77-866F-5FD68852A773}" presName="Name9" presStyleLbl="parChTrans1D2" presStyleIdx="2" presStyleCnt="4"/>
      <dgm:spPr/>
      <dgm:t>
        <a:bodyPr/>
        <a:lstStyle/>
        <a:p>
          <a:endParaRPr lang="ru-RU"/>
        </a:p>
      </dgm:t>
    </dgm:pt>
    <dgm:pt modelId="{B9A6F3ED-6917-4FBD-ACC4-177553C4ED20}" type="pres">
      <dgm:prSet presAssocID="{6F0C356E-46A0-4A77-866F-5FD68852A773}" presName="connTx" presStyleLbl="parChTrans1D2" presStyleIdx="2" presStyleCnt="4"/>
      <dgm:spPr/>
      <dgm:t>
        <a:bodyPr/>
        <a:lstStyle/>
        <a:p>
          <a:endParaRPr lang="ru-RU"/>
        </a:p>
      </dgm:t>
    </dgm:pt>
    <dgm:pt modelId="{968093AB-13F2-484C-8CC6-31AF39B18634}" type="pres">
      <dgm:prSet presAssocID="{3C2D3F8A-E80D-4D1C-9E4D-B94B5217136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26F66-5A2E-43AE-9202-0A9439825FDE}" type="pres">
      <dgm:prSet presAssocID="{E308E104-4E9A-47D4-99A5-12C346B5E4AC}" presName="Name9" presStyleLbl="parChTrans1D2" presStyleIdx="3" presStyleCnt="4"/>
      <dgm:spPr/>
      <dgm:t>
        <a:bodyPr/>
        <a:lstStyle/>
        <a:p>
          <a:endParaRPr lang="ru-RU"/>
        </a:p>
      </dgm:t>
    </dgm:pt>
    <dgm:pt modelId="{BB93962D-40B6-4BA6-9ED9-F724D40F4B4C}" type="pres">
      <dgm:prSet presAssocID="{E308E104-4E9A-47D4-99A5-12C346B5E4AC}" presName="connTx" presStyleLbl="parChTrans1D2" presStyleIdx="3" presStyleCnt="4"/>
      <dgm:spPr/>
      <dgm:t>
        <a:bodyPr/>
        <a:lstStyle/>
        <a:p>
          <a:endParaRPr lang="ru-RU"/>
        </a:p>
      </dgm:t>
    </dgm:pt>
    <dgm:pt modelId="{712C176F-2808-48E1-9BC0-307C8A60675F}" type="pres">
      <dgm:prSet presAssocID="{2DA8F952-9AC2-421E-A901-F5AE9A6DA11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D44E72-FE4F-405D-957F-ACCA4E9CF058}" type="presOf" srcId="{DB9F8108-74A9-4058-BFF8-092C36D944E1}" destId="{1831F202-950F-42F5-9976-CEA8810B695D}" srcOrd="0" destOrd="0" presId="urn:microsoft.com/office/officeart/2005/8/layout/radial1"/>
    <dgm:cxn modelId="{FC465131-F047-4663-AE13-5EA95C75C82B}" type="presOf" srcId="{E308E104-4E9A-47D4-99A5-12C346B5E4AC}" destId="{BB93962D-40B6-4BA6-9ED9-F724D40F4B4C}" srcOrd="1" destOrd="0" presId="urn:microsoft.com/office/officeart/2005/8/layout/radial1"/>
    <dgm:cxn modelId="{7131816C-BF51-4D5D-9ADD-FC5245E51B72}" srcId="{83C5E71F-C080-439D-A7D5-C224B965B8ED}" destId="{2DA8F952-9AC2-421E-A901-F5AE9A6DA115}" srcOrd="3" destOrd="0" parTransId="{E308E104-4E9A-47D4-99A5-12C346B5E4AC}" sibTransId="{44177364-1D6A-4FAC-883E-D24EC05BCC75}"/>
    <dgm:cxn modelId="{7EE33959-1114-42D0-A53D-05CEF7AAE265}" type="presOf" srcId="{CE00B495-DC3D-4E50-AAAF-1A41431EF5A4}" destId="{7DF744F6-A95D-4571-B919-CAAC139CE6B8}" srcOrd="1" destOrd="0" presId="urn:microsoft.com/office/officeart/2005/8/layout/radial1"/>
    <dgm:cxn modelId="{15902CF4-4D1D-4E43-84FE-8704EE74D78F}" type="presOf" srcId="{CE00B495-DC3D-4E50-AAAF-1A41431EF5A4}" destId="{9854F034-E9FF-4CC6-8C24-A16E83A4DD96}" srcOrd="0" destOrd="0" presId="urn:microsoft.com/office/officeart/2005/8/layout/radial1"/>
    <dgm:cxn modelId="{ADFAE6A3-F72C-4C44-BBD7-A31DB726A1BA}" type="presOf" srcId="{6F0C356E-46A0-4A77-866F-5FD68852A773}" destId="{7735B011-2AA2-4722-B8AA-052150B4EAA6}" srcOrd="0" destOrd="0" presId="urn:microsoft.com/office/officeart/2005/8/layout/radial1"/>
    <dgm:cxn modelId="{478702D6-D66F-43AF-9384-7AA8AC53AA59}" type="presOf" srcId="{A9BF14FF-52DB-4198-94AE-FC81375F0CBF}" destId="{78ED4E82-FC04-4FB8-A62C-82C5254A23F6}" srcOrd="0" destOrd="0" presId="urn:microsoft.com/office/officeart/2005/8/layout/radial1"/>
    <dgm:cxn modelId="{F0D68965-7C0B-4E26-8D3A-2096D13F863C}" srcId="{83C5E71F-C080-439D-A7D5-C224B965B8ED}" destId="{3C2D3F8A-E80D-4D1C-9E4D-B94B52171365}" srcOrd="2" destOrd="0" parTransId="{6F0C356E-46A0-4A77-866F-5FD68852A773}" sibTransId="{8F713181-B005-4D08-9D2F-BCDC4F66C338}"/>
    <dgm:cxn modelId="{F16586D8-6E38-4176-B95A-76941FC9AC32}" type="presOf" srcId="{A9BF14FF-52DB-4198-94AE-FC81375F0CBF}" destId="{48EF5E59-C2E0-455B-A0FB-D0A74BED25CD}" srcOrd="1" destOrd="0" presId="urn:microsoft.com/office/officeart/2005/8/layout/radial1"/>
    <dgm:cxn modelId="{4E47A17B-6D46-411E-941C-B86122422C80}" type="presOf" srcId="{6F0C356E-46A0-4A77-866F-5FD68852A773}" destId="{B9A6F3ED-6917-4FBD-ACC4-177553C4ED20}" srcOrd="1" destOrd="0" presId="urn:microsoft.com/office/officeart/2005/8/layout/radial1"/>
    <dgm:cxn modelId="{9E65A608-ADF3-426D-88C0-FCB14F373095}" type="presOf" srcId="{83C5E71F-C080-439D-A7D5-C224B965B8ED}" destId="{CD1C6B36-9DC6-4707-A7EE-656926C11191}" srcOrd="0" destOrd="0" presId="urn:microsoft.com/office/officeart/2005/8/layout/radial1"/>
    <dgm:cxn modelId="{D3A483C5-AC2B-414D-ACBC-DF2DF3B769D7}" type="presOf" srcId="{2DA8F952-9AC2-421E-A901-F5AE9A6DA115}" destId="{712C176F-2808-48E1-9BC0-307C8A60675F}" srcOrd="0" destOrd="0" presId="urn:microsoft.com/office/officeart/2005/8/layout/radial1"/>
    <dgm:cxn modelId="{B2AF83EE-4C49-4242-8F24-D0116ACC279E}" type="presOf" srcId="{FBB109B0-603D-45CA-9D4E-BE0F628F9D3F}" destId="{9558959C-C62F-4B06-A764-5BFC65038EFE}" srcOrd="0" destOrd="0" presId="urn:microsoft.com/office/officeart/2005/8/layout/radial1"/>
    <dgm:cxn modelId="{8B98B017-3FF4-4253-9FAC-3D4DCEAE96BA}" type="presOf" srcId="{3C2D3F8A-E80D-4D1C-9E4D-B94B52171365}" destId="{968093AB-13F2-484C-8CC6-31AF39B18634}" srcOrd="0" destOrd="0" presId="urn:microsoft.com/office/officeart/2005/8/layout/radial1"/>
    <dgm:cxn modelId="{7CA01F8D-992B-4F9A-BDC5-6523AE6E0C60}" type="presOf" srcId="{E308E104-4E9A-47D4-99A5-12C346B5E4AC}" destId="{E3D26F66-5A2E-43AE-9202-0A9439825FDE}" srcOrd="0" destOrd="0" presId="urn:microsoft.com/office/officeart/2005/8/layout/radial1"/>
    <dgm:cxn modelId="{D0CD3780-3DCB-4F5A-A0FF-3DE3CFE9649E}" srcId="{0EB44DF9-D0EF-4DDB-A5C9-195C025D50A9}" destId="{83C5E71F-C080-439D-A7D5-C224B965B8ED}" srcOrd="0" destOrd="0" parTransId="{AB73CA93-99DD-4563-95B3-BC7F93ED1D96}" sibTransId="{CE366B0F-B911-4074-B025-CF5FD019ABA5}"/>
    <dgm:cxn modelId="{165265D7-5A61-499F-A21B-BD25F7FCC292}" srcId="{83C5E71F-C080-439D-A7D5-C224B965B8ED}" destId="{FBB109B0-603D-45CA-9D4E-BE0F628F9D3F}" srcOrd="0" destOrd="0" parTransId="{A9BF14FF-52DB-4198-94AE-FC81375F0CBF}" sibTransId="{D078EE11-7FDC-4AF8-97F0-8399459CA960}"/>
    <dgm:cxn modelId="{709F8052-E4FD-4731-A472-0E70796B05A2}" srcId="{83C5E71F-C080-439D-A7D5-C224B965B8ED}" destId="{DB9F8108-74A9-4058-BFF8-092C36D944E1}" srcOrd="1" destOrd="0" parTransId="{CE00B495-DC3D-4E50-AAAF-1A41431EF5A4}" sibTransId="{5933A6DC-9651-40F0-826C-1E1748E72D6C}"/>
    <dgm:cxn modelId="{7F309C3B-C652-4FBF-833D-87D8EAC85523}" type="presOf" srcId="{0EB44DF9-D0EF-4DDB-A5C9-195C025D50A9}" destId="{12F9DD81-0376-4ED4-B103-C6C352267130}" srcOrd="0" destOrd="0" presId="urn:microsoft.com/office/officeart/2005/8/layout/radial1"/>
    <dgm:cxn modelId="{AC4275EB-2620-438F-8C10-41FCA93B828C}" type="presParOf" srcId="{12F9DD81-0376-4ED4-B103-C6C352267130}" destId="{CD1C6B36-9DC6-4707-A7EE-656926C11191}" srcOrd="0" destOrd="0" presId="urn:microsoft.com/office/officeart/2005/8/layout/radial1"/>
    <dgm:cxn modelId="{C41CFAA7-C4D7-480C-8601-2B3B2FCDCE8B}" type="presParOf" srcId="{12F9DD81-0376-4ED4-B103-C6C352267130}" destId="{78ED4E82-FC04-4FB8-A62C-82C5254A23F6}" srcOrd="1" destOrd="0" presId="urn:microsoft.com/office/officeart/2005/8/layout/radial1"/>
    <dgm:cxn modelId="{AE69C344-08CD-4473-87CE-94ACADEEFEBB}" type="presParOf" srcId="{78ED4E82-FC04-4FB8-A62C-82C5254A23F6}" destId="{48EF5E59-C2E0-455B-A0FB-D0A74BED25CD}" srcOrd="0" destOrd="0" presId="urn:microsoft.com/office/officeart/2005/8/layout/radial1"/>
    <dgm:cxn modelId="{31BE47D2-AFF8-49C1-A300-ABEB04931252}" type="presParOf" srcId="{12F9DD81-0376-4ED4-B103-C6C352267130}" destId="{9558959C-C62F-4B06-A764-5BFC65038EFE}" srcOrd="2" destOrd="0" presId="urn:microsoft.com/office/officeart/2005/8/layout/radial1"/>
    <dgm:cxn modelId="{881DCDEE-2F16-4B3C-A68A-A51666F30FA6}" type="presParOf" srcId="{12F9DD81-0376-4ED4-B103-C6C352267130}" destId="{9854F034-E9FF-4CC6-8C24-A16E83A4DD96}" srcOrd="3" destOrd="0" presId="urn:microsoft.com/office/officeart/2005/8/layout/radial1"/>
    <dgm:cxn modelId="{194A6995-9F8A-44A0-8992-BC0F765B3B2A}" type="presParOf" srcId="{9854F034-E9FF-4CC6-8C24-A16E83A4DD96}" destId="{7DF744F6-A95D-4571-B919-CAAC139CE6B8}" srcOrd="0" destOrd="0" presId="urn:microsoft.com/office/officeart/2005/8/layout/radial1"/>
    <dgm:cxn modelId="{B78DFF47-3496-417D-B15A-46F9E9C67754}" type="presParOf" srcId="{12F9DD81-0376-4ED4-B103-C6C352267130}" destId="{1831F202-950F-42F5-9976-CEA8810B695D}" srcOrd="4" destOrd="0" presId="urn:microsoft.com/office/officeart/2005/8/layout/radial1"/>
    <dgm:cxn modelId="{1D3E7E15-E069-4CF1-885C-E7FC5830C1F7}" type="presParOf" srcId="{12F9DD81-0376-4ED4-B103-C6C352267130}" destId="{7735B011-2AA2-4722-B8AA-052150B4EAA6}" srcOrd="5" destOrd="0" presId="urn:microsoft.com/office/officeart/2005/8/layout/radial1"/>
    <dgm:cxn modelId="{B4817399-EF00-476D-BA61-3FD55BF06BD5}" type="presParOf" srcId="{7735B011-2AA2-4722-B8AA-052150B4EAA6}" destId="{B9A6F3ED-6917-4FBD-ACC4-177553C4ED20}" srcOrd="0" destOrd="0" presId="urn:microsoft.com/office/officeart/2005/8/layout/radial1"/>
    <dgm:cxn modelId="{F279AD9F-52D5-4E22-AB79-E1CAE5E7B3E2}" type="presParOf" srcId="{12F9DD81-0376-4ED4-B103-C6C352267130}" destId="{968093AB-13F2-484C-8CC6-31AF39B18634}" srcOrd="6" destOrd="0" presId="urn:microsoft.com/office/officeart/2005/8/layout/radial1"/>
    <dgm:cxn modelId="{4772EE64-DDDA-4B4D-8FFA-88725E5C1476}" type="presParOf" srcId="{12F9DD81-0376-4ED4-B103-C6C352267130}" destId="{E3D26F66-5A2E-43AE-9202-0A9439825FDE}" srcOrd="7" destOrd="0" presId="urn:microsoft.com/office/officeart/2005/8/layout/radial1"/>
    <dgm:cxn modelId="{3EEA8611-1308-4952-84C8-041BFE53797E}" type="presParOf" srcId="{E3D26F66-5A2E-43AE-9202-0A9439825FDE}" destId="{BB93962D-40B6-4BA6-9ED9-F724D40F4B4C}" srcOrd="0" destOrd="0" presId="urn:microsoft.com/office/officeart/2005/8/layout/radial1"/>
    <dgm:cxn modelId="{778A6EBC-B78F-49C2-A071-196C32638E97}" type="presParOf" srcId="{12F9DD81-0376-4ED4-B103-C6C352267130}" destId="{712C176F-2808-48E1-9BC0-307C8A60675F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30CB61-E8D5-4286-9E1E-F7A0AD55EBA6}" type="doc">
      <dgm:prSet loTypeId="urn:microsoft.com/office/officeart/2005/8/layout/radial2" loCatId="relationship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21FCF41A-C020-4328-B66B-C1288D6E58F9}">
      <dgm:prSet phldrT="[Текст]"/>
      <dgm:spPr/>
      <dgm:t>
        <a:bodyPr/>
        <a:lstStyle/>
        <a:p>
          <a:r>
            <a:rPr lang="en-US"/>
            <a:t>TV</a:t>
          </a:r>
          <a:endParaRPr lang="ru-RU"/>
        </a:p>
      </dgm:t>
    </dgm:pt>
    <dgm:pt modelId="{E1A3649F-83DE-4A17-9AF5-74C26B21E17F}" type="parTrans" cxnId="{76CAE0AD-8FFB-4832-89D9-4D9397D09EC8}">
      <dgm:prSet/>
      <dgm:spPr/>
      <dgm:t>
        <a:bodyPr/>
        <a:lstStyle/>
        <a:p>
          <a:endParaRPr lang="ru-RU"/>
        </a:p>
      </dgm:t>
    </dgm:pt>
    <dgm:pt modelId="{5BF09DDA-0520-44DC-A16A-80A3E21773C6}" type="sibTrans" cxnId="{76CAE0AD-8FFB-4832-89D9-4D9397D09EC8}">
      <dgm:prSet/>
      <dgm:spPr/>
      <dgm:t>
        <a:bodyPr/>
        <a:lstStyle/>
        <a:p>
          <a:endParaRPr lang="ru-RU"/>
        </a:p>
      </dgm:t>
    </dgm:pt>
    <dgm:pt modelId="{DF7AE42F-253D-44D0-8394-B193E0237F44}">
      <dgm:prSet phldrT="[Текст]" custT="1"/>
      <dgm:spPr/>
      <dgm:t>
        <a:bodyPr/>
        <a:lstStyle/>
        <a:p>
          <a:r>
            <a:rPr lang="en-US" sz="2800"/>
            <a:t>Sports</a:t>
          </a:r>
          <a:endParaRPr lang="ru-RU" sz="2800"/>
        </a:p>
      </dgm:t>
    </dgm:pt>
    <dgm:pt modelId="{2B367EB9-B5B0-4B2E-8D14-C988A8C37F4E}" type="parTrans" cxnId="{ADEBA9DE-603C-49DE-828F-ADADB66A796F}">
      <dgm:prSet/>
      <dgm:spPr/>
      <dgm:t>
        <a:bodyPr/>
        <a:lstStyle/>
        <a:p>
          <a:endParaRPr lang="ru-RU"/>
        </a:p>
      </dgm:t>
    </dgm:pt>
    <dgm:pt modelId="{426904EA-CC37-42AF-848F-3E36E840153B}" type="sibTrans" cxnId="{ADEBA9DE-603C-49DE-828F-ADADB66A796F}">
      <dgm:prSet/>
      <dgm:spPr/>
      <dgm:t>
        <a:bodyPr/>
        <a:lstStyle/>
        <a:p>
          <a:endParaRPr lang="ru-RU"/>
        </a:p>
      </dgm:t>
    </dgm:pt>
    <dgm:pt modelId="{6EABD971-56A6-4E81-93E8-EE1AE6589581}">
      <dgm:prSet phldrT="[Текст]" custT="1"/>
      <dgm:spPr/>
      <dgm:t>
        <a:bodyPr/>
        <a:lstStyle/>
        <a:p>
          <a:r>
            <a:rPr lang="en-US" sz="2800"/>
            <a:t>News</a:t>
          </a:r>
          <a:endParaRPr lang="ru-RU" sz="2800"/>
        </a:p>
      </dgm:t>
    </dgm:pt>
    <dgm:pt modelId="{15662BDE-F21E-4C88-B5EE-7209F0D8C0E5}" type="parTrans" cxnId="{786655C9-F909-4BB4-BC13-A924DCEEAB07}">
      <dgm:prSet/>
      <dgm:spPr/>
      <dgm:t>
        <a:bodyPr/>
        <a:lstStyle/>
        <a:p>
          <a:endParaRPr lang="ru-RU"/>
        </a:p>
      </dgm:t>
    </dgm:pt>
    <dgm:pt modelId="{E2120758-5B0D-4D83-B91A-EE6188B4A7E2}" type="sibTrans" cxnId="{786655C9-F909-4BB4-BC13-A924DCEEAB07}">
      <dgm:prSet/>
      <dgm:spPr/>
      <dgm:t>
        <a:bodyPr/>
        <a:lstStyle/>
        <a:p>
          <a:endParaRPr lang="ru-RU"/>
        </a:p>
      </dgm:t>
    </dgm:pt>
    <dgm:pt modelId="{2965B26B-DA03-4205-B5CC-5821FED97DE3}">
      <dgm:prSet phldrT="[Текст]" custT="1"/>
      <dgm:spPr/>
      <dgm:t>
        <a:bodyPr/>
        <a:lstStyle/>
        <a:p>
          <a:r>
            <a:rPr lang="en-US" sz="2800"/>
            <a:t>Quiz Shows</a:t>
          </a:r>
          <a:endParaRPr lang="ru-RU" sz="2800"/>
        </a:p>
      </dgm:t>
    </dgm:pt>
    <dgm:pt modelId="{732094E4-1830-4355-8624-101D76CD2035}" type="parTrans" cxnId="{57659ED7-51B0-4F37-A7F2-1A51DC54D651}">
      <dgm:prSet/>
      <dgm:spPr/>
      <dgm:t>
        <a:bodyPr/>
        <a:lstStyle/>
        <a:p>
          <a:endParaRPr lang="ru-RU"/>
        </a:p>
      </dgm:t>
    </dgm:pt>
    <dgm:pt modelId="{BF415F33-8FB9-4C3B-A4B2-96E9F63BE8CB}" type="sibTrans" cxnId="{57659ED7-51B0-4F37-A7F2-1A51DC54D651}">
      <dgm:prSet/>
      <dgm:spPr/>
      <dgm:t>
        <a:bodyPr/>
        <a:lstStyle/>
        <a:p>
          <a:endParaRPr lang="ru-RU"/>
        </a:p>
      </dgm:t>
    </dgm:pt>
    <dgm:pt modelId="{C591C8BE-D794-425F-9F92-2136E9B40D55}">
      <dgm:prSet phldrT="[Текст]" custT="1"/>
      <dgm:spPr/>
      <dgm:t>
        <a:bodyPr/>
        <a:lstStyle/>
        <a:p>
          <a:r>
            <a:rPr lang="en-US" sz="2800"/>
            <a:t>Nature</a:t>
          </a:r>
          <a:endParaRPr lang="ru-RU" sz="2800"/>
        </a:p>
      </dgm:t>
    </dgm:pt>
    <dgm:pt modelId="{4AF36ADC-A197-45C7-8514-BCD921B0788A}" type="parTrans" cxnId="{BAED7B77-AB24-4F6C-A4F4-9FB24F107553}">
      <dgm:prSet/>
      <dgm:spPr/>
      <dgm:t>
        <a:bodyPr/>
        <a:lstStyle/>
        <a:p>
          <a:endParaRPr lang="ru-RU"/>
        </a:p>
      </dgm:t>
    </dgm:pt>
    <dgm:pt modelId="{DB5CEC28-0964-491A-A6A0-C1697402AF0B}" type="sibTrans" cxnId="{BAED7B77-AB24-4F6C-A4F4-9FB24F107553}">
      <dgm:prSet/>
      <dgm:spPr/>
      <dgm:t>
        <a:bodyPr/>
        <a:lstStyle/>
        <a:p>
          <a:endParaRPr lang="ru-RU"/>
        </a:p>
      </dgm:t>
    </dgm:pt>
    <dgm:pt modelId="{C7DFC96E-DF78-47F8-9CB5-4C6B11413553}">
      <dgm:prSet phldrT="[Текст]" custT="1"/>
      <dgm:spPr/>
      <dgm:t>
        <a:bodyPr/>
        <a:lstStyle/>
        <a:p>
          <a:r>
            <a:rPr lang="en-US" sz="2800"/>
            <a:t>Music Programmes</a:t>
          </a:r>
          <a:endParaRPr lang="ru-RU" sz="2800"/>
        </a:p>
      </dgm:t>
    </dgm:pt>
    <dgm:pt modelId="{0CD14418-46B4-4D18-B563-59DE9168BF21}" type="parTrans" cxnId="{3065F35B-CB3A-488E-B3AF-CBE4E0A16D59}">
      <dgm:prSet/>
      <dgm:spPr/>
      <dgm:t>
        <a:bodyPr/>
        <a:lstStyle/>
        <a:p>
          <a:endParaRPr lang="ru-RU"/>
        </a:p>
      </dgm:t>
    </dgm:pt>
    <dgm:pt modelId="{2E27C8E6-987C-4AFD-B044-7DA5BC88F272}" type="sibTrans" cxnId="{3065F35B-CB3A-488E-B3AF-CBE4E0A16D59}">
      <dgm:prSet/>
      <dgm:spPr/>
      <dgm:t>
        <a:bodyPr/>
        <a:lstStyle/>
        <a:p>
          <a:endParaRPr lang="ru-RU"/>
        </a:p>
      </dgm:t>
    </dgm:pt>
    <dgm:pt modelId="{4DF83CC6-2DFE-4DA7-BE9B-042B22C7B856}">
      <dgm:prSet phldrT="[Текст]" custT="1"/>
      <dgm:spPr/>
      <dgm:t>
        <a:bodyPr/>
        <a:lstStyle/>
        <a:p>
          <a:r>
            <a:rPr lang="en-US" sz="2800" dirty="0"/>
            <a:t>Cartoons</a:t>
          </a:r>
          <a:endParaRPr lang="ru-RU" sz="2800" dirty="0"/>
        </a:p>
      </dgm:t>
    </dgm:pt>
    <dgm:pt modelId="{39F0BE4D-9FAD-49B6-8685-CA603408FE09}" type="parTrans" cxnId="{5225861D-D877-4501-BDFA-CDA6284F19A9}">
      <dgm:prSet/>
      <dgm:spPr/>
      <dgm:t>
        <a:bodyPr/>
        <a:lstStyle/>
        <a:p>
          <a:endParaRPr lang="ru-RU"/>
        </a:p>
      </dgm:t>
    </dgm:pt>
    <dgm:pt modelId="{C4554797-798F-4836-9091-CD7E83D704AC}" type="sibTrans" cxnId="{5225861D-D877-4501-BDFA-CDA6284F19A9}">
      <dgm:prSet/>
      <dgm:spPr/>
      <dgm:t>
        <a:bodyPr/>
        <a:lstStyle/>
        <a:p>
          <a:endParaRPr lang="ru-RU"/>
        </a:p>
      </dgm:t>
    </dgm:pt>
    <dgm:pt modelId="{18EA9E8A-48BE-4208-9F5A-FD963DF753F2}">
      <dgm:prSet phldrT="[Текст]" custT="1"/>
      <dgm:spPr/>
      <dgm:t>
        <a:bodyPr/>
        <a:lstStyle/>
        <a:p>
          <a:r>
            <a:rPr lang="en-US" sz="2800"/>
            <a:t>Films</a:t>
          </a:r>
          <a:endParaRPr lang="ru-RU" sz="2800"/>
        </a:p>
      </dgm:t>
    </dgm:pt>
    <dgm:pt modelId="{03A19510-5847-4396-A55C-EC9736F57072}" type="parTrans" cxnId="{2710EDE5-13E7-426F-A91E-D9B466A91FB3}">
      <dgm:prSet/>
      <dgm:spPr/>
      <dgm:t>
        <a:bodyPr/>
        <a:lstStyle/>
        <a:p>
          <a:endParaRPr lang="ru-RU"/>
        </a:p>
      </dgm:t>
    </dgm:pt>
    <dgm:pt modelId="{7517DD0A-FFF1-4C32-AC68-909AB5F2C230}" type="sibTrans" cxnId="{2710EDE5-13E7-426F-A91E-D9B466A91FB3}">
      <dgm:prSet/>
      <dgm:spPr/>
      <dgm:t>
        <a:bodyPr/>
        <a:lstStyle/>
        <a:p>
          <a:endParaRPr lang="ru-RU"/>
        </a:p>
      </dgm:t>
    </dgm:pt>
    <dgm:pt modelId="{3924923D-5A4F-4C3E-B1B8-7DA16219B092}">
      <dgm:prSet phldrT="[Текст]" custT="1"/>
      <dgm:spPr/>
      <dgm:t>
        <a:bodyPr/>
        <a:lstStyle/>
        <a:p>
          <a:r>
            <a:rPr lang="en-US" sz="2800"/>
            <a:t>Soap operas</a:t>
          </a:r>
          <a:endParaRPr lang="ru-RU" sz="2800"/>
        </a:p>
      </dgm:t>
    </dgm:pt>
    <dgm:pt modelId="{FCC4CB94-DACE-4F07-BBFB-04B08EF6369D}" type="parTrans" cxnId="{9549AE72-F45A-4AF6-9EE0-29F8872862F3}">
      <dgm:prSet/>
      <dgm:spPr/>
      <dgm:t>
        <a:bodyPr/>
        <a:lstStyle/>
        <a:p>
          <a:endParaRPr lang="ru-RU"/>
        </a:p>
      </dgm:t>
    </dgm:pt>
    <dgm:pt modelId="{A42CF212-4D55-4D13-B784-E9964CD2E6DB}" type="sibTrans" cxnId="{9549AE72-F45A-4AF6-9EE0-29F8872862F3}">
      <dgm:prSet/>
      <dgm:spPr/>
      <dgm:t>
        <a:bodyPr/>
        <a:lstStyle/>
        <a:p>
          <a:endParaRPr lang="ru-RU"/>
        </a:p>
      </dgm:t>
    </dgm:pt>
    <dgm:pt modelId="{EE6A717A-3834-4872-A757-94CCD4ED549C}">
      <dgm:prSet phldrT="[Текст]" custT="1"/>
      <dgm:spPr/>
      <dgm:t>
        <a:bodyPr/>
        <a:lstStyle/>
        <a:p>
          <a:r>
            <a:rPr lang="en-US" sz="2800"/>
            <a:t>Documentaries</a:t>
          </a:r>
          <a:endParaRPr lang="ru-RU" sz="2800"/>
        </a:p>
      </dgm:t>
    </dgm:pt>
    <dgm:pt modelId="{D4DBA0FE-A362-4154-A8C0-E9672C6F8335}" type="parTrans" cxnId="{0781AFB8-5B86-41ED-B160-53A30CD894B5}">
      <dgm:prSet/>
      <dgm:spPr/>
      <dgm:t>
        <a:bodyPr/>
        <a:lstStyle/>
        <a:p>
          <a:endParaRPr lang="ru-RU"/>
        </a:p>
      </dgm:t>
    </dgm:pt>
    <dgm:pt modelId="{68544CCB-B346-4B75-AAD4-3524E61F30D1}" type="sibTrans" cxnId="{0781AFB8-5B86-41ED-B160-53A30CD894B5}">
      <dgm:prSet/>
      <dgm:spPr/>
      <dgm:t>
        <a:bodyPr/>
        <a:lstStyle/>
        <a:p>
          <a:endParaRPr lang="ru-RU"/>
        </a:p>
      </dgm:t>
    </dgm:pt>
    <dgm:pt modelId="{8FB7C7E6-2E59-4469-B7EC-D79F19BFBAD5}">
      <dgm:prSet phldrT="[Текст]" custT="1"/>
      <dgm:spPr/>
      <dgm:t>
        <a:bodyPr/>
        <a:lstStyle/>
        <a:p>
          <a:r>
            <a:rPr lang="en-US" sz="2800"/>
            <a:t>Comedy shows</a:t>
          </a:r>
          <a:endParaRPr lang="ru-RU" sz="2800"/>
        </a:p>
      </dgm:t>
    </dgm:pt>
    <dgm:pt modelId="{863370B4-E001-41E5-AAE2-1F7F61F4650E}" type="parTrans" cxnId="{055350C8-D01E-4249-8FF2-5CBF5663636B}">
      <dgm:prSet/>
      <dgm:spPr/>
      <dgm:t>
        <a:bodyPr/>
        <a:lstStyle/>
        <a:p>
          <a:endParaRPr lang="ru-RU"/>
        </a:p>
      </dgm:t>
    </dgm:pt>
    <dgm:pt modelId="{F4D3C5F4-403D-4AD5-8842-8D9F889F67EC}" type="sibTrans" cxnId="{055350C8-D01E-4249-8FF2-5CBF5663636B}">
      <dgm:prSet/>
      <dgm:spPr/>
      <dgm:t>
        <a:bodyPr/>
        <a:lstStyle/>
        <a:p>
          <a:endParaRPr lang="ru-RU"/>
        </a:p>
      </dgm:t>
    </dgm:pt>
    <dgm:pt modelId="{9C0E5B08-448B-4F2F-A20B-B636897E3938}" type="pres">
      <dgm:prSet presAssocID="{9430CB61-E8D5-4286-9E1E-F7A0AD55EBA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9F8ADE-6505-42A1-B716-A8F683102454}" type="pres">
      <dgm:prSet presAssocID="{9430CB61-E8D5-4286-9E1E-F7A0AD55EBA6}" presName="cycle" presStyleCnt="0"/>
      <dgm:spPr/>
    </dgm:pt>
    <dgm:pt modelId="{AD7C758C-B661-456F-87E1-094F6C54F349}" type="pres">
      <dgm:prSet presAssocID="{9430CB61-E8D5-4286-9E1E-F7A0AD55EBA6}" presName="centerShape" presStyleCnt="0"/>
      <dgm:spPr/>
    </dgm:pt>
    <dgm:pt modelId="{12028C30-2891-4D4C-A810-9F1AB894BDF3}" type="pres">
      <dgm:prSet presAssocID="{9430CB61-E8D5-4286-9E1E-F7A0AD55EBA6}" presName="connSite" presStyleLbl="node1" presStyleIdx="0" presStyleCnt="2"/>
      <dgm:spPr/>
    </dgm:pt>
    <dgm:pt modelId="{37E00FFF-2D1E-4B37-863C-9B553E64A224}" type="pres">
      <dgm:prSet presAssocID="{9430CB61-E8D5-4286-9E1E-F7A0AD55EBA6}" presName="visible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ru-RU"/>
        </a:p>
      </dgm:t>
    </dgm:pt>
    <dgm:pt modelId="{92632DDD-23FE-4A46-A68C-3C2CC6E21DC3}" type="pres">
      <dgm:prSet presAssocID="{E1A3649F-83DE-4A17-9AF5-74C26B21E17F}" presName="Name25" presStyleLbl="parChTrans1D1" presStyleIdx="0" presStyleCnt="1"/>
      <dgm:spPr/>
      <dgm:t>
        <a:bodyPr/>
        <a:lstStyle/>
        <a:p>
          <a:endParaRPr lang="ru-RU"/>
        </a:p>
      </dgm:t>
    </dgm:pt>
    <dgm:pt modelId="{2A6E533F-2A5F-47F9-B981-ADE2BF86504D}" type="pres">
      <dgm:prSet presAssocID="{21FCF41A-C020-4328-B66B-C1288D6E58F9}" presName="node" presStyleCnt="0"/>
      <dgm:spPr/>
    </dgm:pt>
    <dgm:pt modelId="{118C041D-203C-44FD-99D0-A50410B3A9CF}" type="pres">
      <dgm:prSet presAssocID="{21FCF41A-C020-4328-B66B-C1288D6E58F9}" presName="parentNode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42E95-4553-414E-A110-21CE5E90A7AB}" type="pres">
      <dgm:prSet presAssocID="{21FCF41A-C020-4328-B66B-C1288D6E58F9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F840D-7DA5-4260-AD61-CD0EFC460050}" type="presOf" srcId="{8FB7C7E6-2E59-4469-B7EC-D79F19BFBAD5}" destId="{36342E95-4553-414E-A110-21CE5E90A7AB}" srcOrd="0" destOrd="9" presId="urn:microsoft.com/office/officeart/2005/8/layout/radial2"/>
    <dgm:cxn modelId="{C9D88BA8-582C-4050-A6F0-E246D85385C7}" type="presOf" srcId="{E1A3649F-83DE-4A17-9AF5-74C26B21E17F}" destId="{92632DDD-23FE-4A46-A68C-3C2CC6E21DC3}" srcOrd="0" destOrd="0" presId="urn:microsoft.com/office/officeart/2005/8/layout/radial2"/>
    <dgm:cxn modelId="{38CBB506-24F9-4931-ACE3-B179EB66810A}" type="presOf" srcId="{3924923D-5A4F-4C3E-B1B8-7DA16219B092}" destId="{36342E95-4553-414E-A110-21CE5E90A7AB}" srcOrd="0" destOrd="7" presId="urn:microsoft.com/office/officeart/2005/8/layout/radial2"/>
    <dgm:cxn modelId="{B8848D21-1CF5-49DE-BEF1-784E796D8E9F}" type="presOf" srcId="{18EA9E8A-48BE-4208-9F5A-FD963DF753F2}" destId="{36342E95-4553-414E-A110-21CE5E90A7AB}" srcOrd="0" destOrd="6" presId="urn:microsoft.com/office/officeart/2005/8/layout/radial2"/>
    <dgm:cxn modelId="{3065F35B-CB3A-488E-B3AF-CBE4E0A16D59}" srcId="{21FCF41A-C020-4328-B66B-C1288D6E58F9}" destId="{C7DFC96E-DF78-47F8-9CB5-4C6B11413553}" srcOrd="3" destOrd="0" parTransId="{0CD14418-46B4-4D18-B563-59DE9168BF21}" sibTransId="{2E27C8E6-987C-4AFD-B044-7DA5BC88F272}"/>
    <dgm:cxn modelId="{52B87CE0-BA54-487B-836F-EBE6B569E935}" type="presOf" srcId="{21FCF41A-C020-4328-B66B-C1288D6E58F9}" destId="{118C041D-203C-44FD-99D0-A50410B3A9CF}" srcOrd="0" destOrd="0" presId="urn:microsoft.com/office/officeart/2005/8/layout/radial2"/>
    <dgm:cxn modelId="{15A2A9AF-0D9C-4CD4-B971-8476FE10FC9D}" type="presOf" srcId="{C591C8BE-D794-425F-9F92-2136E9B40D55}" destId="{36342E95-4553-414E-A110-21CE5E90A7AB}" srcOrd="0" destOrd="4" presId="urn:microsoft.com/office/officeart/2005/8/layout/radial2"/>
    <dgm:cxn modelId="{6632D196-4B29-4B5D-A79A-F250FC312923}" type="presOf" srcId="{6EABD971-56A6-4E81-93E8-EE1AE6589581}" destId="{36342E95-4553-414E-A110-21CE5E90A7AB}" srcOrd="0" destOrd="1" presId="urn:microsoft.com/office/officeart/2005/8/layout/radial2"/>
    <dgm:cxn modelId="{76CAE0AD-8FFB-4832-89D9-4D9397D09EC8}" srcId="{9430CB61-E8D5-4286-9E1E-F7A0AD55EBA6}" destId="{21FCF41A-C020-4328-B66B-C1288D6E58F9}" srcOrd="0" destOrd="0" parTransId="{E1A3649F-83DE-4A17-9AF5-74C26B21E17F}" sibTransId="{5BF09DDA-0520-44DC-A16A-80A3E21773C6}"/>
    <dgm:cxn modelId="{248B000A-4243-422A-B71C-8C05BC3D00A3}" type="presOf" srcId="{EE6A717A-3834-4872-A757-94CCD4ED549C}" destId="{36342E95-4553-414E-A110-21CE5E90A7AB}" srcOrd="0" destOrd="8" presId="urn:microsoft.com/office/officeart/2005/8/layout/radial2"/>
    <dgm:cxn modelId="{96CDB779-BC0F-4AFE-86F1-1294D27F6615}" type="presOf" srcId="{9430CB61-E8D5-4286-9E1E-F7A0AD55EBA6}" destId="{9C0E5B08-448B-4F2F-A20B-B636897E3938}" srcOrd="0" destOrd="0" presId="urn:microsoft.com/office/officeart/2005/8/layout/radial2"/>
    <dgm:cxn modelId="{1493C446-336B-4762-9BBA-95DC67FAB6E6}" type="presOf" srcId="{2965B26B-DA03-4205-B5CC-5821FED97DE3}" destId="{36342E95-4553-414E-A110-21CE5E90A7AB}" srcOrd="0" destOrd="2" presId="urn:microsoft.com/office/officeart/2005/8/layout/radial2"/>
    <dgm:cxn modelId="{BAED7B77-AB24-4F6C-A4F4-9FB24F107553}" srcId="{21FCF41A-C020-4328-B66B-C1288D6E58F9}" destId="{C591C8BE-D794-425F-9F92-2136E9B40D55}" srcOrd="4" destOrd="0" parTransId="{4AF36ADC-A197-45C7-8514-BCD921B0788A}" sibTransId="{DB5CEC28-0964-491A-A6A0-C1697402AF0B}"/>
    <dgm:cxn modelId="{2710EDE5-13E7-426F-A91E-D9B466A91FB3}" srcId="{21FCF41A-C020-4328-B66B-C1288D6E58F9}" destId="{18EA9E8A-48BE-4208-9F5A-FD963DF753F2}" srcOrd="6" destOrd="0" parTransId="{03A19510-5847-4396-A55C-EC9736F57072}" sibTransId="{7517DD0A-FFF1-4C32-AC68-909AB5F2C230}"/>
    <dgm:cxn modelId="{5225861D-D877-4501-BDFA-CDA6284F19A9}" srcId="{21FCF41A-C020-4328-B66B-C1288D6E58F9}" destId="{4DF83CC6-2DFE-4DA7-BE9B-042B22C7B856}" srcOrd="5" destOrd="0" parTransId="{39F0BE4D-9FAD-49B6-8685-CA603408FE09}" sibTransId="{C4554797-798F-4836-9091-CD7E83D704AC}"/>
    <dgm:cxn modelId="{9549AE72-F45A-4AF6-9EE0-29F8872862F3}" srcId="{21FCF41A-C020-4328-B66B-C1288D6E58F9}" destId="{3924923D-5A4F-4C3E-B1B8-7DA16219B092}" srcOrd="7" destOrd="0" parTransId="{FCC4CB94-DACE-4F07-BBFB-04B08EF6369D}" sibTransId="{A42CF212-4D55-4D13-B784-E9964CD2E6DB}"/>
    <dgm:cxn modelId="{C4B7FACC-BF87-4394-ABCE-F799605DE6E6}" type="presOf" srcId="{C7DFC96E-DF78-47F8-9CB5-4C6B11413553}" destId="{36342E95-4553-414E-A110-21CE5E90A7AB}" srcOrd="0" destOrd="3" presId="urn:microsoft.com/office/officeart/2005/8/layout/radial2"/>
    <dgm:cxn modelId="{055350C8-D01E-4249-8FF2-5CBF5663636B}" srcId="{21FCF41A-C020-4328-B66B-C1288D6E58F9}" destId="{8FB7C7E6-2E59-4469-B7EC-D79F19BFBAD5}" srcOrd="9" destOrd="0" parTransId="{863370B4-E001-41E5-AAE2-1F7F61F4650E}" sibTransId="{F4D3C5F4-403D-4AD5-8842-8D9F889F67EC}"/>
    <dgm:cxn modelId="{1835E933-76D3-4BE4-BA13-7BB2D045DE0B}" type="presOf" srcId="{4DF83CC6-2DFE-4DA7-BE9B-042B22C7B856}" destId="{36342E95-4553-414E-A110-21CE5E90A7AB}" srcOrd="0" destOrd="5" presId="urn:microsoft.com/office/officeart/2005/8/layout/radial2"/>
    <dgm:cxn modelId="{99C190D9-475B-496F-9FFB-2020FFCDD35E}" type="presOf" srcId="{DF7AE42F-253D-44D0-8394-B193E0237F44}" destId="{36342E95-4553-414E-A110-21CE5E90A7AB}" srcOrd="0" destOrd="0" presId="urn:microsoft.com/office/officeart/2005/8/layout/radial2"/>
    <dgm:cxn modelId="{0781AFB8-5B86-41ED-B160-53A30CD894B5}" srcId="{21FCF41A-C020-4328-B66B-C1288D6E58F9}" destId="{EE6A717A-3834-4872-A757-94CCD4ED549C}" srcOrd="8" destOrd="0" parTransId="{D4DBA0FE-A362-4154-A8C0-E9672C6F8335}" sibTransId="{68544CCB-B346-4B75-AAD4-3524E61F30D1}"/>
    <dgm:cxn modelId="{57659ED7-51B0-4F37-A7F2-1A51DC54D651}" srcId="{21FCF41A-C020-4328-B66B-C1288D6E58F9}" destId="{2965B26B-DA03-4205-B5CC-5821FED97DE3}" srcOrd="2" destOrd="0" parTransId="{732094E4-1830-4355-8624-101D76CD2035}" sibTransId="{BF415F33-8FB9-4C3B-A4B2-96E9F63BE8CB}"/>
    <dgm:cxn modelId="{786655C9-F909-4BB4-BC13-A924DCEEAB07}" srcId="{21FCF41A-C020-4328-B66B-C1288D6E58F9}" destId="{6EABD971-56A6-4E81-93E8-EE1AE6589581}" srcOrd="1" destOrd="0" parTransId="{15662BDE-F21E-4C88-B5EE-7209F0D8C0E5}" sibTransId="{E2120758-5B0D-4D83-B91A-EE6188B4A7E2}"/>
    <dgm:cxn modelId="{ADEBA9DE-603C-49DE-828F-ADADB66A796F}" srcId="{21FCF41A-C020-4328-B66B-C1288D6E58F9}" destId="{DF7AE42F-253D-44D0-8394-B193E0237F44}" srcOrd="0" destOrd="0" parTransId="{2B367EB9-B5B0-4B2E-8D14-C988A8C37F4E}" sibTransId="{426904EA-CC37-42AF-848F-3E36E840153B}"/>
    <dgm:cxn modelId="{FF06221A-0CAF-4E60-9057-D0DF908128B1}" type="presParOf" srcId="{9C0E5B08-448B-4F2F-A20B-B636897E3938}" destId="{BA9F8ADE-6505-42A1-B716-A8F683102454}" srcOrd="0" destOrd="0" presId="urn:microsoft.com/office/officeart/2005/8/layout/radial2"/>
    <dgm:cxn modelId="{33B1CD51-041B-4338-BA8F-16883BCBA3DD}" type="presParOf" srcId="{BA9F8ADE-6505-42A1-B716-A8F683102454}" destId="{AD7C758C-B661-456F-87E1-094F6C54F349}" srcOrd="0" destOrd="0" presId="urn:microsoft.com/office/officeart/2005/8/layout/radial2"/>
    <dgm:cxn modelId="{74D17005-8A11-4213-8DF2-9FB41C1087C9}" type="presParOf" srcId="{AD7C758C-B661-456F-87E1-094F6C54F349}" destId="{12028C30-2891-4D4C-A810-9F1AB894BDF3}" srcOrd="0" destOrd="0" presId="urn:microsoft.com/office/officeart/2005/8/layout/radial2"/>
    <dgm:cxn modelId="{AB114701-1969-4D3C-871A-4C654089DA18}" type="presParOf" srcId="{AD7C758C-B661-456F-87E1-094F6C54F349}" destId="{37E00FFF-2D1E-4B37-863C-9B553E64A224}" srcOrd="1" destOrd="0" presId="urn:microsoft.com/office/officeart/2005/8/layout/radial2"/>
    <dgm:cxn modelId="{B8A3A49B-7D54-46FF-A526-2A4CA4DE2E76}" type="presParOf" srcId="{BA9F8ADE-6505-42A1-B716-A8F683102454}" destId="{92632DDD-23FE-4A46-A68C-3C2CC6E21DC3}" srcOrd="1" destOrd="0" presId="urn:microsoft.com/office/officeart/2005/8/layout/radial2"/>
    <dgm:cxn modelId="{9C3000E1-280A-47CD-B0A2-3A2AEE93FE13}" type="presParOf" srcId="{BA9F8ADE-6505-42A1-B716-A8F683102454}" destId="{2A6E533F-2A5F-47F9-B981-ADE2BF86504D}" srcOrd="2" destOrd="0" presId="urn:microsoft.com/office/officeart/2005/8/layout/radial2"/>
    <dgm:cxn modelId="{F06CF10A-E4DC-4B1F-8C30-D97F4C99DC08}" type="presParOf" srcId="{2A6E533F-2A5F-47F9-B981-ADE2BF86504D}" destId="{118C041D-203C-44FD-99D0-A50410B3A9CF}" srcOrd="0" destOrd="0" presId="urn:microsoft.com/office/officeart/2005/8/layout/radial2"/>
    <dgm:cxn modelId="{8D5BF375-9E87-4135-B16A-D45A792D6EBA}" type="presParOf" srcId="{2A6E533F-2A5F-47F9-B981-ADE2BF86504D}" destId="{36342E95-4553-414E-A110-21CE5E90A7A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C6B36-9DC6-4707-A7EE-656926C11191}">
      <dsp:nvSpPr>
        <dsp:cNvPr id="0" name=""/>
        <dsp:cNvSpPr/>
      </dsp:nvSpPr>
      <dsp:spPr>
        <a:xfrm>
          <a:off x="2639116" y="2097007"/>
          <a:ext cx="1592830" cy="1592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/>
            <a:t>Mass Media</a:t>
          </a:r>
          <a:endParaRPr lang="ru-RU" sz="2700" kern="1200"/>
        </a:p>
      </dsp:txBody>
      <dsp:txXfrm>
        <a:off x="2872381" y="2330272"/>
        <a:ext cx="1126300" cy="1126300"/>
      </dsp:txXfrm>
    </dsp:sp>
    <dsp:sp modelId="{78ED4E82-FC04-4FB8-A62C-82C5254A23F6}">
      <dsp:nvSpPr>
        <dsp:cNvPr id="0" name=""/>
        <dsp:cNvSpPr/>
      </dsp:nvSpPr>
      <dsp:spPr>
        <a:xfrm rot="16200000">
          <a:off x="3195054" y="1835666"/>
          <a:ext cx="480954" cy="41727"/>
        </a:xfrm>
        <a:custGeom>
          <a:avLst/>
          <a:gdLst/>
          <a:ahLst/>
          <a:cxnLst/>
          <a:rect l="0" t="0" r="0" b="0"/>
          <a:pathLst>
            <a:path>
              <a:moveTo>
                <a:pt x="0" y="20863"/>
              </a:moveTo>
              <a:lnTo>
                <a:pt x="480954" y="208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23507" y="1844506"/>
        <a:ext cx="24047" cy="24047"/>
      </dsp:txXfrm>
    </dsp:sp>
    <dsp:sp modelId="{9558959C-C62F-4B06-A764-5BFC65038EFE}">
      <dsp:nvSpPr>
        <dsp:cNvPr id="0" name=""/>
        <dsp:cNvSpPr/>
      </dsp:nvSpPr>
      <dsp:spPr>
        <a:xfrm>
          <a:off x="2639116" y="23222"/>
          <a:ext cx="1592830" cy="1592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/>
            <a:t>Internet</a:t>
          </a:r>
          <a:endParaRPr lang="ru-RU" sz="1900" kern="1200"/>
        </a:p>
      </dsp:txBody>
      <dsp:txXfrm>
        <a:off x="2872381" y="256487"/>
        <a:ext cx="1126300" cy="1126300"/>
      </dsp:txXfrm>
    </dsp:sp>
    <dsp:sp modelId="{9854F034-E9FF-4CC6-8C24-A16E83A4DD96}">
      <dsp:nvSpPr>
        <dsp:cNvPr id="0" name=""/>
        <dsp:cNvSpPr/>
      </dsp:nvSpPr>
      <dsp:spPr>
        <a:xfrm>
          <a:off x="4231946" y="2872559"/>
          <a:ext cx="480954" cy="41727"/>
        </a:xfrm>
        <a:custGeom>
          <a:avLst/>
          <a:gdLst/>
          <a:ahLst/>
          <a:cxnLst/>
          <a:rect l="0" t="0" r="0" b="0"/>
          <a:pathLst>
            <a:path>
              <a:moveTo>
                <a:pt x="0" y="20863"/>
              </a:moveTo>
              <a:lnTo>
                <a:pt x="480954" y="208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60400" y="2881399"/>
        <a:ext cx="24047" cy="24047"/>
      </dsp:txXfrm>
    </dsp:sp>
    <dsp:sp modelId="{1831F202-950F-42F5-9976-CEA8810B695D}">
      <dsp:nvSpPr>
        <dsp:cNvPr id="0" name=""/>
        <dsp:cNvSpPr/>
      </dsp:nvSpPr>
      <dsp:spPr>
        <a:xfrm>
          <a:off x="4712901" y="2097007"/>
          <a:ext cx="1592830" cy="1592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/>
            <a:t>Press</a:t>
          </a:r>
          <a:endParaRPr lang="ru-RU" sz="1900" kern="1200"/>
        </a:p>
      </dsp:txBody>
      <dsp:txXfrm>
        <a:off x="4946166" y="2330272"/>
        <a:ext cx="1126300" cy="1126300"/>
      </dsp:txXfrm>
    </dsp:sp>
    <dsp:sp modelId="{7735B011-2AA2-4722-B8AA-052150B4EAA6}">
      <dsp:nvSpPr>
        <dsp:cNvPr id="0" name=""/>
        <dsp:cNvSpPr/>
      </dsp:nvSpPr>
      <dsp:spPr>
        <a:xfrm rot="5400000">
          <a:off x="3195054" y="3909451"/>
          <a:ext cx="480954" cy="41727"/>
        </a:xfrm>
        <a:custGeom>
          <a:avLst/>
          <a:gdLst/>
          <a:ahLst/>
          <a:cxnLst/>
          <a:rect l="0" t="0" r="0" b="0"/>
          <a:pathLst>
            <a:path>
              <a:moveTo>
                <a:pt x="0" y="20863"/>
              </a:moveTo>
              <a:lnTo>
                <a:pt x="480954" y="208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23507" y="3918291"/>
        <a:ext cx="24047" cy="24047"/>
      </dsp:txXfrm>
    </dsp:sp>
    <dsp:sp modelId="{968093AB-13F2-484C-8CC6-31AF39B18634}">
      <dsp:nvSpPr>
        <dsp:cNvPr id="0" name=""/>
        <dsp:cNvSpPr/>
      </dsp:nvSpPr>
      <dsp:spPr>
        <a:xfrm>
          <a:off x="2639116" y="4170792"/>
          <a:ext cx="1592830" cy="1592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/>
            <a:t>Television</a:t>
          </a:r>
          <a:endParaRPr lang="ru-RU" sz="1900" kern="1200"/>
        </a:p>
      </dsp:txBody>
      <dsp:txXfrm>
        <a:off x="2872381" y="4404057"/>
        <a:ext cx="1126300" cy="1126300"/>
      </dsp:txXfrm>
    </dsp:sp>
    <dsp:sp modelId="{E3D26F66-5A2E-43AE-9202-0A9439825FDE}">
      <dsp:nvSpPr>
        <dsp:cNvPr id="0" name=""/>
        <dsp:cNvSpPr/>
      </dsp:nvSpPr>
      <dsp:spPr>
        <a:xfrm rot="10800000">
          <a:off x="2158161" y="2872559"/>
          <a:ext cx="480954" cy="41727"/>
        </a:xfrm>
        <a:custGeom>
          <a:avLst/>
          <a:gdLst/>
          <a:ahLst/>
          <a:cxnLst/>
          <a:rect l="0" t="0" r="0" b="0"/>
          <a:pathLst>
            <a:path>
              <a:moveTo>
                <a:pt x="0" y="20863"/>
              </a:moveTo>
              <a:lnTo>
                <a:pt x="480954" y="208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386615" y="2881399"/>
        <a:ext cx="24047" cy="24047"/>
      </dsp:txXfrm>
    </dsp:sp>
    <dsp:sp modelId="{712C176F-2808-48E1-9BC0-307C8A60675F}">
      <dsp:nvSpPr>
        <dsp:cNvPr id="0" name=""/>
        <dsp:cNvSpPr/>
      </dsp:nvSpPr>
      <dsp:spPr>
        <a:xfrm>
          <a:off x="565331" y="2097007"/>
          <a:ext cx="1592830" cy="1592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/>
            <a:t>Radio</a:t>
          </a:r>
          <a:endParaRPr lang="ru-RU" sz="1900" kern="1200"/>
        </a:p>
      </dsp:txBody>
      <dsp:txXfrm>
        <a:off x="798596" y="2330272"/>
        <a:ext cx="1126300" cy="1126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32DDD-23FE-4A46-A68C-3C2CC6E21DC3}">
      <dsp:nvSpPr>
        <dsp:cNvPr id="0" name=""/>
        <dsp:cNvSpPr/>
      </dsp:nvSpPr>
      <dsp:spPr>
        <a:xfrm>
          <a:off x="2916688" y="2280109"/>
          <a:ext cx="796523" cy="68115"/>
        </a:xfrm>
        <a:custGeom>
          <a:avLst/>
          <a:gdLst/>
          <a:ahLst/>
          <a:cxnLst/>
          <a:rect l="0" t="0" r="0" b="0"/>
          <a:pathLst>
            <a:path>
              <a:moveTo>
                <a:pt x="0" y="34057"/>
              </a:moveTo>
              <a:lnTo>
                <a:pt x="796523" y="3405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00FFF-2D1E-4B37-863C-9B553E64A224}">
      <dsp:nvSpPr>
        <dsp:cNvPr id="0" name=""/>
        <dsp:cNvSpPr/>
      </dsp:nvSpPr>
      <dsp:spPr>
        <a:xfrm>
          <a:off x="683" y="598869"/>
          <a:ext cx="3430594" cy="343059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C041D-203C-44FD-99D0-A50410B3A9CF}">
      <dsp:nvSpPr>
        <dsp:cNvPr id="0" name=""/>
        <dsp:cNvSpPr/>
      </dsp:nvSpPr>
      <dsp:spPr>
        <a:xfrm>
          <a:off x="3713211" y="1284988"/>
          <a:ext cx="2058356" cy="20583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/>
            <a:t>TV</a:t>
          </a:r>
          <a:endParaRPr lang="ru-RU" sz="6500" kern="1200"/>
        </a:p>
      </dsp:txBody>
      <dsp:txXfrm>
        <a:off x="4014650" y="1586427"/>
        <a:ext cx="1455478" cy="1455478"/>
      </dsp:txXfrm>
    </dsp:sp>
    <dsp:sp modelId="{36342E95-4553-414E-A110-21CE5E90A7AB}">
      <dsp:nvSpPr>
        <dsp:cNvPr id="0" name=""/>
        <dsp:cNvSpPr/>
      </dsp:nvSpPr>
      <dsp:spPr>
        <a:xfrm>
          <a:off x="5977403" y="1284988"/>
          <a:ext cx="3087534" cy="2058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Sports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News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Quiz Shows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Music Programmes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Nature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/>
            <a:t>Cartoons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Films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Soap operas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Documentaries</a:t>
          </a: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/>
            <a:t>Comedy shows</a:t>
          </a:r>
          <a:endParaRPr lang="ru-RU" sz="2800" kern="1200"/>
        </a:p>
      </dsp:txBody>
      <dsp:txXfrm>
        <a:off x="5977403" y="1284988"/>
        <a:ext cx="3087534" cy="20583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22054" y="0"/>
            <a:ext cx="10820400" cy="2802467"/>
          </a:xfrm>
        </p:spPr>
        <p:txBody>
          <a:bodyPr/>
          <a:lstStyle/>
          <a:p>
            <a:r>
              <a:rPr lang="en-US" b="1" dirty="0" smtClean="0"/>
              <a:t>Warming-up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906901" y="1949268"/>
            <a:ext cx="10130516" cy="3213462"/>
          </a:xfrm>
        </p:spPr>
        <p:txBody>
          <a:bodyPr>
            <a:noAutofit/>
          </a:bodyPr>
          <a:lstStyle/>
          <a:p>
            <a:pPr algn="ctr"/>
            <a:r>
              <a:rPr lang="en-US" sz="4000" b="1" i="1" dirty="0">
                <a:latin typeface="Bodoni MT" panose="02070603080606020203" pitchFamily="18" charset="0"/>
              </a:rPr>
              <a:t>Whenever the weather is cold.</a:t>
            </a:r>
          </a:p>
          <a:p>
            <a:pPr algn="ctr"/>
            <a:r>
              <a:rPr lang="en-US" sz="4000" b="1" i="1" dirty="0">
                <a:latin typeface="Bodoni MT" panose="02070603080606020203" pitchFamily="18" charset="0"/>
              </a:rPr>
              <a:t>Whenever the weather is hot.</a:t>
            </a:r>
          </a:p>
          <a:p>
            <a:pPr algn="ctr"/>
            <a:r>
              <a:rPr lang="en-US" sz="4000" b="1" i="1" dirty="0">
                <a:latin typeface="Bodoni MT" panose="02070603080606020203" pitchFamily="18" charset="0"/>
              </a:rPr>
              <a:t>We’ll whether the weather, </a:t>
            </a:r>
          </a:p>
          <a:p>
            <a:pPr algn="ctr"/>
            <a:r>
              <a:rPr lang="en-US" sz="4000" b="1" i="1" dirty="0">
                <a:latin typeface="Bodoni MT" panose="02070603080606020203" pitchFamily="18" charset="0"/>
              </a:rPr>
              <a:t>Whatever the weather, </a:t>
            </a:r>
          </a:p>
          <a:p>
            <a:pPr algn="ctr"/>
            <a:r>
              <a:rPr lang="en-US" sz="4000" b="1" i="1" dirty="0">
                <a:latin typeface="Bodoni MT" panose="02070603080606020203" pitchFamily="18" charset="0"/>
              </a:rPr>
              <a:t>Whether we like it or not.</a:t>
            </a:r>
          </a:p>
        </p:txBody>
      </p:sp>
    </p:spTree>
    <p:extLst>
      <p:ext uri="{BB962C8B-B14F-4D97-AF65-F5344CB8AC3E}">
        <p14:creationId xmlns:p14="http://schemas.microsoft.com/office/powerpoint/2010/main" val="32448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34622638"/>
              </p:ext>
            </p:extLst>
          </p:nvPr>
        </p:nvGraphicFramePr>
        <p:xfrm>
          <a:off x="2886891" y="875211"/>
          <a:ext cx="6871063" cy="5786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16858736"/>
              </p:ext>
            </p:extLst>
          </p:nvPr>
        </p:nvGraphicFramePr>
        <p:xfrm>
          <a:off x="979715" y="1058091"/>
          <a:ext cx="9065622" cy="462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 pan</a:t>
            </a:r>
            <a:endParaRPr lang="ru-RU" dirty="0"/>
          </a:p>
        </p:txBody>
      </p:sp>
      <p:pic>
        <p:nvPicPr>
          <p:cNvPr id="5" name="Объект 4" descr="&lt;strong&gt;Peter Pan&lt;/strong&gt; PNG Transparent Images | PNG All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027" y="1769202"/>
            <a:ext cx="4572009" cy="34259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799" y="3124199"/>
            <a:ext cx="5279227" cy="3094485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US" sz="2800" dirty="0" smtClean="0"/>
              <a:t>Joanne </a:t>
            </a:r>
            <a:r>
              <a:rPr lang="en-US" sz="2800" dirty="0" err="1" smtClean="0"/>
              <a:t>K.Rowling</a:t>
            </a:r>
            <a:r>
              <a:rPr lang="en-US" sz="2800" dirty="0" smtClean="0"/>
              <a:t> ?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James </a:t>
            </a:r>
            <a:r>
              <a:rPr lang="en-US" sz="2800" dirty="0" err="1" smtClean="0"/>
              <a:t>Mattew</a:t>
            </a:r>
            <a:r>
              <a:rPr lang="en-US" sz="2800" dirty="0" smtClean="0"/>
              <a:t> Barrie ?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John Ronald </a:t>
            </a:r>
            <a:r>
              <a:rPr lang="en-US" sz="2800" dirty="0" err="1" smtClean="0"/>
              <a:t>Reuel</a:t>
            </a:r>
            <a:r>
              <a:rPr lang="en-US" sz="2800" dirty="0" smtClean="0"/>
              <a:t> Tolkien 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8848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4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0"/>
            <a:ext cx="8015288" cy="914400"/>
          </a:xfrm>
        </p:spPr>
        <p:txBody>
          <a:bodyPr/>
          <a:lstStyle/>
          <a:p>
            <a:pPr eaLnBrk="1" hangingPunct="1"/>
            <a:r>
              <a:rPr lang="en-US" altLang="ru-RU" dirty="0" smtClean="0"/>
              <a:t>                QUESTIONS</a:t>
            </a:r>
            <a:endParaRPr lang="ru-RU" altLang="ru-RU" dirty="0" smtClean="0"/>
          </a:p>
        </p:txBody>
      </p:sp>
      <p:sp>
        <p:nvSpPr>
          <p:cNvPr id="10243" name="Rectangle 4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3326" y="1341439"/>
            <a:ext cx="5900012" cy="518318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u-RU" sz="1200" b="1" dirty="0" smtClean="0"/>
              <a:t>       </a:t>
            </a:r>
            <a:r>
              <a:rPr lang="en-US" alt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letter in Peter's file is from his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-mother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-father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-aunt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In her letter Peter's mum writes that she ___   the day she comes back to him.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-longs for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-hates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-forgets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3)Peter's mum writes that he's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-mean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-tough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-extraordinary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4)She promises that Peter will see her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-soon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-tomorrow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-in this world or another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5)Where does Peter live?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-In a palace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-In an orphan home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-At home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6)He is spirited away from the orphan home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-alone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-with the other boys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-with the dog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7)The boys are taken to the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-ship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-plane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-train</a:t>
            </a:r>
            <a:br>
              <a:rPr lang="en-US" alt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Rectangle 4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1" y="1341438"/>
            <a:ext cx="6095999" cy="4608511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8)The boys arrive to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-Russia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-Greenland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-Neverland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9)What is the name of the young Captain Hook?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-James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-William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-Ben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10)Pan is the tribe's ______ warrior.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-bravest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-fastest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-most coward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11)Peter _____ the rope when he is in a cabin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between two rigs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-ties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-bites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-cuts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12)Tiger Lily is a ______ .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-mermaid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-cat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-girl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13)Peter _____ bedtime stories.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-doesn't believe in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-likes listening to</a:t>
            </a:r>
            <a:b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-hates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3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Hometask</a:t>
            </a:r>
            <a:endParaRPr lang="ru-RU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375684" y="2800047"/>
            <a:ext cx="10130516" cy="999067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Baskerville Old Face" panose="02020602080505020303" pitchFamily="18" charset="0"/>
              </a:rPr>
              <a:t>Lyricstraining.com.  Make an exercise for your </a:t>
            </a:r>
            <a:r>
              <a:rPr lang="en-US" sz="3600" dirty="0" err="1" smtClean="0">
                <a:latin typeface="Baskerville Old Face" panose="02020602080505020303" pitchFamily="18" charset="0"/>
              </a:rPr>
              <a:t>favourite</a:t>
            </a:r>
            <a:r>
              <a:rPr lang="en-US" sz="3600" dirty="0" smtClean="0">
                <a:latin typeface="Baskerville Old Face" panose="02020602080505020303" pitchFamily="18" charset="0"/>
              </a:rPr>
              <a:t> song.</a:t>
            </a:r>
            <a:endParaRPr lang="ru-RU" sz="3600" dirty="0"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845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0754" y="2162098"/>
            <a:ext cx="8610600" cy="129302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the lesson! 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are really great!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154209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67</TotalTime>
  <Words>99</Words>
  <Application>Microsoft Office PowerPoint</Application>
  <PresentationFormat>Широкоэкранный</PresentationFormat>
  <Paragraphs>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Baskerville Old Face</vt:lpstr>
      <vt:lpstr>Bodoni MT</vt:lpstr>
      <vt:lpstr>Century Gothic</vt:lpstr>
      <vt:lpstr>Segoe Script</vt:lpstr>
      <vt:lpstr>Times New Roman</vt:lpstr>
      <vt:lpstr>Wingdings</vt:lpstr>
      <vt:lpstr>След самолета</vt:lpstr>
      <vt:lpstr>Warming-up</vt:lpstr>
      <vt:lpstr>Презентация PowerPoint</vt:lpstr>
      <vt:lpstr>Презентация PowerPoint</vt:lpstr>
      <vt:lpstr>Peter pan</vt:lpstr>
      <vt:lpstr>                QUESTIONS</vt:lpstr>
      <vt:lpstr>Hometask</vt:lpstr>
      <vt:lpstr>Thank you for the lesson!    You are really great!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Warming-up</dc:title>
  <dc:creator>Den</dc:creator>
  <cp:lastModifiedBy>Den</cp:lastModifiedBy>
  <cp:revision>6</cp:revision>
  <dcterms:created xsi:type="dcterms:W3CDTF">2019-11-26T19:55:33Z</dcterms:created>
  <dcterms:modified xsi:type="dcterms:W3CDTF">2019-11-26T21:22:22Z</dcterms:modified>
</cp:coreProperties>
</file>