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png" ContentType="image/png"/>
  <Override PartName="/ppt/slideLayouts/slideLayout11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Default Extension="gif" ContentType="image/gif"/>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 id="2147483876" r:id="rId2"/>
    <p:sldMasterId id="2147483888" r:id="rId3"/>
    <p:sldMasterId id="2147483900" r:id="rId4"/>
    <p:sldMasterId id="2147483912" r:id="rId5"/>
    <p:sldMasterId id="2147483924" r:id="rId6"/>
    <p:sldMasterId id="2147483948" r:id="rId7"/>
    <p:sldMasterId id="2147483960" r:id="rId8"/>
    <p:sldMasterId id="2147483972" r:id="rId9"/>
    <p:sldMasterId id="2147483984" r:id="rId10"/>
    <p:sldMasterId id="2147483996" r:id="rId11"/>
  </p:sldMasterIdLst>
  <p:notesMasterIdLst>
    <p:notesMasterId r:id="rId74"/>
  </p:notesMasterIdLst>
  <p:handoutMasterIdLst>
    <p:handoutMasterId r:id="rId75"/>
  </p:handoutMasterIdLst>
  <p:sldIdLst>
    <p:sldId id="261" r:id="rId12"/>
    <p:sldId id="262" r:id="rId13"/>
    <p:sldId id="264" r:id="rId14"/>
    <p:sldId id="258" r:id="rId15"/>
    <p:sldId id="263" r:id="rId16"/>
    <p:sldId id="273" r:id="rId17"/>
    <p:sldId id="265" r:id="rId18"/>
    <p:sldId id="266" r:id="rId19"/>
    <p:sldId id="267" r:id="rId20"/>
    <p:sldId id="268" r:id="rId21"/>
    <p:sldId id="269" r:id="rId22"/>
    <p:sldId id="275" r:id="rId23"/>
    <p:sldId id="276" r:id="rId24"/>
    <p:sldId id="277" r:id="rId25"/>
    <p:sldId id="278" r:id="rId26"/>
    <p:sldId id="279" r:id="rId27"/>
    <p:sldId id="280" r:id="rId28"/>
    <p:sldId id="281" r:id="rId29"/>
    <p:sldId id="290" r:id="rId30"/>
    <p:sldId id="283" r:id="rId31"/>
    <p:sldId id="284" r:id="rId32"/>
    <p:sldId id="291" r:id="rId33"/>
    <p:sldId id="286" r:id="rId34"/>
    <p:sldId id="292" r:id="rId35"/>
    <p:sldId id="288" r:id="rId36"/>
    <p:sldId id="293" r:id="rId37"/>
    <p:sldId id="306" r:id="rId38"/>
    <p:sldId id="307" r:id="rId39"/>
    <p:sldId id="308" r:id="rId40"/>
    <p:sldId id="309" r:id="rId41"/>
    <p:sldId id="310" r:id="rId42"/>
    <p:sldId id="311" r:id="rId43"/>
    <p:sldId id="312" r:id="rId44"/>
    <p:sldId id="313" r:id="rId45"/>
    <p:sldId id="314" r:id="rId46"/>
    <p:sldId id="315" r:id="rId47"/>
    <p:sldId id="316" r:id="rId48"/>
    <p:sldId id="317" r:id="rId49"/>
    <p:sldId id="329" r:id="rId50"/>
    <p:sldId id="330" r:id="rId51"/>
    <p:sldId id="331" r:id="rId52"/>
    <p:sldId id="332" r:id="rId53"/>
    <p:sldId id="333" r:id="rId54"/>
    <p:sldId id="334" r:id="rId55"/>
    <p:sldId id="318" r:id="rId56"/>
    <p:sldId id="319" r:id="rId57"/>
    <p:sldId id="320" r:id="rId58"/>
    <p:sldId id="321" r:id="rId59"/>
    <p:sldId id="322" r:id="rId60"/>
    <p:sldId id="323" r:id="rId61"/>
    <p:sldId id="324" r:id="rId62"/>
    <p:sldId id="325" r:id="rId63"/>
    <p:sldId id="326" r:id="rId64"/>
    <p:sldId id="327" r:id="rId65"/>
    <p:sldId id="328" r:id="rId66"/>
    <p:sldId id="294" r:id="rId67"/>
    <p:sldId id="295" r:id="rId68"/>
    <p:sldId id="296" r:id="rId69"/>
    <p:sldId id="297" r:id="rId70"/>
    <p:sldId id="298" r:id="rId71"/>
    <p:sldId id="299" r:id="rId72"/>
    <p:sldId id="270" r:id="rId7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24" autoAdjust="0"/>
  </p:normalViewPr>
  <p:slideViewPr>
    <p:cSldViewPr>
      <p:cViewPr>
        <p:scale>
          <a:sx n="66" d="100"/>
          <a:sy n="66" d="100"/>
        </p:scale>
        <p:origin x="-636"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5" d="100"/>
          <a:sy n="55" d="100"/>
        </p:scale>
        <p:origin x="-2904"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slide" Target="slides/slide52.xml"/><Relationship Id="rId68" Type="http://schemas.openxmlformats.org/officeDocument/2006/relationships/slide" Target="slides/slide57.xml"/><Relationship Id="rId76"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60.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slide" Target="slides/slide5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0.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CE2A09C-B245-402A-A50A-E43C585E3FE2}" type="datetimeFigureOut">
              <a:rPr lang="ru-RU" smtClean="0"/>
              <a:pPr/>
              <a:t>20.02.2020</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6F8B419-D4AD-43CD-81C5-90E633CC47C4}" type="slidenum">
              <a:rPr lang="ru-RU" smtClean="0"/>
              <a:pPr/>
              <a:t>‹#›</a:t>
            </a:fld>
            <a:endParaRPr lang="ru-RU"/>
          </a:p>
        </p:txBody>
      </p:sp>
    </p:spTree>
    <p:extLst>
      <p:ext uri="{BB962C8B-B14F-4D97-AF65-F5344CB8AC3E}">
        <p14:creationId xmlns:p14="http://schemas.microsoft.com/office/powerpoint/2010/main" xmlns="" val="3971989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F174ED-E754-4A1B-9C65-33C424536770}" type="datetimeFigureOut">
              <a:rPr lang="ru-RU" smtClean="0"/>
              <a:pPr/>
              <a:t>20.02.2020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ECC10D-5215-4139-B00C-6E1B988D2C06}" type="slidenum">
              <a:rPr lang="ru-RU" smtClean="0"/>
              <a:pPr/>
              <a:t>‹#›</a:t>
            </a:fld>
            <a:endParaRPr lang="ru-RU"/>
          </a:p>
        </p:txBody>
      </p:sp>
    </p:spTree>
    <p:extLst>
      <p:ext uri="{BB962C8B-B14F-4D97-AF65-F5344CB8AC3E}">
        <p14:creationId xmlns:p14="http://schemas.microsoft.com/office/powerpoint/2010/main" xmlns="" val="2589438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park is located in the forest and dunes, nearby a wide beach. It is a holiday paradise </a:t>
            </a:r>
            <a:r>
              <a:rPr lang="en-US" dirty="0" err="1" smtClean="0"/>
              <a:t>Duinrell</a:t>
            </a:r>
            <a:r>
              <a:rPr lang="en-US" dirty="0" smtClean="0"/>
              <a:t>. Young men and old people can find everything for an unforgettable holiday in the green belt of South Holland: one of the most beautiful amusement parks of the Netherlands, one kilometer of waterslides.</a:t>
            </a:r>
            <a:endParaRPr lang="ru-RU" dirty="0" smtClean="0"/>
          </a:p>
        </p:txBody>
      </p:sp>
      <p:sp>
        <p:nvSpPr>
          <p:cNvPr id="4" name="Номер слайда 3"/>
          <p:cNvSpPr>
            <a:spLocks noGrp="1"/>
          </p:cNvSpPr>
          <p:nvPr>
            <p:ph type="sldNum" sz="quarter" idx="10"/>
          </p:nvPr>
        </p:nvSpPr>
        <p:spPr/>
        <p:txBody>
          <a:bodyPr/>
          <a:lstStyle/>
          <a:p>
            <a:fld id="{2C3B7365-D246-4E34-ACC3-EB230E01E6E1}" type="slidenum">
              <a:rPr lang="ru-RU" smtClean="0"/>
              <a:pPr/>
              <a:t>20</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smtClean="0">
              <a:solidFill>
                <a:schemeClr val="tx1"/>
              </a:solidFill>
              <a:latin typeface="+mn-lt"/>
              <a:ea typeface="+mn-ea"/>
              <a:cs typeface="+mn-cs"/>
            </a:endParaRPr>
          </a:p>
        </p:txBody>
      </p:sp>
      <p:sp>
        <p:nvSpPr>
          <p:cNvPr id="4" name="Номер слайда 3"/>
          <p:cNvSpPr>
            <a:spLocks noGrp="1"/>
          </p:cNvSpPr>
          <p:nvPr>
            <p:ph type="sldNum" sz="quarter" idx="10"/>
          </p:nvPr>
        </p:nvSpPr>
        <p:spPr/>
        <p:txBody>
          <a:bodyPr/>
          <a:lstStyle/>
          <a:p>
            <a:fld id="{2C3B7365-D246-4E34-ACC3-EB230E01E6E1}" type="slidenum">
              <a:rPr lang="ru-RU" smtClean="0"/>
              <a:pPr/>
              <a:t>21</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 fast Falcon and the dizzying Waterspin the family rollercoaster Dragonfly is now open. Hurry up!</a:t>
            </a:r>
          </a:p>
          <a:p>
            <a:endParaRPr lang="ru-RU" sz="1200" dirty="0" smtClean="0"/>
          </a:p>
        </p:txBody>
      </p:sp>
      <p:sp>
        <p:nvSpPr>
          <p:cNvPr id="4" name="Номер слайда 3"/>
          <p:cNvSpPr>
            <a:spLocks noGrp="1"/>
          </p:cNvSpPr>
          <p:nvPr>
            <p:ph type="sldNum" sz="quarter" idx="10"/>
          </p:nvPr>
        </p:nvSpPr>
        <p:spPr/>
        <p:txBody>
          <a:bodyPr/>
          <a:lstStyle/>
          <a:p>
            <a:fld id="{2C3B7365-D246-4E34-ACC3-EB230E01E6E1}" type="slidenum">
              <a:rPr lang="ru-RU" smtClean="0">
                <a:solidFill>
                  <a:prstClr val="black"/>
                </a:solidFill>
              </a:rPr>
              <a:pPr/>
              <a:t>22</a:t>
            </a:fld>
            <a:endParaRPr lang="ru-RU">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sz="1200" dirty="0" smtClean="0"/>
              <a:t>In the heart of the amusement park you’ll find the tropical Tiki Pool . With its eleven slides, the Tiki Pool is the largest covered waterslide paradise in Benelux. </a:t>
            </a:r>
          </a:p>
          <a:p>
            <a:r>
              <a:rPr lang="en-US" sz="1200" dirty="0" smtClean="0"/>
              <a:t>With its eleven slides, the Tiki Pool is the largest covered waterslide paradise in Benelux.</a:t>
            </a:r>
            <a:endParaRPr lang="ru-RU" sz="1200" dirty="0" smtClean="0"/>
          </a:p>
          <a:p>
            <a:endParaRPr lang="ru-RU" dirty="0"/>
          </a:p>
        </p:txBody>
      </p:sp>
      <p:sp>
        <p:nvSpPr>
          <p:cNvPr id="4" name="Номер слайда 3"/>
          <p:cNvSpPr>
            <a:spLocks noGrp="1"/>
          </p:cNvSpPr>
          <p:nvPr>
            <p:ph type="sldNum" sz="quarter" idx="10"/>
          </p:nvPr>
        </p:nvSpPr>
        <p:spPr/>
        <p:txBody>
          <a:bodyPr/>
          <a:lstStyle/>
          <a:p>
            <a:fld id="{2C3B7365-D246-4E34-ACC3-EB230E01E6E1}" type="slidenum">
              <a:rPr lang="ru-RU" smtClean="0">
                <a:solidFill>
                  <a:prstClr val="black"/>
                </a:solidFill>
              </a:rPr>
              <a:pPr/>
              <a:t>24</a:t>
            </a:fld>
            <a:endParaRPr lang="ru-RU">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dirty="0" smtClean="0"/>
              <a:t>Make your day out at </a:t>
            </a:r>
            <a:r>
              <a:rPr lang="en-US" dirty="0" err="1" smtClean="0"/>
              <a:t>Duinrell</a:t>
            </a:r>
            <a:r>
              <a:rPr lang="en-US" dirty="0" smtClean="0"/>
              <a:t> the longest day out in Holland and book a holiday at </a:t>
            </a:r>
            <a:r>
              <a:rPr lang="en-US" dirty="0" err="1" smtClean="0"/>
              <a:t>Duinrell</a:t>
            </a:r>
            <a:r>
              <a:rPr lang="en-US" dirty="0" smtClean="0"/>
              <a:t>. The holiday park offers you lots of possibilities, from the family camping to a weekend trip to one of the comfortable </a:t>
            </a:r>
            <a:r>
              <a:rPr lang="en-US" dirty="0" err="1" smtClean="0"/>
              <a:t>Duingalows</a:t>
            </a:r>
            <a:r>
              <a:rPr lang="en-US" dirty="0" smtClean="0"/>
              <a:t> or our </a:t>
            </a:r>
            <a:r>
              <a:rPr lang="en-US" dirty="0" err="1" smtClean="0"/>
              <a:t>groupaccomodation</a:t>
            </a:r>
            <a:r>
              <a:rPr lang="en-US" dirty="0" smtClean="0"/>
              <a:t> </a:t>
            </a:r>
            <a:r>
              <a:rPr lang="en-US" dirty="0" err="1" smtClean="0"/>
              <a:t>Duinhostel</a:t>
            </a:r>
            <a:endParaRPr lang="ru-RU" dirty="0"/>
          </a:p>
        </p:txBody>
      </p:sp>
      <p:sp>
        <p:nvSpPr>
          <p:cNvPr id="4" name="Номер слайда 3"/>
          <p:cNvSpPr>
            <a:spLocks noGrp="1"/>
          </p:cNvSpPr>
          <p:nvPr>
            <p:ph type="sldNum" sz="quarter" idx="10"/>
          </p:nvPr>
        </p:nvSpPr>
        <p:spPr/>
        <p:txBody>
          <a:bodyPr/>
          <a:lstStyle/>
          <a:p>
            <a:fld id="{2C3B7365-D246-4E34-ACC3-EB230E01E6E1}" type="slidenum">
              <a:rPr lang="ru-RU" smtClean="0">
                <a:solidFill>
                  <a:prstClr val="black"/>
                </a:solidFill>
              </a:rPr>
              <a:pPr/>
              <a:t>26</a:t>
            </a:fld>
            <a:endParaRPr lang="ru-RU">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1"/>
      </p:bgRef>
    </p:bg>
    <p:spTree>
      <p:nvGrpSpPr>
        <p:cNvPr id="1" name=""/>
        <p:cNvGrpSpPr/>
        <p:nvPr/>
      </p:nvGrpSpPr>
      <p:grpSpPr>
        <a:xfrm>
          <a:off x="0" y="0"/>
          <a:ext cx="0" cy="0"/>
          <a:chOff x="0" y="0"/>
          <a:chExt cx="0" cy="0"/>
        </a:xfrm>
      </p:grpSpPr>
      <p:sp>
        <p:nvSpPr>
          <p:cNvPr id="12" name="Прямоугольник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Скругленный прямоугольник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Подзаголовок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20.02.2020</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lIns="0" tIns="0" rIns="0" bIns="0">
            <a:noAutofit/>
          </a:bodyPr>
          <a:lstStyle>
            <a:lvl1pPr>
              <a:defRPr sz="1400">
                <a:solidFill>
                  <a:srgbClr val="FFFFFF"/>
                </a:solidFill>
              </a:defRPr>
            </a:lvl1pPr>
          </a:lstStyle>
          <a:p>
            <a:fld id="{725C68B6-61C2-468F-89AB-4B9F7531AA68}" type="slidenum">
              <a:rPr lang="ru-RU" smtClean="0"/>
              <a:pPr/>
              <a:t>‹#›</a:t>
            </a:fld>
            <a:endParaRPr lang="ru-RU"/>
          </a:p>
        </p:txBody>
      </p:sp>
      <p:sp>
        <p:nvSpPr>
          <p:cNvPr id="7" name="Прямоугольник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20.02.2020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6350" y="20638"/>
            <a:ext cx="9144000" cy="6858000"/>
            <a:chOff x="0" y="0"/>
            <a:chExt cx="5760" cy="4320"/>
          </a:xfrm>
        </p:grpSpPr>
        <p:sp>
          <p:nvSpPr>
            <p:cNvPr id="5" name="Freeform 3"/>
            <p:cNvSpPr>
              <a:spLocks/>
            </p:cNvSpPr>
            <p:nvPr/>
          </p:nvSpPr>
          <p:spPr bwMode="hidden">
            <a:xfrm>
              <a:off x="0" y="3072"/>
              <a:ext cx="5760" cy="1248"/>
            </a:xfrm>
            <a:custGeom>
              <a:avLst/>
              <a:gdLst>
                <a:gd name="T0" fmla="*/ 6027 w 6027"/>
                <a:gd name="T1" fmla="*/ 2296 h 2296"/>
                <a:gd name="T2" fmla="*/ 0 w 6027"/>
                <a:gd name="T3" fmla="*/ 2296 h 2296"/>
                <a:gd name="T4" fmla="*/ 0 w 6027"/>
                <a:gd name="T5" fmla="*/ 0 h 2296"/>
                <a:gd name="T6" fmla="*/ 6027 w 6027"/>
                <a:gd name="T7" fmla="*/ 0 h 2296"/>
                <a:gd name="T8" fmla="*/ 6027 w 6027"/>
                <a:gd name="T9" fmla="*/ 2296 h 2296"/>
                <a:gd name="T10" fmla="*/ 6027 w 6027"/>
                <a:gd name="T11" fmla="*/ 2296 h 22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27" h="2296">
                  <a:moveTo>
                    <a:pt x="6027" y="2296"/>
                  </a:moveTo>
                  <a:lnTo>
                    <a:pt x="0" y="2296"/>
                  </a:lnTo>
                  <a:lnTo>
                    <a:pt x="0" y="0"/>
                  </a:lnTo>
                  <a:lnTo>
                    <a:pt x="6027" y="0"/>
                  </a:lnTo>
                  <a:lnTo>
                    <a:pt x="6027" y="229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6" name="Freeform 4"/>
            <p:cNvSpPr>
              <a:spLocks/>
            </p:cNvSpPr>
            <p:nvPr/>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pPr fontAlgn="base">
                <a:spcBef>
                  <a:spcPct val="0"/>
                </a:spcBef>
                <a:spcAft>
                  <a:spcPct val="0"/>
                </a:spcAft>
                <a:defRPr/>
              </a:pPr>
              <a:endParaRPr lang="ru-RU">
                <a:solidFill>
                  <a:srgbClr val="FFFFFF"/>
                </a:solidFill>
              </a:endParaRPr>
            </a:p>
          </p:txBody>
        </p:sp>
      </p:grpSp>
      <p:sp>
        <p:nvSpPr>
          <p:cNvPr id="7" name="Freeform 5"/>
          <p:cNvSpPr>
            <a:spLocks/>
          </p:cNvSpPr>
          <p:nvPr/>
        </p:nvSpPr>
        <p:spPr bwMode="hidden">
          <a:xfrm>
            <a:off x="6242050" y="6269038"/>
            <a:ext cx="2895600" cy="609600"/>
          </a:xfrm>
          <a:custGeom>
            <a:avLst/>
            <a:gdLst>
              <a:gd name="T0" fmla="*/ 5748 w 5748"/>
              <a:gd name="T1" fmla="*/ 246 h 246"/>
              <a:gd name="T2" fmla="*/ 0 w 5748"/>
              <a:gd name="T3" fmla="*/ 246 h 246"/>
              <a:gd name="T4" fmla="*/ 0 w 5748"/>
              <a:gd name="T5" fmla="*/ 0 h 246"/>
              <a:gd name="T6" fmla="*/ 5748 w 5748"/>
              <a:gd name="T7" fmla="*/ 0 h 246"/>
              <a:gd name="T8" fmla="*/ 5748 w 5748"/>
              <a:gd name="T9" fmla="*/ 246 h 246"/>
              <a:gd name="T10" fmla="*/ 5748 w 5748"/>
              <a:gd name="T11" fmla="*/ 246 h 2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8" h="246">
                <a:moveTo>
                  <a:pt x="5748" y="246"/>
                </a:moveTo>
                <a:lnTo>
                  <a:pt x="0" y="246"/>
                </a:lnTo>
                <a:lnTo>
                  <a:pt x="0" y="0"/>
                </a:lnTo>
                <a:lnTo>
                  <a:pt x="5748" y="0"/>
                </a:lnTo>
                <a:lnTo>
                  <a:pt x="5748" y="246"/>
                </a:lnTo>
                <a:close/>
              </a:path>
            </a:pathLst>
          </a:cu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grpSp>
        <p:nvGrpSpPr>
          <p:cNvPr id="8" name="Group 6"/>
          <p:cNvGrpSpPr>
            <a:grpSpLocks/>
          </p:cNvGrpSpPr>
          <p:nvPr/>
        </p:nvGrpSpPr>
        <p:grpSpPr bwMode="auto">
          <a:xfrm>
            <a:off x="-1588" y="6034088"/>
            <a:ext cx="7845426" cy="850900"/>
            <a:chOff x="0" y="3792"/>
            <a:chExt cx="4942" cy="536"/>
          </a:xfrm>
        </p:grpSpPr>
        <p:sp>
          <p:nvSpPr>
            <p:cNvPr id="9" name="Freeform 7"/>
            <p:cNvSpPr>
              <a:spLocks/>
            </p:cNvSpPr>
            <p:nvPr userDrawn="1"/>
          </p:nvSpPr>
          <p:spPr bwMode="ltGray">
            <a:xfrm>
              <a:off x="1488" y="3792"/>
              <a:ext cx="3240" cy="536"/>
            </a:xfrm>
            <a:custGeom>
              <a:avLst/>
              <a:gdLst/>
              <a:ahLst/>
              <a:cxnLst>
                <a:cxn ang="0">
                  <a:pos x="3132" y="469"/>
                </a:cxn>
                <a:cxn ang="0">
                  <a:pos x="2995" y="395"/>
                </a:cxn>
                <a:cxn ang="0">
                  <a:pos x="2911" y="375"/>
                </a:cxn>
                <a:cxn ang="0">
                  <a:pos x="2678" y="228"/>
                </a:cxn>
                <a:cxn ang="0">
                  <a:pos x="2553" y="74"/>
                </a:cxn>
                <a:cxn ang="0">
                  <a:pos x="2457" y="7"/>
                </a:cxn>
                <a:cxn ang="0">
                  <a:pos x="2403" y="47"/>
                </a:cxn>
                <a:cxn ang="0">
                  <a:pos x="2289" y="74"/>
                </a:cxn>
                <a:cxn ang="0">
                  <a:pos x="2134" y="74"/>
                </a:cxn>
                <a:cxn ang="0">
                  <a:pos x="2044" y="128"/>
                </a:cxn>
                <a:cxn ang="0">
                  <a:pos x="1775" y="222"/>
                </a:cxn>
                <a:cxn ang="0">
                  <a:pos x="1602" y="181"/>
                </a:cxn>
                <a:cxn ang="0">
                  <a:pos x="1560" y="101"/>
                </a:cxn>
                <a:cxn ang="0">
                  <a:pos x="1542" y="87"/>
                </a:cxn>
                <a:cxn ang="0">
                  <a:pos x="1446" y="60"/>
                </a:cxn>
                <a:cxn ang="0">
                  <a:pos x="1375" y="74"/>
                </a:cxn>
                <a:cxn ang="0">
                  <a:pos x="1309" y="87"/>
                </a:cxn>
                <a:cxn ang="0">
                  <a:pos x="1243" y="13"/>
                </a:cxn>
                <a:cxn ang="0">
                  <a:pos x="1225" y="0"/>
                </a:cxn>
                <a:cxn ang="0">
                  <a:pos x="1189" y="0"/>
                </a:cxn>
                <a:cxn ang="0">
                  <a:pos x="1106" y="34"/>
                </a:cxn>
                <a:cxn ang="0">
                  <a:pos x="1106" y="34"/>
                </a:cxn>
                <a:cxn ang="0">
                  <a:pos x="1094" y="40"/>
                </a:cxn>
                <a:cxn ang="0">
                  <a:pos x="1070" y="54"/>
                </a:cxn>
                <a:cxn ang="0">
                  <a:pos x="1034" y="74"/>
                </a:cxn>
                <a:cxn ang="0">
                  <a:pos x="1004" y="74"/>
                </a:cxn>
                <a:cxn ang="0">
                  <a:pos x="986" y="74"/>
                </a:cxn>
                <a:cxn ang="0">
                  <a:pos x="956" y="81"/>
                </a:cxn>
                <a:cxn ang="0">
                  <a:pos x="920" y="94"/>
                </a:cxn>
                <a:cxn ang="0">
                  <a:pos x="884" y="107"/>
                </a:cxn>
                <a:cxn ang="0">
                  <a:pos x="843" y="128"/>
                </a:cxn>
                <a:cxn ang="0">
                  <a:pos x="813" y="141"/>
                </a:cxn>
                <a:cxn ang="0">
                  <a:pos x="789" y="148"/>
                </a:cxn>
                <a:cxn ang="0">
                  <a:pos x="783" y="154"/>
                </a:cxn>
                <a:cxn ang="0">
                  <a:pos x="556" y="228"/>
                </a:cxn>
                <a:cxn ang="0">
                  <a:pos x="394" y="294"/>
                </a:cxn>
                <a:cxn ang="0">
                  <a:pos x="107" y="462"/>
                </a:cxn>
                <a:cxn ang="0">
                  <a:pos x="0" y="536"/>
                </a:cxn>
                <a:cxn ang="0">
                  <a:pos x="3240" y="536"/>
                </a:cxn>
                <a:cxn ang="0">
                  <a:pos x="3132" y="469"/>
                </a:cxn>
                <a:cxn ang="0">
                  <a:pos x="3132" y="469"/>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w="9525">
              <a:noFill/>
              <a:round/>
              <a:headEnd/>
              <a:tailEnd/>
            </a:ln>
          </p:spPr>
          <p:txBody>
            <a:bodyPr/>
            <a:lstStyle/>
            <a:p>
              <a:pPr fontAlgn="base">
                <a:spcBef>
                  <a:spcPct val="0"/>
                </a:spcBef>
                <a:spcAft>
                  <a:spcPct val="0"/>
                </a:spcAft>
                <a:defRPr/>
              </a:pPr>
              <a:endParaRPr lang="ru-RU">
                <a:solidFill>
                  <a:srgbClr val="FFFFFF"/>
                </a:solidFill>
              </a:endParaRPr>
            </a:p>
          </p:txBody>
        </p:sp>
        <p:grpSp>
          <p:nvGrpSpPr>
            <p:cNvPr id="10" name="Group 8"/>
            <p:cNvGrpSpPr>
              <a:grpSpLocks/>
            </p:cNvGrpSpPr>
            <p:nvPr userDrawn="1"/>
          </p:nvGrpSpPr>
          <p:grpSpPr bwMode="auto">
            <a:xfrm>
              <a:off x="2486" y="3792"/>
              <a:ext cx="2456" cy="536"/>
              <a:chOff x="2486" y="3792"/>
              <a:chExt cx="2456" cy="536"/>
            </a:xfrm>
          </p:grpSpPr>
          <p:sp>
            <p:nvSpPr>
              <p:cNvPr id="12" name="Freeform 9"/>
              <p:cNvSpPr>
                <a:spLocks/>
              </p:cNvSpPr>
              <p:nvPr userDrawn="1"/>
            </p:nvSpPr>
            <p:spPr bwMode="ltGray">
              <a:xfrm>
                <a:off x="3948" y="3799"/>
                <a:ext cx="994" cy="529"/>
              </a:xfrm>
              <a:custGeom>
                <a:avLst/>
                <a:gdLst>
                  <a:gd name="T0" fmla="*/ 636 w 994"/>
                  <a:gd name="T1" fmla="*/ 373 h 529"/>
                  <a:gd name="T2" fmla="*/ 495 w 994"/>
                  <a:gd name="T3" fmla="*/ 370 h 529"/>
                  <a:gd name="T4" fmla="*/ 280 w 994"/>
                  <a:gd name="T5" fmla="*/ 249 h 529"/>
                  <a:gd name="T6" fmla="*/ 127 w 994"/>
                  <a:gd name="T7" fmla="*/ 66 h 529"/>
                  <a:gd name="T8" fmla="*/ 0 w 994"/>
                  <a:gd name="T9" fmla="*/ 0 h 529"/>
                  <a:gd name="T10" fmla="*/ 22 w 994"/>
                  <a:gd name="T11" fmla="*/ 26 h 529"/>
                  <a:gd name="T12" fmla="*/ 0 w 994"/>
                  <a:gd name="T13" fmla="*/ 65 h 529"/>
                  <a:gd name="T14" fmla="*/ 30 w 994"/>
                  <a:gd name="T15" fmla="*/ 119 h 529"/>
                  <a:gd name="T16" fmla="*/ 75 w 994"/>
                  <a:gd name="T17" fmla="*/ 243 h 529"/>
                  <a:gd name="T18" fmla="*/ 45 w 994"/>
                  <a:gd name="T19" fmla="*/ 422 h 529"/>
                  <a:gd name="T20" fmla="*/ 200 w 994"/>
                  <a:gd name="T21" fmla="*/ 329 h 529"/>
                  <a:gd name="T22" fmla="*/ 592 w 994"/>
                  <a:gd name="T23" fmla="*/ 527 h 529"/>
                  <a:gd name="T24" fmla="*/ 994 w 994"/>
                  <a:gd name="T25" fmla="*/ 529 h 529"/>
                  <a:gd name="T26" fmla="*/ 828 w 994"/>
                  <a:gd name="T27" fmla="*/ 473 h 529"/>
                  <a:gd name="T28" fmla="*/ 636 w 994"/>
                  <a:gd name="T29" fmla="*/ 373 h 5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94" h="529">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592" y="527"/>
                    </a:lnTo>
                    <a:lnTo>
                      <a:pt x="994" y="529"/>
                    </a:lnTo>
                    <a:lnTo>
                      <a:pt x="828" y="473"/>
                    </a:lnTo>
                    <a:lnTo>
                      <a:pt x="636" y="373"/>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13" name="Freeform 10"/>
              <p:cNvSpPr>
                <a:spLocks/>
              </p:cNvSpPr>
              <p:nvPr userDrawn="1"/>
            </p:nvSpPr>
            <p:spPr bwMode="ltGray">
              <a:xfrm>
                <a:off x="2677" y="3792"/>
                <a:ext cx="186" cy="395"/>
              </a:xfrm>
              <a:custGeom>
                <a:avLst/>
                <a:gdLst>
                  <a:gd name="T0" fmla="*/ 36 w 186"/>
                  <a:gd name="T1" fmla="*/ 0 h 353"/>
                  <a:gd name="T2" fmla="*/ 54 w 186"/>
                  <a:gd name="T3" fmla="*/ 18 h 353"/>
                  <a:gd name="T4" fmla="*/ 24 w 186"/>
                  <a:gd name="T5" fmla="*/ 30 h 353"/>
                  <a:gd name="T6" fmla="*/ 18 w 186"/>
                  <a:gd name="T7" fmla="*/ 66 h 353"/>
                  <a:gd name="T8" fmla="*/ 42 w 186"/>
                  <a:gd name="T9" fmla="*/ 114 h 353"/>
                  <a:gd name="T10" fmla="*/ 48 w 186"/>
                  <a:gd name="T11" fmla="*/ 162 h 353"/>
                  <a:gd name="T12" fmla="*/ 0 w 186"/>
                  <a:gd name="T13" fmla="*/ 353 h 353"/>
                  <a:gd name="T14" fmla="*/ 54 w 186"/>
                  <a:gd name="T15" fmla="*/ 233 h 353"/>
                  <a:gd name="T16" fmla="*/ 84 w 186"/>
                  <a:gd name="T17" fmla="*/ 216 h 353"/>
                  <a:gd name="T18" fmla="*/ 126 w 186"/>
                  <a:gd name="T19" fmla="*/ 126 h 353"/>
                  <a:gd name="T20" fmla="*/ 144 w 186"/>
                  <a:gd name="T21" fmla="*/ 120 h 353"/>
                  <a:gd name="T22" fmla="*/ 144 w 186"/>
                  <a:gd name="T23" fmla="*/ 90 h 353"/>
                  <a:gd name="T24" fmla="*/ 186 w 186"/>
                  <a:gd name="T25" fmla="*/ 66 h 353"/>
                  <a:gd name="T26" fmla="*/ 162 w 186"/>
                  <a:gd name="T27" fmla="*/ 60 h 353"/>
                  <a:gd name="T28" fmla="*/ 36 w 186"/>
                  <a:gd name="T29" fmla="*/ 0 h 353"/>
                  <a:gd name="T30" fmla="*/ 36 w 186"/>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14" name="Freeform 11"/>
              <p:cNvSpPr>
                <a:spLocks/>
              </p:cNvSpPr>
              <p:nvPr userDrawn="1"/>
            </p:nvSpPr>
            <p:spPr bwMode="ltGray">
              <a:xfrm>
                <a:off x="3030" y="3893"/>
                <a:ext cx="378" cy="271"/>
              </a:xfrm>
              <a:custGeom>
                <a:avLst/>
                <a:gdLst>
                  <a:gd name="T0" fmla="*/ 18 w 378"/>
                  <a:gd name="T1" fmla="*/ 0 h 271"/>
                  <a:gd name="T2" fmla="*/ 12 w 378"/>
                  <a:gd name="T3" fmla="*/ 13 h 271"/>
                  <a:gd name="T4" fmla="*/ 0 w 378"/>
                  <a:gd name="T5" fmla="*/ 40 h 271"/>
                  <a:gd name="T6" fmla="*/ 60 w 378"/>
                  <a:gd name="T7" fmla="*/ 121 h 271"/>
                  <a:gd name="T8" fmla="*/ 310 w 378"/>
                  <a:gd name="T9" fmla="*/ 271 h 271"/>
                  <a:gd name="T10" fmla="*/ 290 w 378"/>
                  <a:gd name="T11" fmla="*/ 139 h 271"/>
                  <a:gd name="T12" fmla="*/ 378 w 378"/>
                  <a:gd name="T13" fmla="*/ 76 h 271"/>
                  <a:gd name="T14" fmla="*/ 251 w 378"/>
                  <a:gd name="T15" fmla="*/ 94 h 271"/>
                  <a:gd name="T16" fmla="*/ 90 w 378"/>
                  <a:gd name="T17" fmla="*/ 54 h 271"/>
                  <a:gd name="T18" fmla="*/ 18 w 378"/>
                  <a:gd name="T19" fmla="*/ 0 h 271"/>
                  <a:gd name="T20" fmla="*/ 18 w 378"/>
                  <a:gd name="T21" fmla="*/ 0 h 2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15" name="Freeform 12"/>
              <p:cNvSpPr>
                <a:spLocks/>
              </p:cNvSpPr>
              <p:nvPr userDrawn="1"/>
            </p:nvSpPr>
            <p:spPr bwMode="ltGray">
              <a:xfrm>
                <a:off x="3628" y="3866"/>
                <a:ext cx="155" cy="74"/>
              </a:xfrm>
              <a:custGeom>
                <a:avLst/>
                <a:gdLst>
                  <a:gd name="T0" fmla="*/ 114 w 155"/>
                  <a:gd name="T1" fmla="*/ 0 h 66"/>
                  <a:gd name="T2" fmla="*/ 0 w 155"/>
                  <a:gd name="T3" fmla="*/ 0 h 66"/>
                  <a:gd name="T4" fmla="*/ 0 w 155"/>
                  <a:gd name="T5" fmla="*/ 0 h 66"/>
                  <a:gd name="T6" fmla="*/ 6 w 155"/>
                  <a:gd name="T7" fmla="*/ 6 h 66"/>
                  <a:gd name="T8" fmla="*/ 6 w 155"/>
                  <a:gd name="T9" fmla="*/ 18 h 66"/>
                  <a:gd name="T10" fmla="*/ 0 w 155"/>
                  <a:gd name="T11" fmla="*/ 24 h 66"/>
                  <a:gd name="T12" fmla="*/ 78 w 155"/>
                  <a:gd name="T13" fmla="*/ 60 h 66"/>
                  <a:gd name="T14" fmla="*/ 96 w 155"/>
                  <a:gd name="T15" fmla="*/ 42 h 66"/>
                  <a:gd name="T16" fmla="*/ 155 w 155"/>
                  <a:gd name="T17" fmla="*/ 66 h 66"/>
                  <a:gd name="T18" fmla="*/ 126 w 155"/>
                  <a:gd name="T19" fmla="*/ 24 h 66"/>
                  <a:gd name="T20" fmla="*/ 149 w 155"/>
                  <a:gd name="T21" fmla="*/ 0 h 66"/>
                  <a:gd name="T22" fmla="*/ 114 w 155"/>
                  <a:gd name="T23" fmla="*/ 0 h 66"/>
                  <a:gd name="T24" fmla="*/ 114 w 155"/>
                  <a:gd name="T25" fmla="*/ 0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5" h="66">
                    <a:moveTo>
                      <a:pt x="114" y="0"/>
                    </a:moveTo>
                    <a:lnTo>
                      <a:pt x="0" y="0"/>
                    </a:lnTo>
                    <a:lnTo>
                      <a:pt x="6" y="6"/>
                    </a:lnTo>
                    <a:lnTo>
                      <a:pt x="6" y="18"/>
                    </a:lnTo>
                    <a:lnTo>
                      <a:pt x="0" y="24"/>
                    </a:lnTo>
                    <a:lnTo>
                      <a:pt x="78" y="60"/>
                    </a:lnTo>
                    <a:lnTo>
                      <a:pt x="96" y="42"/>
                    </a:lnTo>
                    <a:lnTo>
                      <a:pt x="155" y="66"/>
                    </a:lnTo>
                    <a:lnTo>
                      <a:pt x="126" y="24"/>
                    </a:lnTo>
                    <a:lnTo>
                      <a:pt x="149" y="0"/>
                    </a:lnTo>
                    <a:lnTo>
                      <a:pt x="114"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16" name="Freeform 13"/>
              <p:cNvSpPr>
                <a:spLocks/>
              </p:cNvSpPr>
              <p:nvPr userDrawn="1"/>
            </p:nvSpPr>
            <p:spPr bwMode="ltGray">
              <a:xfrm>
                <a:off x="2486" y="3859"/>
                <a:ext cx="42" cy="81"/>
              </a:xfrm>
              <a:custGeom>
                <a:avLst/>
                <a:gdLst>
                  <a:gd name="T0" fmla="*/ 6 w 42"/>
                  <a:gd name="T1" fmla="*/ 36 h 72"/>
                  <a:gd name="T2" fmla="*/ 0 w 42"/>
                  <a:gd name="T3" fmla="*/ 18 h 72"/>
                  <a:gd name="T4" fmla="*/ 12 w 42"/>
                  <a:gd name="T5" fmla="*/ 6 h 72"/>
                  <a:gd name="T6" fmla="*/ 0 w 42"/>
                  <a:gd name="T7" fmla="*/ 6 h 72"/>
                  <a:gd name="T8" fmla="*/ 12 w 42"/>
                  <a:gd name="T9" fmla="*/ 6 h 72"/>
                  <a:gd name="T10" fmla="*/ 24 w 42"/>
                  <a:gd name="T11" fmla="*/ 6 h 72"/>
                  <a:gd name="T12" fmla="*/ 36 w 42"/>
                  <a:gd name="T13" fmla="*/ 6 h 72"/>
                  <a:gd name="T14" fmla="*/ 42 w 42"/>
                  <a:gd name="T15" fmla="*/ 0 h 72"/>
                  <a:gd name="T16" fmla="*/ 30 w 42"/>
                  <a:gd name="T17" fmla="*/ 18 h 72"/>
                  <a:gd name="T18" fmla="*/ 42 w 42"/>
                  <a:gd name="T19" fmla="*/ 48 h 72"/>
                  <a:gd name="T20" fmla="*/ 12 w 42"/>
                  <a:gd name="T21" fmla="*/ 72 h 72"/>
                  <a:gd name="T22" fmla="*/ 6 w 42"/>
                  <a:gd name="T23" fmla="*/ 36 h 72"/>
                  <a:gd name="T24" fmla="*/ 6 w 42"/>
                  <a:gd name="T25" fmla="*/ 36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grpSp>
        <p:sp>
          <p:nvSpPr>
            <p:cNvPr id="11" name="Freeform 14"/>
            <p:cNvSpPr>
              <a:spLocks/>
            </p:cNvSpPr>
            <p:nvPr userDrawn="1"/>
          </p:nvSpPr>
          <p:spPr bwMode="ltGray">
            <a:xfrm>
              <a:off x="0" y="3792"/>
              <a:ext cx="3976" cy="535"/>
            </a:xfrm>
            <a:custGeom>
              <a:avLst/>
              <a:gdLst/>
              <a:ahLst/>
              <a:cxnLst>
                <a:cxn ang="0">
                  <a:pos x="3976" y="527"/>
                </a:cxn>
                <a:cxn ang="0">
                  <a:pos x="3970" y="527"/>
                </a:cxn>
                <a:cxn ang="0">
                  <a:pos x="3844" y="509"/>
                </a:cxn>
                <a:cxn ang="0">
                  <a:pos x="2487" y="305"/>
                </a:cxn>
                <a:cxn ang="0">
                  <a:pos x="2039" y="36"/>
                </a:cxn>
                <a:cxn ang="0">
                  <a:pos x="1907" y="24"/>
                </a:cxn>
                <a:cxn ang="0">
                  <a:pos x="1883" y="54"/>
                </a:cxn>
                <a:cxn ang="0">
                  <a:pos x="1859" y="54"/>
                </a:cxn>
                <a:cxn ang="0">
                  <a:pos x="1830" y="30"/>
                </a:cxn>
                <a:cxn ang="0">
                  <a:pos x="1704" y="102"/>
                </a:cxn>
                <a:cxn ang="0">
                  <a:pos x="1608" y="126"/>
                </a:cxn>
                <a:cxn ang="0">
                  <a:pos x="1561" y="132"/>
                </a:cxn>
                <a:cxn ang="0">
                  <a:pos x="1495" y="102"/>
                </a:cxn>
                <a:cxn ang="0">
                  <a:pos x="1357" y="126"/>
                </a:cxn>
                <a:cxn ang="0">
                  <a:pos x="1285" y="24"/>
                </a:cxn>
                <a:cxn ang="0">
                  <a:pos x="1280" y="18"/>
                </a:cxn>
                <a:cxn ang="0">
                  <a:pos x="1262" y="12"/>
                </a:cxn>
                <a:cxn ang="0">
                  <a:pos x="1238" y="6"/>
                </a:cxn>
                <a:cxn ang="0">
                  <a:pos x="1220" y="0"/>
                </a:cxn>
                <a:cxn ang="0">
                  <a:pos x="1196" y="0"/>
                </a:cxn>
                <a:cxn ang="0">
                  <a:pos x="1166" y="0"/>
                </a:cxn>
                <a:cxn ang="0">
                  <a:pos x="1142" y="0"/>
                </a:cxn>
                <a:cxn ang="0">
                  <a:pos x="1136" y="0"/>
                </a:cxn>
                <a:cxn ang="0">
                  <a:pos x="1130" y="0"/>
                </a:cxn>
                <a:cxn ang="0">
                  <a:pos x="1124" y="6"/>
                </a:cxn>
                <a:cxn ang="0">
                  <a:pos x="1118" y="12"/>
                </a:cxn>
                <a:cxn ang="0">
                  <a:pos x="1100" y="18"/>
                </a:cxn>
                <a:cxn ang="0">
                  <a:pos x="1088" y="18"/>
                </a:cxn>
                <a:cxn ang="0">
                  <a:pos x="1070" y="24"/>
                </a:cxn>
                <a:cxn ang="0">
                  <a:pos x="1052" y="30"/>
                </a:cxn>
                <a:cxn ang="0">
                  <a:pos x="1034" y="36"/>
                </a:cxn>
                <a:cxn ang="0">
                  <a:pos x="1028" y="42"/>
                </a:cxn>
                <a:cxn ang="0">
                  <a:pos x="969" y="60"/>
                </a:cxn>
                <a:cxn ang="0">
                  <a:pos x="921" y="72"/>
                </a:cxn>
                <a:cxn ang="0">
                  <a:pos x="855" y="48"/>
                </a:cxn>
                <a:cxn ang="0">
                  <a:pos x="825" y="48"/>
                </a:cxn>
                <a:cxn ang="0">
                  <a:pos x="759" y="72"/>
                </a:cxn>
                <a:cxn ang="0">
                  <a:pos x="735" y="72"/>
                </a:cxn>
                <a:cxn ang="0">
                  <a:pos x="706" y="60"/>
                </a:cxn>
                <a:cxn ang="0">
                  <a:pos x="640" y="60"/>
                </a:cxn>
                <a:cxn ang="0">
                  <a:pos x="544" y="72"/>
                </a:cxn>
                <a:cxn ang="0">
                  <a:pos x="389" y="18"/>
                </a:cxn>
                <a:cxn ang="0">
                  <a:pos x="323" y="60"/>
                </a:cxn>
                <a:cxn ang="0">
                  <a:pos x="317" y="60"/>
                </a:cxn>
                <a:cxn ang="0">
                  <a:pos x="305" y="72"/>
                </a:cxn>
                <a:cxn ang="0">
                  <a:pos x="287" y="78"/>
                </a:cxn>
                <a:cxn ang="0">
                  <a:pos x="263" y="90"/>
                </a:cxn>
                <a:cxn ang="0">
                  <a:pos x="203" y="120"/>
                </a:cxn>
                <a:cxn ang="0">
                  <a:pos x="149" y="150"/>
                </a:cxn>
                <a:cxn ang="0">
                  <a:pos x="78" y="168"/>
                </a:cxn>
                <a:cxn ang="0">
                  <a:pos x="0" y="180"/>
                </a:cxn>
                <a:cxn ang="0">
                  <a:pos x="0" y="527"/>
                </a:cxn>
                <a:cxn ang="0">
                  <a:pos x="1010" y="527"/>
                </a:cxn>
                <a:cxn ang="0">
                  <a:pos x="3725" y="527"/>
                </a:cxn>
                <a:cxn ang="0">
                  <a:pos x="3976" y="527"/>
                </a:cxn>
                <a:cxn ang="0">
                  <a:pos x="3976" y="527"/>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w="9525">
              <a:noFill/>
              <a:round/>
              <a:headEnd/>
              <a:tailEnd/>
            </a:ln>
          </p:spPr>
          <p:txBody>
            <a:bodyPr/>
            <a:lstStyle/>
            <a:p>
              <a:pPr fontAlgn="base">
                <a:spcBef>
                  <a:spcPct val="0"/>
                </a:spcBef>
                <a:spcAft>
                  <a:spcPct val="0"/>
                </a:spcAft>
                <a:defRPr/>
              </a:pPr>
              <a:endParaRPr lang="ru-RU">
                <a:solidFill>
                  <a:srgbClr val="FFFFFF"/>
                </a:solidFill>
              </a:endParaRPr>
            </a:p>
          </p:txBody>
        </p:sp>
      </p:grpSp>
      <p:grpSp>
        <p:nvGrpSpPr>
          <p:cNvPr id="17" name="Group 15"/>
          <p:cNvGrpSpPr>
            <a:grpSpLocks/>
          </p:cNvGrpSpPr>
          <p:nvPr/>
        </p:nvGrpSpPr>
        <p:grpSpPr bwMode="auto">
          <a:xfrm>
            <a:off x="627063" y="6021388"/>
            <a:ext cx="5684837" cy="849312"/>
            <a:chOff x="395" y="3793"/>
            <a:chExt cx="3581" cy="535"/>
          </a:xfrm>
        </p:grpSpPr>
        <p:sp>
          <p:nvSpPr>
            <p:cNvPr id="18" name="Freeform 16"/>
            <p:cNvSpPr>
              <a:spLocks/>
            </p:cNvSpPr>
            <p:nvPr userDrawn="1"/>
          </p:nvSpPr>
          <p:spPr bwMode="auto">
            <a:xfrm>
              <a:off x="1196" y="3793"/>
              <a:ext cx="365" cy="291"/>
            </a:xfrm>
            <a:custGeom>
              <a:avLst/>
              <a:gdLst>
                <a:gd name="T0" fmla="*/ 24 w 365"/>
                <a:gd name="T1" fmla="*/ 24 h 287"/>
                <a:gd name="T2" fmla="*/ 0 w 365"/>
                <a:gd name="T3" fmla="*/ 60 h 287"/>
                <a:gd name="T4" fmla="*/ 66 w 365"/>
                <a:gd name="T5" fmla="*/ 108 h 287"/>
                <a:gd name="T6" fmla="*/ 143 w 365"/>
                <a:gd name="T7" fmla="*/ 180 h 287"/>
                <a:gd name="T8" fmla="*/ 191 w 365"/>
                <a:gd name="T9" fmla="*/ 168 h 287"/>
                <a:gd name="T10" fmla="*/ 341 w 365"/>
                <a:gd name="T11" fmla="*/ 287 h 287"/>
                <a:gd name="T12" fmla="*/ 305 w 365"/>
                <a:gd name="T13" fmla="*/ 174 h 287"/>
                <a:gd name="T14" fmla="*/ 365 w 365"/>
                <a:gd name="T15" fmla="*/ 132 h 287"/>
                <a:gd name="T16" fmla="*/ 359 w 365"/>
                <a:gd name="T17" fmla="*/ 126 h 287"/>
                <a:gd name="T18" fmla="*/ 335 w 365"/>
                <a:gd name="T19" fmla="*/ 114 h 287"/>
                <a:gd name="T20" fmla="*/ 299 w 365"/>
                <a:gd name="T21" fmla="*/ 90 h 287"/>
                <a:gd name="T22" fmla="*/ 257 w 365"/>
                <a:gd name="T23" fmla="*/ 72 h 287"/>
                <a:gd name="T24" fmla="*/ 215 w 365"/>
                <a:gd name="T25" fmla="*/ 54 h 287"/>
                <a:gd name="T26" fmla="*/ 173 w 365"/>
                <a:gd name="T27" fmla="*/ 36 h 287"/>
                <a:gd name="T28" fmla="*/ 143 w 365"/>
                <a:gd name="T29" fmla="*/ 24 h 287"/>
                <a:gd name="T30" fmla="*/ 131 w 365"/>
                <a:gd name="T31" fmla="*/ 18 h 287"/>
                <a:gd name="T32" fmla="*/ 107 w 365"/>
                <a:gd name="T33" fmla="*/ 18 h 287"/>
                <a:gd name="T34" fmla="*/ 95 w 365"/>
                <a:gd name="T35" fmla="*/ 18 h 287"/>
                <a:gd name="T36" fmla="*/ 72 w 365"/>
                <a:gd name="T37" fmla="*/ 12 h 287"/>
                <a:gd name="T38" fmla="*/ 66 w 365"/>
                <a:gd name="T39" fmla="*/ 12 h 287"/>
                <a:gd name="T40" fmla="*/ 54 w 365"/>
                <a:gd name="T41" fmla="*/ 6 h 287"/>
                <a:gd name="T42" fmla="*/ 42 w 365"/>
                <a:gd name="T43" fmla="*/ 0 h 287"/>
                <a:gd name="T44" fmla="*/ 30 w 365"/>
                <a:gd name="T45" fmla="*/ 0 h 287"/>
                <a:gd name="T46" fmla="*/ 24 w 365"/>
                <a:gd name="T47" fmla="*/ 24 h 287"/>
                <a:gd name="T48" fmla="*/ 24 w 365"/>
                <a:gd name="T49" fmla="*/ 24 h 2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19" name="Freeform 17"/>
            <p:cNvSpPr>
              <a:spLocks/>
            </p:cNvSpPr>
            <p:nvPr userDrawn="1"/>
          </p:nvSpPr>
          <p:spPr bwMode="auto">
            <a:xfrm>
              <a:off x="1943" y="3829"/>
              <a:ext cx="2033" cy="499"/>
            </a:xfrm>
            <a:custGeom>
              <a:avLst/>
              <a:gdLst>
                <a:gd name="T0" fmla="*/ 186 w 2033"/>
                <a:gd name="T1" fmla="*/ 18 h 499"/>
                <a:gd name="T2" fmla="*/ 138 w 2033"/>
                <a:gd name="T3" fmla="*/ 6 h 499"/>
                <a:gd name="T4" fmla="*/ 96 w 2033"/>
                <a:gd name="T5" fmla="*/ 0 h 499"/>
                <a:gd name="T6" fmla="*/ 36 w 2033"/>
                <a:gd name="T7" fmla="*/ 0 h 499"/>
                <a:gd name="T8" fmla="*/ 12 w 2033"/>
                <a:gd name="T9" fmla="*/ 25 h 499"/>
                <a:gd name="T10" fmla="*/ 0 w 2033"/>
                <a:gd name="T11" fmla="*/ 128 h 499"/>
                <a:gd name="T12" fmla="*/ 60 w 2033"/>
                <a:gd name="T13" fmla="*/ 104 h 499"/>
                <a:gd name="T14" fmla="*/ 90 w 2033"/>
                <a:gd name="T15" fmla="*/ 134 h 499"/>
                <a:gd name="T16" fmla="*/ 150 w 2033"/>
                <a:gd name="T17" fmla="*/ 153 h 499"/>
                <a:gd name="T18" fmla="*/ 209 w 2033"/>
                <a:gd name="T19" fmla="*/ 273 h 499"/>
                <a:gd name="T20" fmla="*/ 401 w 2033"/>
                <a:gd name="T21" fmla="*/ 359 h 499"/>
                <a:gd name="T22" fmla="*/ 777 w 2033"/>
                <a:gd name="T23" fmla="*/ 359 h 499"/>
                <a:gd name="T24" fmla="*/ 2033 w 2033"/>
                <a:gd name="T25" fmla="*/ 499 h 499"/>
                <a:gd name="T26" fmla="*/ 2033 w 2033"/>
                <a:gd name="T27" fmla="*/ 499 h 499"/>
                <a:gd name="T28" fmla="*/ 1991 w 2033"/>
                <a:gd name="T29" fmla="*/ 493 h 499"/>
                <a:gd name="T30" fmla="*/ 676 w 2033"/>
                <a:gd name="T31" fmla="*/ 243 h 499"/>
                <a:gd name="T32" fmla="*/ 514 w 2033"/>
                <a:gd name="T33" fmla="*/ 159 h 499"/>
                <a:gd name="T34" fmla="*/ 425 w 2033"/>
                <a:gd name="T35" fmla="*/ 110 h 499"/>
                <a:gd name="T36" fmla="*/ 365 w 2033"/>
                <a:gd name="T37" fmla="*/ 92 h 499"/>
                <a:gd name="T38" fmla="*/ 281 w 2033"/>
                <a:gd name="T39" fmla="*/ 61 h 499"/>
                <a:gd name="T40" fmla="*/ 186 w 2033"/>
                <a:gd name="T41" fmla="*/ 18 h 499"/>
                <a:gd name="T42" fmla="*/ 186 w 2033"/>
                <a:gd name="T43" fmla="*/ 18 h 4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1991" y="493"/>
                  </a:lnTo>
                  <a:lnTo>
                    <a:pt x="676" y="243"/>
                  </a:lnTo>
                  <a:lnTo>
                    <a:pt x="514" y="159"/>
                  </a:lnTo>
                  <a:lnTo>
                    <a:pt x="425" y="110"/>
                  </a:lnTo>
                  <a:lnTo>
                    <a:pt x="365" y="92"/>
                  </a:lnTo>
                  <a:lnTo>
                    <a:pt x="281" y="61"/>
                  </a:lnTo>
                  <a:lnTo>
                    <a:pt x="186" y="18"/>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20" name="Freeform 18"/>
            <p:cNvSpPr>
              <a:spLocks/>
            </p:cNvSpPr>
            <p:nvPr userDrawn="1"/>
          </p:nvSpPr>
          <p:spPr bwMode="auto">
            <a:xfrm>
              <a:off x="1830" y="3823"/>
              <a:ext cx="71" cy="61"/>
            </a:xfrm>
            <a:custGeom>
              <a:avLst/>
              <a:gdLst>
                <a:gd name="T0" fmla="*/ 0 w 71"/>
                <a:gd name="T1" fmla="*/ 18 h 60"/>
                <a:gd name="T2" fmla="*/ 6 w 71"/>
                <a:gd name="T3" fmla="*/ 18 h 60"/>
                <a:gd name="T4" fmla="*/ 12 w 71"/>
                <a:gd name="T5" fmla="*/ 12 h 60"/>
                <a:gd name="T6" fmla="*/ 6 w 71"/>
                <a:gd name="T7" fmla="*/ 6 h 60"/>
                <a:gd name="T8" fmla="*/ 0 w 71"/>
                <a:gd name="T9" fmla="*/ 0 h 60"/>
                <a:gd name="T10" fmla="*/ 29 w 71"/>
                <a:gd name="T11" fmla="*/ 18 h 60"/>
                <a:gd name="T12" fmla="*/ 53 w 71"/>
                <a:gd name="T13" fmla="*/ 18 h 60"/>
                <a:gd name="T14" fmla="*/ 59 w 71"/>
                <a:gd name="T15" fmla="*/ 30 h 60"/>
                <a:gd name="T16" fmla="*/ 65 w 71"/>
                <a:gd name="T17" fmla="*/ 42 h 60"/>
                <a:gd name="T18" fmla="*/ 71 w 71"/>
                <a:gd name="T19" fmla="*/ 54 h 60"/>
                <a:gd name="T20" fmla="*/ 71 w 71"/>
                <a:gd name="T21" fmla="*/ 60 h 60"/>
                <a:gd name="T22" fmla="*/ 59 w 71"/>
                <a:gd name="T23" fmla="*/ 54 h 60"/>
                <a:gd name="T24" fmla="*/ 47 w 71"/>
                <a:gd name="T25" fmla="*/ 42 h 60"/>
                <a:gd name="T26" fmla="*/ 23 w 71"/>
                <a:gd name="T27" fmla="*/ 30 h 60"/>
                <a:gd name="T28" fmla="*/ 23 w 71"/>
                <a:gd name="T29" fmla="*/ 36 h 60"/>
                <a:gd name="T30" fmla="*/ 18 w 71"/>
                <a:gd name="T31" fmla="*/ 42 h 60"/>
                <a:gd name="T32" fmla="*/ 12 w 71"/>
                <a:gd name="T33" fmla="*/ 48 h 60"/>
                <a:gd name="T34" fmla="*/ 6 w 71"/>
                <a:gd name="T35" fmla="*/ 48 h 60"/>
                <a:gd name="T36" fmla="*/ 6 w 71"/>
                <a:gd name="T37" fmla="*/ 48 h 60"/>
                <a:gd name="T38" fmla="*/ 6 w 71"/>
                <a:gd name="T39" fmla="*/ 36 h 60"/>
                <a:gd name="T40" fmla="*/ 0 w 71"/>
                <a:gd name="T41" fmla="*/ 18 h 60"/>
                <a:gd name="T42" fmla="*/ 0 w 71"/>
                <a:gd name="T43" fmla="*/ 18 h 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36"/>
                  </a:lnTo>
                  <a:lnTo>
                    <a:pt x="0" y="18"/>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21" name="Freeform 19"/>
            <p:cNvSpPr>
              <a:spLocks/>
            </p:cNvSpPr>
            <p:nvPr userDrawn="1"/>
          </p:nvSpPr>
          <p:spPr bwMode="auto">
            <a:xfrm>
              <a:off x="855" y="3842"/>
              <a:ext cx="161" cy="164"/>
            </a:xfrm>
            <a:custGeom>
              <a:avLst/>
              <a:gdLst>
                <a:gd name="T0" fmla="*/ 30 w 161"/>
                <a:gd name="T1" fmla="*/ 0 h 162"/>
                <a:gd name="T2" fmla="*/ 48 w 161"/>
                <a:gd name="T3" fmla="*/ 6 h 162"/>
                <a:gd name="T4" fmla="*/ 72 w 161"/>
                <a:gd name="T5" fmla="*/ 6 h 162"/>
                <a:gd name="T6" fmla="*/ 114 w 161"/>
                <a:gd name="T7" fmla="*/ 12 h 162"/>
                <a:gd name="T8" fmla="*/ 96 w 161"/>
                <a:gd name="T9" fmla="*/ 54 h 162"/>
                <a:gd name="T10" fmla="*/ 96 w 161"/>
                <a:gd name="T11" fmla="*/ 60 h 162"/>
                <a:gd name="T12" fmla="*/ 102 w 161"/>
                <a:gd name="T13" fmla="*/ 72 h 162"/>
                <a:gd name="T14" fmla="*/ 108 w 161"/>
                <a:gd name="T15" fmla="*/ 84 h 162"/>
                <a:gd name="T16" fmla="*/ 120 w 161"/>
                <a:gd name="T17" fmla="*/ 96 h 162"/>
                <a:gd name="T18" fmla="*/ 143 w 161"/>
                <a:gd name="T19" fmla="*/ 114 h 162"/>
                <a:gd name="T20" fmla="*/ 155 w 161"/>
                <a:gd name="T21" fmla="*/ 138 h 162"/>
                <a:gd name="T22" fmla="*/ 161 w 161"/>
                <a:gd name="T23" fmla="*/ 156 h 162"/>
                <a:gd name="T24" fmla="*/ 161 w 161"/>
                <a:gd name="T25" fmla="*/ 162 h 162"/>
                <a:gd name="T26" fmla="*/ 96 w 161"/>
                <a:gd name="T27" fmla="*/ 102 h 162"/>
                <a:gd name="T28" fmla="*/ 30 w 161"/>
                <a:gd name="T29" fmla="*/ 54 h 162"/>
                <a:gd name="T30" fmla="*/ 0 w 161"/>
                <a:gd name="T31" fmla="*/ 0 h 162"/>
                <a:gd name="T32" fmla="*/ 30 w 161"/>
                <a:gd name="T33" fmla="*/ 0 h 162"/>
                <a:gd name="T34" fmla="*/ 30 w 161"/>
                <a:gd name="T35" fmla="*/ 0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22" name="Freeform 20"/>
            <p:cNvSpPr>
              <a:spLocks/>
            </p:cNvSpPr>
            <p:nvPr userDrawn="1"/>
          </p:nvSpPr>
          <p:spPr bwMode="auto">
            <a:xfrm>
              <a:off x="706" y="3854"/>
              <a:ext cx="59" cy="61"/>
            </a:xfrm>
            <a:custGeom>
              <a:avLst/>
              <a:gdLst>
                <a:gd name="T0" fmla="*/ 59 w 59"/>
                <a:gd name="T1" fmla="*/ 6 h 60"/>
                <a:gd name="T2" fmla="*/ 41 w 59"/>
                <a:gd name="T3" fmla="*/ 30 h 60"/>
                <a:gd name="T4" fmla="*/ 41 w 59"/>
                <a:gd name="T5" fmla="*/ 36 h 60"/>
                <a:gd name="T6" fmla="*/ 47 w 59"/>
                <a:gd name="T7" fmla="*/ 42 h 60"/>
                <a:gd name="T8" fmla="*/ 53 w 59"/>
                <a:gd name="T9" fmla="*/ 54 h 60"/>
                <a:gd name="T10" fmla="*/ 53 w 59"/>
                <a:gd name="T11" fmla="*/ 60 h 60"/>
                <a:gd name="T12" fmla="*/ 47 w 59"/>
                <a:gd name="T13" fmla="*/ 54 h 60"/>
                <a:gd name="T14" fmla="*/ 35 w 59"/>
                <a:gd name="T15" fmla="*/ 48 h 60"/>
                <a:gd name="T16" fmla="*/ 23 w 59"/>
                <a:gd name="T17" fmla="*/ 36 h 60"/>
                <a:gd name="T18" fmla="*/ 17 w 59"/>
                <a:gd name="T19" fmla="*/ 30 h 60"/>
                <a:gd name="T20" fmla="*/ 0 w 59"/>
                <a:gd name="T21" fmla="*/ 0 h 60"/>
                <a:gd name="T22" fmla="*/ 59 w 59"/>
                <a:gd name="T23" fmla="*/ 6 h 60"/>
                <a:gd name="T24" fmla="*/ 59 w 59"/>
                <a:gd name="T25" fmla="*/ 6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23" name="Freeform 21"/>
            <p:cNvSpPr>
              <a:spLocks/>
            </p:cNvSpPr>
            <p:nvPr userDrawn="1"/>
          </p:nvSpPr>
          <p:spPr bwMode="auto">
            <a:xfrm>
              <a:off x="395" y="3811"/>
              <a:ext cx="245" cy="207"/>
            </a:xfrm>
            <a:custGeom>
              <a:avLst/>
              <a:gdLst>
                <a:gd name="T0" fmla="*/ 233 w 245"/>
                <a:gd name="T1" fmla="*/ 36 h 204"/>
                <a:gd name="T2" fmla="*/ 245 w 245"/>
                <a:gd name="T3" fmla="*/ 42 h 204"/>
                <a:gd name="T4" fmla="*/ 209 w 245"/>
                <a:gd name="T5" fmla="*/ 84 h 204"/>
                <a:gd name="T6" fmla="*/ 143 w 245"/>
                <a:gd name="T7" fmla="*/ 132 h 204"/>
                <a:gd name="T8" fmla="*/ 167 w 245"/>
                <a:gd name="T9" fmla="*/ 156 h 204"/>
                <a:gd name="T10" fmla="*/ 179 w 245"/>
                <a:gd name="T11" fmla="*/ 204 h 204"/>
                <a:gd name="T12" fmla="*/ 77 w 245"/>
                <a:gd name="T13" fmla="*/ 132 h 204"/>
                <a:gd name="T14" fmla="*/ 47 w 245"/>
                <a:gd name="T15" fmla="*/ 84 h 204"/>
                <a:gd name="T16" fmla="*/ 89 w 245"/>
                <a:gd name="T17" fmla="*/ 66 h 204"/>
                <a:gd name="T18" fmla="*/ 59 w 245"/>
                <a:gd name="T19" fmla="*/ 36 h 204"/>
                <a:gd name="T20" fmla="*/ 0 w 245"/>
                <a:gd name="T21" fmla="*/ 12 h 204"/>
                <a:gd name="T22" fmla="*/ 0 w 245"/>
                <a:gd name="T23" fmla="*/ 0 h 204"/>
                <a:gd name="T24" fmla="*/ 6 w 245"/>
                <a:gd name="T25" fmla="*/ 0 h 204"/>
                <a:gd name="T26" fmla="*/ 12 w 245"/>
                <a:gd name="T27" fmla="*/ 0 h 204"/>
                <a:gd name="T28" fmla="*/ 47 w 245"/>
                <a:gd name="T29" fmla="*/ 6 h 204"/>
                <a:gd name="T30" fmla="*/ 77 w 245"/>
                <a:gd name="T31" fmla="*/ 6 h 204"/>
                <a:gd name="T32" fmla="*/ 83 w 245"/>
                <a:gd name="T33" fmla="*/ 6 h 204"/>
                <a:gd name="T34" fmla="*/ 89 w 245"/>
                <a:gd name="T35" fmla="*/ 6 h 204"/>
                <a:gd name="T36" fmla="*/ 101 w 245"/>
                <a:gd name="T37" fmla="*/ 12 h 204"/>
                <a:gd name="T38" fmla="*/ 125 w 245"/>
                <a:gd name="T39" fmla="*/ 12 h 204"/>
                <a:gd name="T40" fmla="*/ 143 w 245"/>
                <a:gd name="T41" fmla="*/ 18 h 204"/>
                <a:gd name="T42" fmla="*/ 149 w 245"/>
                <a:gd name="T43" fmla="*/ 18 h 204"/>
                <a:gd name="T44" fmla="*/ 149 w 245"/>
                <a:gd name="T45" fmla="*/ 18 h 204"/>
                <a:gd name="T46" fmla="*/ 203 w 245"/>
                <a:gd name="T47" fmla="*/ 24 h 204"/>
                <a:gd name="T48" fmla="*/ 233 w 245"/>
                <a:gd name="T49" fmla="*/ 36 h 204"/>
                <a:gd name="T50" fmla="*/ 233 w 245"/>
                <a:gd name="T51" fmla="*/ 36 h 20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203" y="24"/>
                  </a:lnTo>
                  <a:lnTo>
                    <a:pt x="233" y="3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grpSp>
      <p:sp>
        <p:nvSpPr>
          <p:cNvPr id="23574" name="Rectangle 22"/>
          <p:cNvSpPr>
            <a:spLocks noGrp="1" noChangeArrowheads="1"/>
          </p:cNvSpPr>
          <p:nvPr>
            <p:ph type="ctrTitle" sz="quarter"/>
          </p:nvPr>
        </p:nvSpPr>
        <p:spPr>
          <a:xfrm>
            <a:off x="457200" y="1447800"/>
            <a:ext cx="8229600" cy="1736725"/>
          </a:xfrm>
        </p:spPr>
        <p:txBody>
          <a:bodyPr/>
          <a:lstStyle>
            <a:lvl1pPr>
              <a:defRPr sz="5400"/>
            </a:lvl1pPr>
          </a:lstStyle>
          <a:p>
            <a:r>
              <a:rPr lang="ru-RU"/>
              <a:t>Образец заголовка</a:t>
            </a:r>
          </a:p>
        </p:txBody>
      </p:sp>
      <p:sp>
        <p:nvSpPr>
          <p:cNvPr id="23575" name="Rectangle 23"/>
          <p:cNvSpPr>
            <a:spLocks noGrp="1" noChangeArrowheads="1"/>
          </p:cNvSpPr>
          <p:nvPr>
            <p:ph type="subTitle" sz="quarter" idx="1"/>
          </p:nvPr>
        </p:nvSpPr>
        <p:spPr>
          <a:xfrm>
            <a:off x="1371600" y="3429000"/>
            <a:ext cx="6400800" cy="1752600"/>
          </a:xfrm>
        </p:spPr>
        <p:txBody>
          <a:bodyPr/>
          <a:lstStyle>
            <a:lvl1pPr marL="0" indent="0" algn="ctr">
              <a:buFontTx/>
              <a:buNone/>
              <a:defRPr>
                <a:effectLst>
                  <a:outerShdw blurRad="38100" dist="38100" dir="2700000" algn="tl">
                    <a:srgbClr val="000000"/>
                  </a:outerShdw>
                </a:effectLst>
              </a:defRPr>
            </a:lvl1pPr>
          </a:lstStyle>
          <a:p>
            <a:r>
              <a:rPr lang="ru-RU"/>
              <a:t>Образец подзаголовка</a:t>
            </a:r>
          </a:p>
        </p:txBody>
      </p:sp>
      <p:sp>
        <p:nvSpPr>
          <p:cNvPr id="24" name="Rectangle 24"/>
          <p:cNvSpPr>
            <a:spLocks noGrp="1" noChangeArrowheads="1"/>
          </p:cNvSpPr>
          <p:nvPr>
            <p:ph type="dt" sz="quarter" idx="10"/>
          </p:nvPr>
        </p:nvSpPr>
        <p:spPr/>
        <p:txBody>
          <a:bodyPr/>
          <a:lstStyle>
            <a:lvl1pPr>
              <a:defRPr/>
            </a:lvl1pPr>
          </a:lstStyle>
          <a:p>
            <a:pPr>
              <a:defRPr/>
            </a:pPr>
            <a:endParaRPr lang="ru-RU">
              <a:solidFill>
                <a:srgbClr val="FFFFFF"/>
              </a:solidFill>
            </a:endParaRPr>
          </a:p>
        </p:txBody>
      </p:sp>
      <p:sp>
        <p:nvSpPr>
          <p:cNvPr id="25" name="Rectangle 25"/>
          <p:cNvSpPr>
            <a:spLocks noGrp="1" noChangeArrowheads="1"/>
          </p:cNvSpPr>
          <p:nvPr>
            <p:ph type="sldNum" sz="quarter" idx="11"/>
          </p:nvPr>
        </p:nvSpPr>
        <p:spPr/>
        <p:txBody>
          <a:bodyPr/>
          <a:lstStyle>
            <a:lvl1pPr>
              <a:defRPr/>
            </a:lvl1pPr>
          </a:lstStyle>
          <a:p>
            <a:pPr>
              <a:defRPr/>
            </a:pPr>
            <a:fld id="{E94D6FF4-0211-4526-BECE-24A57BFB4293}" type="slidenum">
              <a:rPr lang="ru-RU">
                <a:solidFill>
                  <a:srgbClr val="FFFFFF"/>
                </a:solidFill>
              </a:rPr>
              <a:pPr>
                <a:defRPr/>
              </a:pPr>
              <a:t>‹#›</a:t>
            </a:fld>
            <a:endParaRPr lang="ru-RU">
              <a:solidFill>
                <a:srgbClr val="FFFFFF"/>
              </a:solidFill>
            </a:endParaRPr>
          </a:p>
        </p:txBody>
      </p:sp>
      <p:sp>
        <p:nvSpPr>
          <p:cNvPr id="26" name="Rectangle 26"/>
          <p:cNvSpPr>
            <a:spLocks noGrp="1" noChangeArrowheads="1"/>
          </p:cNvSpPr>
          <p:nvPr>
            <p:ph type="ftr" sz="quarter" idx="12"/>
          </p:nvPr>
        </p:nvSpPr>
        <p:spPr/>
        <p:txBody>
          <a:bodyPr/>
          <a:lstStyle>
            <a:lvl1pPr>
              <a:defRPr/>
            </a:lvl1pPr>
          </a:lstStyle>
          <a:p>
            <a:pPr>
              <a:defRPr/>
            </a:pPr>
            <a:endParaRPr lang="ru-RU">
              <a:solidFill>
                <a:srgbClr val="FFFFFF"/>
              </a:solidFill>
            </a:endParaRPr>
          </a:p>
        </p:txBody>
      </p:sp>
    </p:spTree>
    <p:extLst>
      <p:ext uri="{BB962C8B-B14F-4D97-AF65-F5344CB8AC3E}">
        <p14:creationId xmlns:p14="http://schemas.microsoft.com/office/powerpoint/2010/main" xmlns="" val="170089497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4"/>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5" name="Rectangle 25"/>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6" name="Rectangle 26"/>
          <p:cNvSpPr>
            <a:spLocks noGrp="1" noChangeArrowheads="1"/>
          </p:cNvSpPr>
          <p:nvPr>
            <p:ph type="sldNum" sz="quarter" idx="12"/>
          </p:nvPr>
        </p:nvSpPr>
        <p:spPr>
          <a:ln/>
        </p:spPr>
        <p:txBody>
          <a:bodyPr/>
          <a:lstStyle>
            <a:lvl1pPr>
              <a:defRPr/>
            </a:lvl1pPr>
          </a:lstStyle>
          <a:p>
            <a:pPr>
              <a:defRPr/>
            </a:pPr>
            <a:fld id="{6CE0732F-6005-4731-9F4A-9CC1EC9AE748}"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376968056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4"/>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5" name="Rectangle 25"/>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6" name="Rectangle 26"/>
          <p:cNvSpPr>
            <a:spLocks noGrp="1" noChangeArrowheads="1"/>
          </p:cNvSpPr>
          <p:nvPr>
            <p:ph type="sldNum" sz="quarter" idx="12"/>
          </p:nvPr>
        </p:nvSpPr>
        <p:spPr>
          <a:ln/>
        </p:spPr>
        <p:txBody>
          <a:bodyPr/>
          <a:lstStyle>
            <a:lvl1pPr>
              <a:defRPr/>
            </a:lvl1pPr>
          </a:lstStyle>
          <a:p>
            <a:pPr>
              <a:defRPr/>
            </a:pPr>
            <a:fld id="{63B97413-539D-4D98-9D3C-543B12CD793D}"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53323006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4"/>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6" name="Rectangle 25"/>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7" name="Rectangle 26"/>
          <p:cNvSpPr>
            <a:spLocks noGrp="1" noChangeArrowheads="1"/>
          </p:cNvSpPr>
          <p:nvPr>
            <p:ph type="sldNum" sz="quarter" idx="12"/>
          </p:nvPr>
        </p:nvSpPr>
        <p:spPr>
          <a:ln/>
        </p:spPr>
        <p:txBody>
          <a:bodyPr/>
          <a:lstStyle>
            <a:lvl1pPr>
              <a:defRPr/>
            </a:lvl1pPr>
          </a:lstStyle>
          <a:p>
            <a:pPr>
              <a:defRPr/>
            </a:pPr>
            <a:fld id="{7ABFB340-B183-417E-9720-96F9C08D23B6}"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195997939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4"/>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8" name="Rectangle 25"/>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9" name="Rectangle 26"/>
          <p:cNvSpPr>
            <a:spLocks noGrp="1" noChangeArrowheads="1"/>
          </p:cNvSpPr>
          <p:nvPr>
            <p:ph type="sldNum" sz="quarter" idx="12"/>
          </p:nvPr>
        </p:nvSpPr>
        <p:spPr>
          <a:ln/>
        </p:spPr>
        <p:txBody>
          <a:bodyPr/>
          <a:lstStyle>
            <a:lvl1pPr>
              <a:defRPr/>
            </a:lvl1pPr>
          </a:lstStyle>
          <a:p>
            <a:pPr>
              <a:defRPr/>
            </a:pPr>
            <a:fld id="{593A2E87-96DE-4865-839C-31D3E967F223}"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61998246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4"/>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4" name="Rectangle 25"/>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5" name="Rectangle 26"/>
          <p:cNvSpPr>
            <a:spLocks noGrp="1" noChangeArrowheads="1"/>
          </p:cNvSpPr>
          <p:nvPr>
            <p:ph type="sldNum" sz="quarter" idx="12"/>
          </p:nvPr>
        </p:nvSpPr>
        <p:spPr>
          <a:ln/>
        </p:spPr>
        <p:txBody>
          <a:bodyPr/>
          <a:lstStyle>
            <a:lvl1pPr>
              <a:defRPr/>
            </a:lvl1pPr>
          </a:lstStyle>
          <a:p>
            <a:pPr>
              <a:defRPr/>
            </a:pPr>
            <a:fld id="{FDE702E2-AF25-41FC-AD85-434EC133A7B9}"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3464878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4"/>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3" name="Rectangle 25"/>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4" name="Rectangle 26"/>
          <p:cNvSpPr>
            <a:spLocks noGrp="1" noChangeArrowheads="1"/>
          </p:cNvSpPr>
          <p:nvPr>
            <p:ph type="sldNum" sz="quarter" idx="12"/>
          </p:nvPr>
        </p:nvSpPr>
        <p:spPr>
          <a:ln/>
        </p:spPr>
        <p:txBody>
          <a:bodyPr/>
          <a:lstStyle>
            <a:lvl1pPr>
              <a:defRPr/>
            </a:lvl1pPr>
          </a:lstStyle>
          <a:p>
            <a:pPr>
              <a:defRPr/>
            </a:pPr>
            <a:fld id="{47CC48E6-967B-4737-90FB-147E556B6739}"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307833039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4"/>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6" name="Rectangle 25"/>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7" name="Rectangle 26"/>
          <p:cNvSpPr>
            <a:spLocks noGrp="1" noChangeArrowheads="1"/>
          </p:cNvSpPr>
          <p:nvPr>
            <p:ph type="sldNum" sz="quarter" idx="12"/>
          </p:nvPr>
        </p:nvSpPr>
        <p:spPr>
          <a:ln/>
        </p:spPr>
        <p:txBody>
          <a:bodyPr/>
          <a:lstStyle>
            <a:lvl1pPr>
              <a:defRPr/>
            </a:lvl1pPr>
          </a:lstStyle>
          <a:p>
            <a:pPr>
              <a:defRPr/>
            </a:pPr>
            <a:fld id="{63151AED-F99A-47FF-BF10-1684B18AFF61}"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274735111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4"/>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6" name="Rectangle 25"/>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7" name="Rectangle 26"/>
          <p:cNvSpPr>
            <a:spLocks noGrp="1" noChangeArrowheads="1"/>
          </p:cNvSpPr>
          <p:nvPr>
            <p:ph type="sldNum" sz="quarter" idx="12"/>
          </p:nvPr>
        </p:nvSpPr>
        <p:spPr>
          <a:ln/>
        </p:spPr>
        <p:txBody>
          <a:bodyPr/>
          <a:lstStyle>
            <a:lvl1pPr>
              <a:defRPr/>
            </a:lvl1pPr>
          </a:lstStyle>
          <a:p>
            <a:pPr>
              <a:defRPr/>
            </a:pPr>
            <a:fld id="{62F777DD-E293-4FB3-8266-96B9C4C2A90C}"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374325105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4"/>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5" name="Rectangle 25"/>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6" name="Rectangle 26"/>
          <p:cNvSpPr>
            <a:spLocks noGrp="1" noChangeArrowheads="1"/>
          </p:cNvSpPr>
          <p:nvPr>
            <p:ph type="sldNum" sz="quarter" idx="12"/>
          </p:nvPr>
        </p:nvSpPr>
        <p:spPr>
          <a:ln/>
        </p:spPr>
        <p:txBody>
          <a:bodyPr/>
          <a:lstStyle>
            <a:lvl1pPr>
              <a:defRPr/>
            </a:lvl1pPr>
          </a:lstStyle>
          <a:p>
            <a:pPr>
              <a:defRPr/>
            </a:pPr>
            <a:fld id="{E6B8EB25-D917-46F4-A514-7C10285B7413}"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8453838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1168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914400" y="274640"/>
            <a:ext cx="55626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20.02.2020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28600"/>
            <a:ext cx="2057400" cy="5867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28600"/>
            <a:ext cx="6019800" cy="5867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4"/>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5" name="Rectangle 25"/>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6" name="Rectangle 26"/>
          <p:cNvSpPr>
            <a:spLocks noGrp="1" noChangeArrowheads="1"/>
          </p:cNvSpPr>
          <p:nvPr>
            <p:ph type="sldNum" sz="quarter" idx="12"/>
          </p:nvPr>
        </p:nvSpPr>
        <p:spPr>
          <a:ln/>
        </p:spPr>
        <p:txBody>
          <a:bodyPr/>
          <a:lstStyle>
            <a:lvl1pPr>
              <a:defRPr/>
            </a:lvl1pPr>
          </a:lstStyle>
          <a:p>
            <a:pPr>
              <a:defRPr/>
            </a:pPr>
            <a:fld id="{E99AB4D8-612B-47F7-8B31-7B506B28AAE9}"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50980406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solidFill>
                  <a:prstClr val="white"/>
                </a:solidFill>
                <a:effectLst>
                  <a:outerShdw blurRad="38100" dist="38100" dir="2700000" algn="tl">
                    <a:srgbClr val="000000">
                      <a:alpha val="43137"/>
                    </a:srgbClr>
                  </a:outerShdw>
                </a:effectLst>
              </a:rPr>
              <a:t>{</a:t>
            </a:r>
            <a:endParaRPr lang="en-US" sz="6600" dirty="0">
              <a:solidFill>
                <a:prstClr val="white"/>
              </a:solidFill>
              <a:effectLst>
                <a:outerShdw blurRad="38100" dist="38100" dir="2700000" algn="tl">
                  <a:srgbClr val="000000">
                    <a:alpha val="43137"/>
                  </a:srgbClr>
                </a:outerShdw>
              </a:effectLs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5" name="Date Placeholder 14"/>
          <p:cNvSpPr>
            <a:spLocks noGrp="1"/>
          </p:cNvSpPr>
          <p:nvPr>
            <p:ph type="dt" sz="half" idx="10"/>
          </p:nvPr>
        </p:nvSpPr>
        <p:spPr/>
        <p:txBody>
          <a:bodyPr/>
          <a:lstStyle/>
          <a:p>
            <a:fld id="{B4C71EC6-210F-42DE-9C53-41977AD35B3D}" type="datetimeFigureOut">
              <a:rPr lang="ru-RU" smtClean="0">
                <a:solidFill>
                  <a:prstClr val="white">
                    <a:alpha val="60000"/>
                  </a:prstClr>
                </a:solidFill>
              </a:rPr>
              <a:pPr/>
              <a:t>20.02.2020</a:t>
            </a:fld>
            <a:endParaRPr lang="ru-RU">
              <a:solidFill>
                <a:prstClr val="white">
                  <a:alpha val="60000"/>
                </a:prstClr>
              </a:solidFill>
            </a:endParaRPr>
          </a:p>
        </p:txBody>
      </p:sp>
      <p:sp>
        <p:nvSpPr>
          <p:cNvPr id="16" name="Slide Number Placeholder 15"/>
          <p:cNvSpPr>
            <a:spLocks noGrp="1"/>
          </p:cNvSpPr>
          <p:nvPr>
            <p:ph type="sldNum" sz="quarter" idx="11"/>
          </p:nvPr>
        </p:nvSpPr>
        <p:spPr/>
        <p:txBody>
          <a:bodyPr/>
          <a:lstStyle/>
          <a:p>
            <a:fld id="{B19B0651-EE4F-4900-A07F-96A6BFA9D0F0}" type="slidenum">
              <a:rPr lang="ru-RU" smtClean="0">
                <a:solidFill>
                  <a:prstClr val="white">
                    <a:alpha val="60000"/>
                  </a:prstClr>
                </a:solidFill>
              </a:rPr>
              <a:pPr/>
              <a:t>‹#›</a:t>
            </a:fld>
            <a:endParaRPr lang="ru-RU">
              <a:solidFill>
                <a:prstClr val="white">
                  <a:alpha val="60000"/>
                </a:prstClr>
              </a:solidFill>
            </a:endParaRPr>
          </a:p>
        </p:txBody>
      </p:sp>
      <p:sp>
        <p:nvSpPr>
          <p:cNvPr id="17" name="Footer Placeholder 16"/>
          <p:cNvSpPr>
            <a:spLocks noGrp="1"/>
          </p:cNvSpPr>
          <p:nvPr>
            <p:ph type="ftr" sz="quarter" idx="12"/>
          </p:nvPr>
        </p:nvSpPr>
        <p:spPr/>
        <p:txBody>
          <a:bodyPr/>
          <a:lstStyle/>
          <a:p>
            <a:endParaRPr lang="ru-RU">
              <a:solidFill>
                <a:prstClr val="white">
                  <a:alpha val="60000"/>
                </a:prstClr>
              </a:solidFill>
            </a:endParaRPr>
          </a:p>
        </p:txBody>
      </p:sp>
    </p:spTree>
    <p:extLst>
      <p:ext uri="{BB962C8B-B14F-4D97-AF65-F5344CB8AC3E}">
        <p14:creationId xmlns:p14="http://schemas.microsoft.com/office/powerpoint/2010/main" xmlns="" val="284697878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Title 12"/>
          <p:cNvSpPr>
            <a:spLocks noGrp="1"/>
          </p:cNvSpPr>
          <p:nvPr>
            <p:ph type="title"/>
          </p:nvPr>
        </p:nvSpPr>
        <p:spPr/>
        <p:txBody>
          <a:bodyPr/>
          <a:lstStyle/>
          <a:p>
            <a:r>
              <a:rPr lang="ru-RU" smtClean="0"/>
              <a:t>Образец заголовка</a:t>
            </a:r>
            <a:endParaRPr lang="en-US"/>
          </a:p>
        </p:txBody>
      </p:sp>
      <p:sp>
        <p:nvSpPr>
          <p:cNvPr id="14" name="Date Placeholder 13"/>
          <p:cNvSpPr>
            <a:spLocks noGrp="1"/>
          </p:cNvSpPr>
          <p:nvPr>
            <p:ph type="dt" sz="half" idx="10"/>
          </p:nvPr>
        </p:nvSpPr>
        <p:spPr/>
        <p:txBody>
          <a:bodyPr/>
          <a:lstStyle/>
          <a:p>
            <a:fld id="{B4C71EC6-210F-42DE-9C53-41977AD35B3D}" type="datetimeFigureOut">
              <a:rPr lang="ru-RU" smtClean="0">
                <a:solidFill>
                  <a:prstClr val="white">
                    <a:alpha val="60000"/>
                  </a:prstClr>
                </a:solidFill>
              </a:rPr>
              <a:pPr/>
              <a:t>20.02.2020</a:t>
            </a:fld>
            <a:endParaRPr lang="ru-RU">
              <a:solidFill>
                <a:prstClr val="white">
                  <a:alpha val="60000"/>
                </a:prstClr>
              </a:solidFill>
            </a:endParaRPr>
          </a:p>
        </p:txBody>
      </p:sp>
      <p:sp>
        <p:nvSpPr>
          <p:cNvPr id="15" name="Slide Number Placeholder 14"/>
          <p:cNvSpPr>
            <a:spLocks noGrp="1"/>
          </p:cNvSpPr>
          <p:nvPr>
            <p:ph type="sldNum" sz="quarter" idx="11"/>
          </p:nvPr>
        </p:nvSpPr>
        <p:spPr/>
        <p:txBody>
          <a:bodyPr/>
          <a:lstStyle/>
          <a:p>
            <a:fld id="{B19B0651-EE4F-4900-A07F-96A6BFA9D0F0}" type="slidenum">
              <a:rPr lang="ru-RU" smtClean="0">
                <a:solidFill>
                  <a:prstClr val="white">
                    <a:alpha val="60000"/>
                  </a:prstClr>
                </a:solidFill>
              </a:rPr>
              <a:pPr/>
              <a:t>‹#›</a:t>
            </a:fld>
            <a:endParaRPr lang="ru-RU">
              <a:solidFill>
                <a:prstClr val="white">
                  <a:alpha val="60000"/>
                </a:prstClr>
              </a:solidFill>
            </a:endParaRPr>
          </a:p>
        </p:txBody>
      </p:sp>
      <p:sp>
        <p:nvSpPr>
          <p:cNvPr id="16" name="Footer Placeholder 15"/>
          <p:cNvSpPr>
            <a:spLocks noGrp="1"/>
          </p:cNvSpPr>
          <p:nvPr>
            <p:ph type="ftr" sz="quarter" idx="12"/>
          </p:nvPr>
        </p:nvSpPr>
        <p:spPr/>
        <p:txBody>
          <a:bodyPr/>
          <a:lstStyle/>
          <a:p>
            <a:endParaRPr lang="ru-RU">
              <a:solidFill>
                <a:prstClr val="white">
                  <a:alpha val="60000"/>
                </a:prstClr>
              </a:solidFill>
            </a:endParaRPr>
          </a:p>
        </p:txBody>
      </p:sp>
    </p:spTree>
    <p:extLst>
      <p:ext uri="{BB962C8B-B14F-4D97-AF65-F5344CB8AC3E}">
        <p14:creationId xmlns:p14="http://schemas.microsoft.com/office/powerpoint/2010/main" xmlns="" val="147373119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solidFill>
                  <a:prstClr val="white"/>
                </a:solidFill>
                <a:effectLst>
                  <a:outerShdw blurRad="38100" dist="38100" dir="2700000" algn="tl">
                    <a:srgbClr val="000000">
                      <a:alpha val="43137"/>
                    </a:srgbClr>
                  </a:outerShdw>
                </a:effectLst>
              </a:rPr>
              <a:t>{</a:t>
            </a:r>
            <a:endParaRPr lang="en-US" sz="6600" dirty="0">
              <a:solidFill>
                <a:prstClr val="white"/>
              </a:solidFill>
              <a:effectLst>
                <a:outerShdw blurRad="38100" dist="38100" dir="2700000" algn="tl">
                  <a:srgbClr val="000000">
                    <a:alpha val="43137"/>
                  </a:srgbClr>
                </a:outerShdw>
              </a:effectLs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2" name="Date Placeholder 11"/>
          <p:cNvSpPr>
            <a:spLocks noGrp="1"/>
          </p:cNvSpPr>
          <p:nvPr>
            <p:ph type="dt" sz="half" idx="10"/>
          </p:nvPr>
        </p:nvSpPr>
        <p:spPr/>
        <p:txBody>
          <a:bodyPr/>
          <a:lstStyle/>
          <a:p>
            <a:fld id="{B4C71EC6-210F-42DE-9C53-41977AD35B3D}" type="datetimeFigureOut">
              <a:rPr lang="ru-RU" smtClean="0">
                <a:solidFill>
                  <a:prstClr val="white">
                    <a:alpha val="60000"/>
                  </a:prstClr>
                </a:solidFill>
              </a:rPr>
              <a:pPr/>
              <a:t>20.02.2020</a:t>
            </a:fld>
            <a:endParaRPr lang="ru-RU">
              <a:solidFill>
                <a:prstClr val="white">
                  <a:alpha val="60000"/>
                </a:prstClr>
              </a:solidFill>
            </a:endParaRPr>
          </a:p>
        </p:txBody>
      </p:sp>
      <p:sp>
        <p:nvSpPr>
          <p:cNvPr id="13" name="Slide Number Placeholder 12"/>
          <p:cNvSpPr>
            <a:spLocks noGrp="1"/>
          </p:cNvSpPr>
          <p:nvPr>
            <p:ph type="sldNum" sz="quarter" idx="11"/>
          </p:nvPr>
        </p:nvSpPr>
        <p:spPr/>
        <p:txBody>
          <a:bodyPr/>
          <a:lstStyle/>
          <a:p>
            <a:fld id="{B19B0651-EE4F-4900-A07F-96A6BFA9D0F0}" type="slidenum">
              <a:rPr lang="ru-RU" smtClean="0">
                <a:solidFill>
                  <a:prstClr val="white">
                    <a:alpha val="60000"/>
                  </a:prstClr>
                </a:solidFill>
              </a:rPr>
              <a:pPr/>
              <a:t>‹#›</a:t>
            </a:fld>
            <a:endParaRPr lang="ru-RU">
              <a:solidFill>
                <a:prstClr val="white">
                  <a:alpha val="60000"/>
                </a:prstClr>
              </a:solidFill>
            </a:endParaRPr>
          </a:p>
        </p:txBody>
      </p:sp>
      <p:sp>
        <p:nvSpPr>
          <p:cNvPr id="14" name="Footer Placeholder 13"/>
          <p:cNvSpPr>
            <a:spLocks noGrp="1"/>
          </p:cNvSpPr>
          <p:nvPr>
            <p:ph type="ftr" sz="quarter" idx="12"/>
          </p:nvPr>
        </p:nvSpPr>
        <p:spPr/>
        <p:txBody>
          <a:bodyPr/>
          <a:lstStyle/>
          <a:p>
            <a:endParaRPr lang="ru-RU">
              <a:solidFill>
                <a:prstClr val="white">
                  <a:alpha val="60000"/>
                </a:prstClr>
              </a:solidFill>
            </a:endParaRPr>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ru-RU" smtClean="0"/>
              <a:t>Образец заголовка</a:t>
            </a:r>
            <a:endParaRPr lang="en-US" dirty="0"/>
          </a:p>
        </p:txBody>
      </p:sp>
    </p:spTree>
    <p:extLst>
      <p:ext uri="{BB962C8B-B14F-4D97-AF65-F5344CB8AC3E}">
        <p14:creationId xmlns:p14="http://schemas.microsoft.com/office/powerpoint/2010/main" xmlns="" val="290200396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B4C71EC6-210F-42DE-9C53-41977AD35B3D}" type="datetimeFigureOut">
              <a:rPr lang="ru-RU" smtClean="0">
                <a:solidFill>
                  <a:prstClr val="white">
                    <a:alpha val="60000"/>
                  </a:prstClr>
                </a:solidFill>
              </a:rPr>
              <a:pPr/>
              <a:t>20.02.2020</a:t>
            </a:fld>
            <a:endParaRPr lang="ru-RU">
              <a:solidFill>
                <a:prstClr val="white">
                  <a:alpha val="60000"/>
                </a:prstClr>
              </a:solidFill>
            </a:endParaRPr>
          </a:p>
        </p:txBody>
      </p:sp>
      <p:sp>
        <p:nvSpPr>
          <p:cNvPr id="9" name="Slide Number Placeholder 8"/>
          <p:cNvSpPr>
            <a:spLocks noGrp="1"/>
          </p:cNvSpPr>
          <p:nvPr>
            <p:ph type="sldNum" sz="quarter" idx="11"/>
          </p:nvPr>
        </p:nvSpPr>
        <p:spPr/>
        <p:txBody>
          <a:bodyPr/>
          <a:lstStyle/>
          <a:p>
            <a:fld id="{B19B0651-EE4F-4900-A07F-96A6BFA9D0F0}" type="slidenum">
              <a:rPr lang="ru-RU" smtClean="0">
                <a:solidFill>
                  <a:prstClr val="white">
                    <a:alpha val="60000"/>
                  </a:prstClr>
                </a:solidFill>
              </a:rPr>
              <a:pPr/>
              <a:t>‹#›</a:t>
            </a:fld>
            <a:endParaRPr lang="ru-RU">
              <a:solidFill>
                <a:prstClr val="white">
                  <a:alpha val="60000"/>
                </a:prstClr>
              </a:solidFill>
            </a:endParaRPr>
          </a:p>
        </p:txBody>
      </p:sp>
      <p:sp>
        <p:nvSpPr>
          <p:cNvPr id="10" name="Footer Placeholder 9"/>
          <p:cNvSpPr>
            <a:spLocks noGrp="1"/>
          </p:cNvSpPr>
          <p:nvPr>
            <p:ph type="ftr" sz="quarter" idx="12"/>
          </p:nvPr>
        </p:nvSpPr>
        <p:spPr/>
        <p:txBody>
          <a:bodyPr/>
          <a:lstStyle/>
          <a:p>
            <a:endParaRPr lang="ru-RU">
              <a:solidFill>
                <a:prstClr val="white">
                  <a:alpha val="60000"/>
                </a:prstClr>
              </a:solidFill>
            </a:endParaRPr>
          </a:p>
        </p:txBody>
      </p:sp>
      <p:sp>
        <p:nvSpPr>
          <p:cNvPr id="11" name="Title 10"/>
          <p:cNvSpPr>
            <a:spLocks noGrp="1"/>
          </p:cNvSpPr>
          <p:nvPr>
            <p:ph type="title"/>
          </p:nvPr>
        </p:nvSpPr>
        <p:spPr/>
        <p:txBody>
          <a:bodyPr/>
          <a:lstStyle/>
          <a:p>
            <a:r>
              <a:rPr lang="ru-RU" smtClean="0"/>
              <a:t>Образец заголовка</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extLst>
      <p:ext uri="{BB962C8B-B14F-4D97-AF65-F5344CB8AC3E}">
        <p14:creationId xmlns:p14="http://schemas.microsoft.com/office/powerpoint/2010/main" xmlns="" val="5894707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solidFill>
                  <a:prstClr val="white"/>
                </a:solidFill>
                <a:effectLst>
                  <a:outerShdw blurRad="38100" dist="38100" dir="2700000" algn="tl">
                    <a:srgbClr val="000000">
                      <a:alpha val="43137"/>
                    </a:srgbClr>
                  </a:outerShdw>
                </a:effectLst>
              </a:rPr>
              <a:t>{</a:t>
            </a:r>
            <a:endParaRPr lang="en-US" sz="6000" dirty="0">
              <a:solidFill>
                <a:prstClr val="white"/>
              </a:solidFill>
              <a:effectLst>
                <a:outerShdw blurRad="38100" dist="38100" dir="2700000" algn="tl">
                  <a:srgbClr val="000000">
                    <a:alpha val="43137"/>
                  </a:srgbClr>
                </a:outerShdw>
              </a:effectLs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solidFill>
                  <a:prstClr val="white"/>
                </a:solidFill>
                <a:effectLst>
                  <a:outerShdw blurRad="38100" dist="38100" dir="2700000" algn="tl">
                    <a:srgbClr val="000000">
                      <a:alpha val="43137"/>
                    </a:srgbClr>
                  </a:outerShdw>
                </a:effectLst>
              </a:rPr>
              <a:t>{</a:t>
            </a:r>
            <a:endParaRPr lang="en-US" sz="6000" dirty="0">
              <a:solidFill>
                <a:prstClr val="white"/>
              </a:solidFill>
              <a:effectLst>
                <a:outerShdw blurRad="38100" dist="38100" dir="2700000" algn="tl">
                  <a:srgbClr val="000000">
                    <a:alpha val="43137"/>
                  </a:srgbClr>
                </a:outerShdw>
              </a:effectLst>
            </a:endParaRPr>
          </a:p>
        </p:txBody>
      </p:sp>
      <p:sp>
        <p:nvSpPr>
          <p:cNvPr id="12" name="Title 11"/>
          <p:cNvSpPr>
            <a:spLocks noGrp="1"/>
          </p:cNvSpPr>
          <p:nvPr>
            <p:ph type="title"/>
          </p:nvPr>
        </p:nvSpPr>
        <p:spPr/>
        <p:txBody>
          <a:bodyPr/>
          <a:lstStyle/>
          <a:p>
            <a:r>
              <a:rPr lang="ru-RU" smtClean="0"/>
              <a:t>Образец заголовка</a:t>
            </a:r>
            <a:endParaRPr lang="en-US" dirty="0"/>
          </a:p>
        </p:txBody>
      </p:sp>
      <p:sp>
        <p:nvSpPr>
          <p:cNvPr id="14" name="Date Placeholder 13"/>
          <p:cNvSpPr>
            <a:spLocks noGrp="1"/>
          </p:cNvSpPr>
          <p:nvPr>
            <p:ph type="dt" sz="half" idx="10"/>
          </p:nvPr>
        </p:nvSpPr>
        <p:spPr/>
        <p:txBody>
          <a:bodyPr/>
          <a:lstStyle/>
          <a:p>
            <a:fld id="{B4C71EC6-210F-42DE-9C53-41977AD35B3D}" type="datetimeFigureOut">
              <a:rPr lang="ru-RU" smtClean="0">
                <a:solidFill>
                  <a:prstClr val="white">
                    <a:alpha val="60000"/>
                  </a:prstClr>
                </a:solidFill>
              </a:rPr>
              <a:pPr/>
              <a:t>20.02.2020</a:t>
            </a:fld>
            <a:endParaRPr lang="ru-RU">
              <a:solidFill>
                <a:prstClr val="white">
                  <a:alpha val="60000"/>
                </a:prstClr>
              </a:solidFill>
            </a:endParaRPr>
          </a:p>
        </p:txBody>
      </p:sp>
      <p:sp>
        <p:nvSpPr>
          <p:cNvPr id="15" name="Slide Number Placeholder 14"/>
          <p:cNvSpPr>
            <a:spLocks noGrp="1"/>
          </p:cNvSpPr>
          <p:nvPr>
            <p:ph type="sldNum" sz="quarter" idx="11"/>
          </p:nvPr>
        </p:nvSpPr>
        <p:spPr/>
        <p:txBody>
          <a:bodyPr/>
          <a:lstStyle/>
          <a:p>
            <a:fld id="{B19B0651-EE4F-4900-A07F-96A6BFA9D0F0}" type="slidenum">
              <a:rPr lang="ru-RU" smtClean="0">
                <a:solidFill>
                  <a:prstClr val="white">
                    <a:alpha val="60000"/>
                  </a:prstClr>
                </a:solidFill>
              </a:rPr>
              <a:pPr/>
              <a:t>‹#›</a:t>
            </a:fld>
            <a:endParaRPr lang="ru-RU">
              <a:solidFill>
                <a:prstClr val="white">
                  <a:alpha val="60000"/>
                </a:prstClr>
              </a:solidFill>
            </a:endParaRPr>
          </a:p>
        </p:txBody>
      </p:sp>
      <p:sp>
        <p:nvSpPr>
          <p:cNvPr id="16" name="Footer Placeholder 15"/>
          <p:cNvSpPr>
            <a:spLocks noGrp="1"/>
          </p:cNvSpPr>
          <p:nvPr>
            <p:ph type="ftr" sz="quarter" idx="12"/>
          </p:nvPr>
        </p:nvSpPr>
        <p:spPr/>
        <p:txBody>
          <a:bodyPr/>
          <a:lstStyle/>
          <a:p>
            <a:endParaRPr lang="ru-RU">
              <a:solidFill>
                <a:prstClr val="white">
                  <a:alpha val="60000"/>
                </a:prstClr>
              </a:solidFill>
            </a:endParaRPr>
          </a:p>
        </p:txBody>
      </p:sp>
    </p:spTree>
    <p:extLst>
      <p:ext uri="{BB962C8B-B14F-4D97-AF65-F5344CB8AC3E}">
        <p14:creationId xmlns:p14="http://schemas.microsoft.com/office/powerpoint/2010/main" xmlns="" val="249954660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a:p>
        </p:txBody>
      </p:sp>
      <p:sp>
        <p:nvSpPr>
          <p:cNvPr id="7" name="Date Placeholder 6"/>
          <p:cNvSpPr>
            <a:spLocks noGrp="1"/>
          </p:cNvSpPr>
          <p:nvPr>
            <p:ph type="dt" sz="half" idx="10"/>
          </p:nvPr>
        </p:nvSpPr>
        <p:spPr/>
        <p:txBody>
          <a:bodyPr/>
          <a:lstStyle/>
          <a:p>
            <a:fld id="{B4C71EC6-210F-42DE-9C53-41977AD35B3D}" type="datetimeFigureOut">
              <a:rPr lang="ru-RU" smtClean="0">
                <a:solidFill>
                  <a:prstClr val="white">
                    <a:alpha val="60000"/>
                  </a:prstClr>
                </a:solidFill>
              </a:rPr>
              <a:pPr/>
              <a:t>20.02.2020</a:t>
            </a:fld>
            <a:endParaRPr lang="ru-RU">
              <a:solidFill>
                <a:prstClr val="white">
                  <a:alpha val="60000"/>
                </a:prstClr>
              </a:solidFill>
            </a:endParaRPr>
          </a:p>
        </p:txBody>
      </p:sp>
      <p:sp>
        <p:nvSpPr>
          <p:cNvPr id="8" name="Slide Number Placeholder 7"/>
          <p:cNvSpPr>
            <a:spLocks noGrp="1"/>
          </p:cNvSpPr>
          <p:nvPr>
            <p:ph type="sldNum" sz="quarter" idx="11"/>
          </p:nvPr>
        </p:nvSpPr>
        <p:spPr/>
        <p:txBody>
          <a:bodyPr/>
          <a:lstStyle/>
          <a:p>
            <a:fld id="{B19B0651-EE4F-4900-A07F-96A6BFA9D0F0}" type="slidenum">
              <a:rPr lang="ru-RU" smtClean="0">
                <a:solidFill>
                  <a:prstClr val="white">
                    <a:alpha val="60000"/>
                  </a:prstClr>
                </a:solidFill>
              </a:rPr>
              <a:pPr/>
              <a:t>‹#›</a:t>
            </a:fld>
            <a:endParaRPr lang="ru-RU">
              <a:solidFill>
                <a:prstClr val="white">
                  <a:alpha val="60000"/>
                </a:prstClr>
              </a:solidFill>
            </a:endParaRPr>
          </a:p>
        </p:txBody>
      </p:sp>
      <p:sp>
        <p:nvSpPr>
          <p:cNvPr id="9" name="Footer Placeholder 8"/>
          <p:cNvSpPr>
            <a:spLocks noGrp="1"/>
          </p:cNvSpPr>
          <p:nvPr>
            <p:ph type="ftr" sz="quarter" idx="12"/>
          </p:nvPr>
        </p:nvSpPr>
        <p:spPr/>
        <p:txBody>
          <a:bodyPr/>
          <a:lstStyle/>
          <a:p>
            <a:endParaRPr lang="ru-RU">
              <a:solidFill>
                <a:prstClr val="white">
                  <a:alpha val="60000"/>
                </a:prstClr>
              </a:solidFill>
            </a:endParaRPr>
          </a:p>
        </p:txBody>
      </p:sp>
    </p:spTree>
    <p:extLst>
      <p:ext uri="{BB962C8B-B14F-4D97-AF65-F5344CB8AC3E}">
        <p14:creationId xmlns:p14="http://schemas.microsoft.com/office/powerpoint/2010/main" xmlns="" val="262186211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solidFill>
                  <a:prstClr val="white">
                    <a:alpha val="60000"/>
                  </a:prstClr>
                </a:solidFill>
              </a:rPr>
              <a:pPr/>
              <a:t>20.02.2020</a:t>
            </a:fld>
            <a:endParaRPr lang="ru-RU">
              <a:solidFill>
                <a:prstClr val="white">
                  <a:alpha val="60000"/>
                </a:prstClr>
              </a:solidFill>
            </a:endParaRPr>
          </a:p>
        </p:txBody>
      </p:sp>
      <p:sp>
        <p:nvSpPr>
          <p:cNvPr id="6" name="Slide Number Placeholder 5"/>
          <p:cNvSpPr>
            <a:spLocks noGrp="1"/>
          </p:cNvSpPr>
          <p:nvPr>
            <p:ph type="sldNum" sz="quarter" idx="11"/>
          </p:nvPr>
        </p:nvSpPr>
        <p:spPr/>
        <p:txBody>
          <a:bodyPr/>
          <a:lstStyle/>
          <a:p>
            <a:fld id="{B19B0651-EE4F-4900-A07F-96A6BFA9D0F0}" type="slidenum">
              <a:rPr lang="ru-RU" smtClean="0">
                <a:solidFill>
                  <a:prstClr val="white">
                    <a:alpha val="60000"/>
                  </a:prstClr>
                </a:solidFill>
              </a:rPr>
              <a:pPr/>
              <a:t>‹#›</a:t>
            </a:fld>
            <a:endParaRPr lang="ru-RU">
              <a:solidFill>
                <a:prstClr val="white">
                  <a:alpha val="60000"/>
                </a:prstClr>
              </a:solidFill>
            </a:endParaRPr>
          </a:p>
        </p:txBody>
      </p:sp>
      <p:sp>
        <p:nvSpPr>
          <p:cNvPr id="7" name="Footer Placeholder 6"/>
          <p:cNvSpPr>
            <a:spLocks noGrp="1"/>
          </p:cNvSpPr>
          <p:nvPr>
            <p:ph type="ftr" sz="quarter" idx="12"/>
          </p:nvPr>
        </p:nvSpPr>
        <p:spPr/>
        <p:txBody>
          <a:bodyPr/>
          <a:lstStyle/>
          <a:p>
            <a:endParaRPr lang="ru-RU">
              <a:solidFill>
                <a:prstClr val="white">
                  <a:alpha val="60000"/>
                </a:prstClr>
              </a:solidFill>
            </a:endParaRPr>
          </a:p>
        </p:txBody>
      </p:sp>
    </p:spTree>
    <p:extLst>
      <p:ext uri="{BB962C8B-B14F-4D97-AF65-F5344CB8AC3E}">
        <p14:creationId xmlns:p14="http://schemas.microsoft.com/office/powerpoint/2010/main" xmlns="" val="133724342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solidFill>
                  <a:prstClr val="white"/>
                </a:solidFill>
                <a:effectLst>
                  <a:outerShdw blurRad="38100" dist="38100" dir="2700000" algn="tl">
                    <a:srgbClr val="000000">
                      <a:alpha val="43137"/>
                    </a:srgbClr>
                  </a:outerShdw>
                </a:effectLst>
              </a:rPr>
              <a:t>{</a:t>
            </a:r>
            <a:endParaRPr lang="en-US" sz="8000" dirty="0">
              <a:solidFill>
                <a:prstClr val="white"/>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5" name="Date Placeholder 14"/>
          <p:cNvSpPr>
            <a:spLocks noGrp="1"/>
          </p:cNvSpPr>
          <p:nvPr>
            <p:ph type="dt" sz="half" idx="10"/>
          </p:nvPr>
        </p:nvSpPr>
        <p:spPr/>
        <p:txBody>
          <a:bodyPr/>
          <a:lstStyle/>
          <a:p>
            <a:fld id="{B4C71EC6-210F-42DE-9C53-41977AD35B3D}" type="datetimeFigureOut">
              <a:rPr lang="ru-RU" smtClean="0">
                <a:solidFill>
                  <a:prstClr val="white">
                    <a:alpha val="60000"/>
                  </a:prstClr>
                </a:solidFill>
              </a:rPr>
              <a:pPr/>
              <a:t>20.02.2020</a:t>
            </a:fld>
            <a:endParaRPr lang="ru-RU">
              <a:solidFill>
                <a:prstClr val="white">
                  <a:alpha val="60000"/>
                </a:prstClr>
              </a:solidFill>
            </a:endParaRPr>
          </a:p>
        </p:txBody>
      </p:sp>
      <p:sp>
        <p:nvSpPr>
          <p:cNvPr id="16" name="Slide Number Placeholder 15"/>
          <p:cNvSpPr>
            <a:spLocks noGrp="1"/>
          </p:cNvSpPr>
          <p:nvPr>
            <p:ph type="sldNum" sz="quarter" idx="11"/>
          </p:nvPr>
        </p:nvSpPr>
        <p:spPr/>
        <p:txBody>
          <a:bodyPr/>
          <a:lstStyle/>
          <a:p>
            <a:fld id="{B19B0651-EE4F-4900-A07F-96A6BFA9D0F0}" type="slidenum">
              <a:rPr lang="ru-RU" smtClean="0">
                <a:solidFill>
                  <a:prstClr val="white">
                    <a:alpha val="60000"/>
                  </a:prstClr>
                </a:solidFill>
              </a:rPr>
              <a:pPr/>
              <a:t>‹#›</a:t>
            </a:fld>
            <a:endParaRPr lang="ru-RU">
              <a:solidFill>
                <a:prstClr val="white">
                  <a:alpha val="60000"/>
                </a:prstClr>
              </a:solidFill>
            </a:endParaRPr>
          </a:p>
        </p:txBody>
      </p:sp>
      <p:sp>
        <p:nvSpPr>
          <p:cNvPr id="17" name="Footer Placeholder 16"/>
          <p:cNvSpPr>
            <a:spLocks noGrp="1"/>
          </p:cNvSpPr>
          <p:nvPr>
            <p:ph type="ftr" sz="quarter" idx="12"/>
          </p:nvPr>
        </p:nvSpPr>
        <p:spPr/>
        <p:txBody>
          <a:bodyPr/>
          <a:lstStyle/>
          <a:p>
            <a:endParaRPr lang="ru-RU">
              <a:solidFill>
                <a:prstClr val="white">
                  <a:alpha val="60000"/>
                </a:prstClr>
              </a:solidFill>
            </a:endParaRPr>
          </a:p>
        </p:txBody>
      </p:sp>
      <p:sp>
        <p:nvSpPr>
          <p:cNvPr id="18" name="Title 17"/>
          <p:cNvSpPr>
            <a:spLocks noGrp="1"/>
          </p:cNvSpPr>
          <p:nvPr>
            <p:ph type="title"/>
          </p:nvPr>
        </p:nvSpPr>
        <p:spPr/>
        <p:txBody>
          <a:bodyPr/>
          <a:lstStyle/>
          <a:p>
            <a:r>
              <a:rPr lang="ru-RU" smtClean="0"/>
              <a:t>Образец заголовка</a:t>
            </a:r>
            <a:endParaRPr lang="en-US" dirty="0"/>
          </a:p>
        </p:txBody>
      </p:sp>
    </p:spTree>
    <p:extLst>
      <p:ext uri="{BB962C8B-B14F-4D97-AF65-F5344CB8AC3E}">
        <p14:creationId xmlns:p14="http://schemas.microsoft.com/office/powerpoint/2010/main" xmlns="" val="324496341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solidFill>
                  <a:prstClr val="white"/>
                </a:solidFill>
                <a:effectLst>
                  <a:outerShdw blurRad="38100" dist="38100" dir="2700000" algn="tl">
                    <a:srgbClr val="000000">
                      <a:alpha val="43137"/>
                    </a:srgbClr>
                  </a:outerShdw>
                </a:effectLst>
              </a:rPr>
              <a:t>{</a:t>
            </a:r>
            <a:endParaRPr lang="en-US" sz="6000" dirty="0">
              <a:solidFill>
                <a:prstClr val="white"/>
              </a:solidFill>
              <a:effectLst>
                <a:outerShdw blurRad="38100" dist="38100" dir="2700000" algn="tl">
                  <a:srgbClr val="000000">
                    <a:alpha val="43137"/>
                  </a:srgbClr>
                </a:outerShdw>
              </a:effectLst>
            </a:endParaRPr>
          </a:p>
        </p:txBody>
      </p:sp>
      <p:sp>
        <p:nvSpPr>
          <p:cNvPr id="11" name="Title 10"/>
          <p:cNvSpPr>
            <a:spLocks noGrp="1"/>
          </p:cNvSpPr>
          <p:nvPr>
            <p:ph type="title"/>
          </p:nvPr>
        </p:nvSpPr>
        <p:spPr/>
        <p:txBody>
          <a:bodyPr/>
          <a:lstStyle/>
          <a:p>
            <a:r>
              <a:rPr lang="ru-RU" smtClean="0"/>
              <a:t>Образец заголовка</a:t>
            </a:r>
            <a:endParaRPr lang="en-US"/>
          </a:p>
        </p:txBody>
      </p:sp>
      <p:sp>
        <p:nvSpPr>
          <p:cNvPr id="13" name="Date Placeholder 12"/>
          <p:cNvSpPr>
            <a:spLocks noGrp="1"/>
          </p:cNvSpPr>
          <p:nvPr>
            <p:ph type="dt" sz="half" idx="10"/>
          </p:nvPr>
        </p:nvSpPr>
        <p:spPr/>
        <p:txBody>
          <a:bodyPr/>
          <a:lstStyle/>
          <a:p>
            <a:fld id="{B4C71EC6-210F-42DE-9C53-41977AD35B3D}" type="datetimeFigureOut">
              <a:rPr lang="ru-RU" smtClean="0">
                <a:solidFill>
                  <a:prstClr val="white">
                    <a:alpha val="60000"/>
                  </a:prstClr>
                </a:solidFill>
              </a:rPr>
              <a:pPr/>
              <a:t>20.02.2020</a:t>
            </a:fld>
            <a:endParaRPr lang="ru-RU">
              <a:solidFill>
                <a:prstClr val="white">
                  <a:alpha val="60000"/>
                </a:prstClr>
              </a:solidFill>
            </a:endParaRPr>
          </a:p>
        </p:txBody>
      </p:sp>
      <p:sp>
        <p:nvSpPr>
          <p:cNvPr id="14" name="Slide Number Placeholder 13"/>
          <p:cNvSpPr>
            <a:spLocks noGrp="1"/>
          </p:cNvSpPr>
          <p:nvPr>
            <p:ph type="sldNum" sz="quarter" idx="11"/>
          </p:nvPr>
        </p:nvSpPr>
        <p:spPr/>
        <p:txBody>
          <a:bodyPr/>
          <a:lstStyle/>
          <a:p>
            <a:fld id="{B19B0651-EE4F-4900-A07F-96A6BFA9D0F0}" type="slidenum">
              <a:rPr lang="ru-RU" smtClean="0">
                <a:solidFill>
                  <a:prstClr val="white">
                    <a:alpha val="60000"/>
                  </a:prstClr>
                </a:solidFill>
              </a:rPr>
              <a:pPr/>
              <a:t>‹#›</a:t>
            </a:fld>
            <a:endParaRPr lang="ru-RU">
              <a:solidFill>
                <a:prstClr val="white">
                  <a:alpha val="60000"/>
                </a:prstClr>
              </a:solidFill>
            </a:endParaRPr>
          </a:p>
        </p:txBody>
      </p:sp>
      <p:sp>
        <p:nvSpPr>
          <p:cNvPr id="15" name="Footer Placeholder 14"/>
          <p:cNvSpPr>
            <a:spLocks noGrp="1"/>
          </p:cNvSpPr>
          <p:nvPr>
            <p:ph type="ftr" sz="quarter" idx="12"/>
          </p:nvPr>
        </p:nvSpPr>
        <p:spPr/>
        <p:txBody>
          <a:bodyPr/>
          <a:lstStyle/>
          <a:p>
            <a:endParaRPr lang="ru-RU">
              <a:solidFill>
                <a:prstClr val="white">
                  <a:alpha val="60000"/>
                </a:prstClr>
              </a:solidFill>
            </a:endParaRPr>
          </a:p>
        </p:txBody>
      </p:sp>
    </p:spTree>
    <p:extLst>
      <p:ext uri="{BB962C8B-B14F-4D97-AF65-F5344CB8AC3E}">
        <p14:creationId xmlns:p14="http://schemas.microsoft.com/office/powerpoint/2010/main" xmlns="" val="1681756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fld id="{5B106E36-FD25-4E2D-B0AA-010F637433A0}" type="datetimeFigureOut">
              <a:rPr lang="ru-RU" smtClean="0">
                <a:solidFill>
                  <a:prstClr val="white"/>
                </a:solidFill>
              </a:rPr>
              <a:pPr/>
              <a:t>20.02.2020</a:t>
            </a:fld>
            <a:endParaRPr lang="ru-RU">
              <a:solidFill>
                <a:prstClr val="white"/>
              </a:solidFill>
            </a:endParaRPr>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endParaRPr lang="ru-RU">
              <a:solidFill>
                <a:prstClr val="white"/>
              </a:solidFill>
            </a:endParaRPr>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725C68B6-61C2-468F-89AB-4B9F7531AA68}" type="slidenum">
              <a:rPr lang="ru-RU" smtClean="0"/>
              <a:pPr/>
              <a:t>‹#›</a:t>
            </a:fld>
            <a:endParaRPr lang="ru-RU"/>
          </a:p>
        </p:txBody>
      </p:sp>
    </p:spTree>
    <p:extLst>
      <p:ext uri="{BB962C8B-B14F-4D97-AF65-F5344CB8AC3E}">
        <p14:creationId xmlns:p14="http://schemas.microsoft.com/office/powerpoint/2010/main" xmlns="" val="286312408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solidFill>
                  <a:prstClr val="white">
                    <a:alpha val="60000"/>
                  </a:prstClr>
                </a:solidFill>
              </a:rPr>
              <a:pPr/>
              <a:t>20.02.2020</a:t>
            </a:fld>
            <a:endParaRPr lang="ru-RU">
              <a:solidFill>
                <a:prstClr val="white">
                  <a:alpha val="60000"/>
                </a:prstClr>
              </a:solidFill>
            </a:endParaRPr>
          </a:p>
        </p:txBody>
      </p:sp>
      <p:sp>
        <p:nvSpPr>
          <p:cNvPr id="5" name="Footer Placeholder 4"/>
          <p:cNvSpPr>
            <a:spLocks noGrp="1"/>
          </p:cNvSpPr>
          <p:nvPr>
            <p:ph type="ftr" sz="quarter" idx="11"/>
          </p:nvPr>
        </p:nvSpPr>
        <p:spPr/>
        <p:txBody>
          <a:bodyPr/>
          <a:lstStyle/>
          <a:p>
            <a:endParaRPr lang="ru-RU">
              <a:solidFill>
                <a:prstClr val="white">
                  <a:alpha val="60000"/>
                </a:prstClr>
              </a:solidFill>
            </a:endParaRPr>
          </a:p>
        </p:txBody>
      </p:sp>
      <p:sp>
        <p:nvSpPr>
          <p:cNvPr id="6" name="Slide Number Placeholder 5"/>
          <p:cNvSpPr>
            <a:spLocks noGrp="1"/>
          </p:cNvSpPr>
          <p:nvPr>
            <p:ph type="sldNum" sz="quarter" idx="12"/>
          </p:nvPr>
        </p:nvSpPr>
        <p:spPr/>
        <p:txBody>
          <a:bodyPr/>
          <a:lstStyle/>
          <a:p>
            <a:fld id="{B19B0651-EE4F-4900-A07F-96A6BFA9D0F0}" type="slidenum">
              <a:rPr lang="ru-RU" smtClean="0">
                <a:solidFill>
                  <a:prstClr val="white">
                    <a:alpha val="60000"/>
                  </a:prstClr>
                </a:solidFill>
              </a:rPr>
              <a:pPr/>
              <a:t>‹#›</a:t>
            </a:fld>
            <a:endParaRPr lang="ru-RU">
              <a:solidFill>
                <a:prstClr val="white">
                  <a:alpha val="60000"/>
                </a:prstClr>
              </a:solidFill>
            </a:endParaRPr>
          </a:p>
        </p:txBody>
      </p:sp>
    </p:spTree>
    <p:extLst>
      <p:ext uri="{BB962C8B-B14F-4D97-AF65-F5344CB8AC3E}">
        <p14:creationId xmlns:p14="http://schemas.microsoft.com/office/powerpoint/2010/main" xmlns="" val="3282436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solidFill>
                  <a:prstClr val="white">
                    <a:alpha val="60000"/>
                  </a:prstClr>
                </a:solidFill>
              </a:rPr>
              <a:pPr/>
              <a:t>20.02.2020</a:t>
            </a:fld>
            <a:endParaRPr lang="ru-RU">
              <a:solidFill>
                <a:prstClr val="white">
                  <a:alpha val="60000"/>
                </a:prstClr>
              </a:solidFill>
            </a:endParaRPr>
          </a:p>
        </p:txBody>
      </p:sp>
      <p:sp>
        <p:nvSpPr>
          <p:cNvPr id="5" name="Footer Placeholder 4"/>
          <p:cNvSpPr>
            <a:spLocks noGrp="1"/>
          </p:cNvSpPr>
          <p:nvPr>
            <p:ph type="ftr" sz="quarter" idx="11"/>
          </p:nvPr>
        </p:nvSpPr>
        <p:spPr/>
        <p:txBody>
          <a:bodyPr/>
          <a:lstStyle/>
          <a:p>
            <a:endParaRPr lang="ru-RU">
              <a:solidFill>
                <a:prstClr val="white">
                  <a:alpha val="60000"/>
                </a:prstClr>
              </a:solidFill>
            </a:endParaRPr>
          </a:p>
        </p:txBody>
      </p:sp>
      <p:sp>
        <p:nvSpPr>
          <p:cNvPr id="6" name="Slide Number Placeholder 5"/>
          <p:cNvSpPr>
            <a:spLocks noGrp="1"/>
          </p:cNvSpPr>
          <p:nvPr>
            <p:ph type="sldNum" sz="quarter" idx="12"/>
          </p:nvPr>
        </p:nvSpPr>
        <p:spPr/>
        <p:txBody>
          <a:bodyPr/>
          <a:lstStyle/>
          <a:p>
            <a:fld id="{B19B0651-EE4F-4900-A07F-96A6BFA9D0F0}" type="slidenum">
              <a:rPr lang="ru-RU" smtClean="0">
                <a:solidFill>
                  <a:prstClr val="white">
                    <a:alpha val="60000"/>
                  </a:prstClr>
                </a:solidFill>
              </a:rPr>
              <a:pPr/>
              <a:t>‹#›</a:t>
            </a:fld>
            <a:endParaRPr lang="ru-RU">
              <a:solidFill>
                <a:prstClr val="white">
                  <a:alpha val="60000"/>
                </a:prstClr>
              </a:solidFill>
            </a:endParaRPr>
          </a:p>
        </p:txBody>
      </p:sp>
    </p:spTree>
    <p:extLst>
      <p:ext uri="{BB962C8B-B14F-4D97-AF65-F5344CB8AC3E}">
        <p14:creationId xmlns:p14="http://schemas.microsoft.com/office/powerpoint/2010/main" xmlns="" val="10841339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5" name="Нижний колонтитул 4"/>
          <p:cNvSpPr>
            <a:spLocks noGrp="1"/>
          </p:cNvSpPr>
          <p:nvPr>
            <p:ph type="ftr" sz="quarter" idx="11"/>
          </p:nvPr>
        </p:nvSpPr>
        <p:spPr>
          <a:xfrm>
            <a:off x="457200" y="6480969"/>
            <a:ext cx="4260056" cy="300831"/>
          </a:xfrm>
        </p:spPr>
        <p:txBody>
          <a:bodyPr/>
          <a:lstStyle/>
          <a:p>
            <a:endParaRPr lang="ru-RU">
              <a:solidFill>
                <a:prstClr val="white"/>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18726983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4" name="Дата 3"/>
          <p:cNvSpPr>
            <a:spLocks noGrp="1"/>
          </p:cNvSpPr>
          <p:nvPr>
            <p:ph type="dt" sz="half" idx="10"/>
          </p:nvPr>
        </p:nvSpPr>
        <p:spPr>
          <a:xfrm>
            <a:off x="6955632" y="6477000"/>
            <a:ext cx="2133600" cy="304800"/>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5" name="Нижний колонтитул 4"/>
          <p:cNvSpPr>
            <a:spLocks noGrp="1"/>
          </p:cNvSpPr>
          <p:nvPr>
            <p:ph type="ftr" sz="quarter" idx="11"/>
          </p:nvPr>
        </p:nvSpPr>
        <p:spPr>
          <a:xfrm>
            <a:off x="2619376" y="6480969"/>
            <a:ext cx="4260056" cy="300831"/>
          </a:xfrm>
        </p:spPr>
        <p:txBody>
          <a:bodyPr/>
          <a:lstStyle/>
          <a:p>
            <a:endParaRPr lang="ru-RU">
              <a:solidFill>
                <a:prstClr val="white"/>
              </a:solidFill>
            </a:endParaRPr>
          </a:p>
        </p:txBody>
      </p:sp>
      <p:sp>
        <p:nvSpPr>
          <p:cNvPr id="6" name="Номер слайда 5"/>
          <p:cNvSpPr>
            <a:spLocks noGrp="1"/>
          </p:cNvSpPr>
          <p:nvPr>
            <p:ph type="sldNum" sz="quarter" idx="12"/>
          </p:nvPr>
        </p:nvSpPr>
        <p:spPr>
          <a:xfrm>
            <a:off x="8451056" y="809624"/>
            <a:ext cx="502920" cy="300831"/>
          </a:xfrm>
        </p:spPr>
        <p:txBody>
          <a:bodyPr/>
          <a:lstStyle/>
          <a:p>
            <a:fld id="{725C68B6-61C2-468F-89AB-4B9F7531AA68}" type="slidenum">
              <a:rPr lang="ru-RU" smtClean="0">
                <a:solidFill>
                  <a:prstClr val="white"/>
                </a:solidFill>
              </a:rPr>
              <a:pPr/>
              <a:t>‹#›</a:t>
            </a:fld>
            <a:endParaRPr lang="ru-RU">
              <a:solidFill>
                <a:prstClr val="white"/>
              </a:solidFill>
            </a:endParaRPr>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extLst>
      <p:ext uri="{BB962C8B-B14F-4D97-AF65-F5344CB8AC3E}">
        <p14:creationId xmlns:p14="http://schemas.microsoft.com/office/powerpoint/2010/main" xmlns="" val="3416798674"/>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6" name="Нижний колонтитул 5"/>
          <p:cNvSpPr>
            <a:spLocks noGrp="1"/>
          </p:cNvSpPr>
          <p:nvPr>
            <p:ph type="ftr" sz="quarter" idx="11"/>
          </p:nvPr>
        </p:nvSpPr>
        <p:spPr>
          <a:xfrm>
            <a:off x="457200" y="6480969"/>
            <a:ext cx="4260056" cy="301752"/>
          </a:xfrm>
        </p:spPr>
        <p:txBody>
          <a:bodyPr/>
          <a:lstStyle/>
          <a:p>
            <a:endParaRPr lang="ru-RU">
              <a:solidFill>
                <a:prstClr val="white"/>
              </a:solidFill>
            </a:endParaRPr>
          </a:p>
        </p:txBody>
      </p:sp>
      <p:sp>
        <p:nvSpPr>
          <p:cNvPr id="7" name="Номер слайда 6"/>
          <p:cNvSpPr>
            <a:spLocks noGrp="1"/>
          </p:cNvSpPr>
          <p:nvPr>
            <p:ph type="sldNum" sz="quarter" idx="12"/>
          </p:nvPr>
        </p:nvSpPr>
        <p:spPr>
          <a:xfrm>
            <a:off x="7589520" y="6480969"/>
            <a:ext cx="502920" cy="301752"/>
          </a:xfrm>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123131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8" name="Нижний колонтитул 7"/>
          <p:cNvSpPr>
            <a:spLocks noGrp="1"/>
          </p:cNvSpPr>
          <p:nvPr>
            <p:ph type="ftr" sz="quarter" idx="11"/>
          </p:nvPr>
        </p:nvSpPr>
        <p:spPr>
          <a:xfrm>
            <a:off x="457200" y="6480969"/>
            <a:ext cx="4261104" cy="301752"/>
          </a:xfrm>
        </p:spPr>
        <p:txBody>
          <a:bodyPr/>
          <a:lstStyle/>
          <a:p>
            <a:endParaRPr lang="ru-RU">
              <a:solidFill>
                <a:prstClr val="white"/>
              </a:solidFill>
            </a:endParaRPr>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4033761354"/>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4" name="Нижний колонтитул 3"/>
          <p:cNvSpPr>
            <a:spLocks noGrp="1"/>
          </p:cNvSpPr>
          <p:nvPr>
            <p:ph type="ftr" sz="quarter" idx="11"/>
          </p:nvPr>
        </p:nvSpPr>
        <p:spPr/>
        <p:txBody>
          <a:bodyPr/>
          <a:lstStyle/>
          <a:p>
            <a:endParaRPr lang="ru-RU">
              <a:solidFill>
                <a:prstClr val="white"/>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16014498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3" name="Нижний колонтитул 2"/>
          <p:cNvSpPr>
            <a:spLocks noGrp="1"/>
          </p:cNvSpPr>
          <p:nvPr>
            <p:ph type="ftr" sz="quarter" idx="11"/>
          </p:nvPr>
        </p:nvSpPr>
        <p:spPr>
          <a:xfrm>
            <a:off x="457200" y="6481890"/>
            <a:ext cx="4260056" cy="300831"/>
          </a:xfrm>
        </p:spPr>
        <p:txBody>
          <a:bodyPr/>
          <a:lstStyle/>
          <a:p>
            <a:endParaRPr lang="ru-RU">
              <a:solidFill>
                <a:prstClr val="white"/>
              </a:solidFill>
            </a:endParaRPr>
          </a:p>
        </p:txBody>
      </p:sp>
      <p:sp>
        <p:nvSpPr>
          <p:cNvPr id="4" name="Номер слайда 3"/>
          <p:cNvSpPr>
            <a:spLocks noGrp="1"/>
          </p:cNvSpPr>
          <p:nvPr>
            <p:ph type="sldNum" sz="quarter" idx="12"/>
          </p:nvPr>
        </p:nvSpPr>
        <p:spPr>
          <a:xfrm>
            <a:off x="7589520" y="6480969"/>
            <a:ext cx="502920" cy="301752"/>
          </a:xfrm>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6354896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fld id="{5B106E36-FD25-4E2D-B0AA-010F637433A0}" type="datetimeFigureOut">
              <a:rPr lang="ru-RU" smtClean="0">
                <a:solidFill>
                  <a:prstClr val="white"/>
                </a:solidFill>
              </a:rPr>
              <a:pPr/>
              <a:t>20.02.2020</a:t>
            </a:fld>
            <a:endParaRPr lang="ru-RU">
              <a:solidFill>
                <a:prstClr val="white"/>
              </a:solidFill>
            </a:endParaRPr>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endParaRPr lang="ru-RU">
              <a:solidFill>
                <a:prstClr val="white"/>
              </a:solidFill>
            </a:endParaRPr>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1442257490"/>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20.02.2020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8" name="Содержимое 7"/>
          <p:cNvSpPr>
            <a:spLocks noGrp="1"/>
          </p:cNvSpPr>
          <p:nvPr>
            <p:ph sz="quarter" idx="1"/>
          </p:nvPr>
        </p:nvSpPr>
        <p:spPr>
          <a:xfrm>
            <a:off x="914400" y="1447800"/>
            <a:ext cx="777240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fld id="{5B106E36-FD25-4E2D-B0AA-010F637433A0}" type="datetimeFigureOut">
              <a:rPr lang="ru-RU" smtClean="0">
                <a:solidFill>
                  <a:prstClr val="white"/>
                </a:solidFill>
              </a:rPr>
              <a:pPr/>
              <a:t>20.02.2020</a:t>
            </a:fld>
            <a:endParaRPr lang="ru-RU">
              <a:solidFill>
                <a:prstClr val="white"/>
              </a:solidFill>
            </a:endParaRPr>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endParaRPr lang="ru-RU">
              <a:solidFill>
                <a:prstClr val="white"/>
              </a:solidFill>
            </a:endParaRPr>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2368089434"/>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5" name="Нижний колонтитул 4"/>
          <p:cNvSpPr>
            <a:spLocks noGrp="1"/>
          </p:cNvSpPr>
          <p:nvPr>
            <p:ph type="ftr" sz="quarter" idx="11"/>
          </p:nvPr>
        </p:nvSpPr>
        <p:spPr/>
        <p:txBody>
          <a:bodyPr/>
          <a:lstStyle/>
          <a:p>
            <a:endParaRPr lang="ru-RU">
              <a:solidFill>
                <a:prstClr val="white"/>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42262828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5" name="Нижний колонтитул 4"/>
          <p:cNvSpPr>
            <a:spLocks noGrp="1"/>
          </p:cNvSpPr>
          <p:nvPr>
            <p:ph type="ftr" sz="quarter" idx="11"/>
          </p:nvPr>
        </p:nvSpPr>
        <p:spPr/>
        <p:txBody>
          <a:bodyPr/>
          <a:lstStyle/>
          <a:p>
            <a:endParaRPr lang="ru-RU">
              <a:solidFill>
                <a:prstClr val="white"/>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19758778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fld id="{5B106E36-FD25-4E2D-B0AA-010F637433A0}" type="datetimeFigureOut">
              <a:rPr lang="ru-RU" smtClean="0">
                <a:solidFill>
                  <a:prstClr val="white"/>
                </a:solidFill>
              </a:rPr>
              <a:pPr/>
              <a:t>20.02.2020</a:t>
            </a:fld>
            <a:endParaRPr lang="ru-RU">
              <a:solidFill>
                <a:prstClr val="white"/>
              </a:solidFill>
            </a:endParaRPr>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endParaRPr lang="ru-RU">
              <a:solidFill>
                <a:prstClr val="white"/>
              </a:solidFill>
            </a:endParaRPr>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725C68B6-61C2-468F-89AB-4B9F7531AA68}" type="slidenum">
              <a:rPr lang="ru-RU" smtClean="0"/>
              <a:pPr/>
              <a:t>‹#›</a:t>
            </a:fld>
            <a:endParaRPr lang="ru-RU"/>
          </a:p>
        </p:txBody>
      </p:sp>
    </p:spTree>
    <p:extLst>
      <p:ext uri="{BB962C8B-B14F-4D97-AF65-F5344CB8AC3E}">
        <p14:creationId xmlns:p14="http://schemas.microsoft.com/office/powerpoint/2010/main" xmlns="" val="21858580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5" name="Нижний колонтитул 4"/>
          <p:cNvSpPr>
            <a:spLocks noGrp="1"/>
          </p:cNvSpPr>
          <p:nvPr>
            <p:ph type="ftr" sz="quarter" idx="11"/>
          </p:nvPr>
        </p:nvSpPr>
        <p:spPr>
          <a:xfrm>
            <a:off x="457200" y="6480969"/>
            <a:ext cx="4260056" cy="300831"/>
          </a:xfrm>
        </p:spPr>
        <p:txBody>
          <a:bodyPr/>
          <a:lstStyle/>
          <a:p>
            <a:endParaRPr lang="ru-RU">
              <a:solidFill>
                <a:prstClr val="white"/>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13711232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4" name="Дата 3"/>
          <p:cNvSpPr>
            <a:spLocks noGrp="1"/>
          </p:cNvSpPr>
          <p:nvPr>
            <p:ph type="dt" sz="half" idx="10"/>
          </p:nvPr>
        </p:nvSpPr>
        <p:spPr>
          <a:xfrm>
            <a:off x="6955632" y="6477000"/>
            <a:ext cx="2133600" cy="304800"/>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5" name="Нижний колонтитул 4"/>
          <p:cNvSpPr>
            <a:spLocks noGrp="1"/>
          </p:cNvSpPr>
          <p:nvPr>
            <p:ph type="ftr" sz="quarter" idx="11"/>
          </p:nvPr>
        </p:nvSpPr>
        <p:spPr>
          <a:xfrm>
            <a:off x="2619376" y="6480969"/>
            <a:ext cx="4260056" cy="300831"/>
          </a:xfrm>
        </p:spPr>
        <p:txBody>
          <a:bodyPr/>
          <a:lstStyle/>
          <a:p>
            <a:endParaRPr lang="ru-RU">
              <a:solidFill>
                <a:prstClr val="white"/>
              </a:solidFill>
            </a:endParaRPr>
          </a:p>
        </p:txBody>
      </p:sp>
      <p:sp>
        <p:nvSpPr>
          <p:cNvPr id="6" name="Номер слайда 5"/>
          <p:cNvSpPr>
            <a:spLocks noGrp="1"/>
          </p:cNvSpPr>
          <p:nvPr>
            <p:ph type="sldNum" sz="quarter" idx="12"/>
          </p:nvPr>
        </p:nvSpPr>
        <p:spPr>
          <a:xfrm>
            <a:off x="8451056" y="809624"/>
            <a:ext cx="502920" cy="300831"/>
          </a:xfrm>
        </p:spPr>
        <p:txBody>
          <a:bodyPr/>
          <a:lstStyle/>
          <a:p>
            <a:fld id="{725C68B6-61C2-468F-89AB-4B9F7531AA68}" type="slidenum">
              <a:rPr lang="ru-RU" smtClean="0">
                <a:solidFill>
                  <a:prstClr val="white"/>
                </a:solidFill>
              </a:rPr>
              <a:pPr/>
              <a:t>‹#›</a:t>
            </a:fld>
            <a:endParaRPr lang="ru-RU">
              <a:solidFill>
                <a:prstClr val="white"/>
              </a:solidFill>
            </a:endParaRPr>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extLst>
      <p:ext uri="{BB962C8B-B14F-4D97-AF65-F5344CB8AC3E}">
        <p14:creationId xmlns:p14="http://schemas.microsoft.com/office/powerpoint/2010/main" xmlns="" val="429997813"/>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6" name="Нижний колонтитул 5"/>
          <p:cNvSpPr>
            <a:spLocks noGrp="1"/>
          </p:cNvSpPr>
          <p:nvPr>
            <p:ph type="ftr" sz="quarter" idx="11"/>
          </p:nvPr>
        </p:nvSpPr>
        <p:spPr>
          <a:xfrm>
            <a:off x="457200" y="6480969"/>
            <a:ext cx="4260056" cy="301752"/>
          </a:xfrm>
        </p:spPr>
        <p:txBody>
          <a:bodyPr/>
          <a:lstStyle/>
          <a:p>
            <a:endParaRPr lang="ru-RU">
              <a:solidFill>
                <a:prstClr val="white"/>
              </a:solidFill>
            </a:endParaRPr>
          </a:p>
        </p:txBody>
      </p:sp>
      <p:sp>
        <p:nvSpPr>
          <p:cNvPr id="7" name="Номер слайда 6"/>
          <p:cNvSpPr>
            <a:spLocks noGrp="1"/>
          </p:cNvSpPr>
          <p:nvPr>
            <p:ph type="sldNum" sz="quarter" idx="12"/>
          </p:nvPr>
        </p:nvSpPr>
        <p:spPr>
          <a:xfrm>
            <a:off x="7589520" y="6480969"/>
            <a:ext cx="502920" cy="301752"/>
          </a:xfrm>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36276306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8" name="Нижний колонтитул 7"/>
          <p:cNvSpPr>
            <a:spLocks noGrp="1"/>
          </p:cNvSpPr>
          <p:nvPr>
            <p:ph type="ftr" sz="quarter" idx="11"/>
          </p:nvPr>
        </p:nvSpPr>
        <p:spPr>
          <a:xfrm>
            <a:off x="457200" y="6480969"/>
            <a:ext cx="4261104" cy="301752"/>
          </a:xfrm>
        </p:spPr>
        <p:txBody>
          <a:bodyPr/>
          <a:lstStyle/>
          <a:p>
            <a:endParaRPr lang="ru-RU">
              <a:solidFill>
                <a:prstClr val="white"/>
              </a:solidFill>
            </a:endParaRPr>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3605655871"/>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4" name="Нижний колонтитул 3"/>
          <p:cNvSpPr>
            <a:spLocks noGrp="1"/>
          </p:cNvSpPr>
          <p:nvPr>
            <p:ph type="ftr" sz="quarter" idx="11"/>
          </p:nvPr>
        </p:nvSpPr>
        <p:spPr/>
        <p:txBody>
          <a:bodyPr/>
          <a:lstStyle/>
          <a:p>
            <a:endParaRPr lang="ru-RU">
              <a:solidFill>
                <a:prstClr val="white"/>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2053301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3" name="Нижний колонтитул 2"/>
          <p:cNvSpPr>
            <a:spLocks noGrp="1"/>
          </p:cNvSpPr>
          <p:nvPr>
            <p:ph type="ftr" sz="quarter" idx="11"/>
          </p:nvPr>
        </p:nvSpPr>
        <p:spPr>
          <a:xfrm>
            <a:off x="457200" y="6481890"/>
            <a:ext cx="4260056" cy="300831"/>
          </a:xfrm>
        </p:spPr>
        <p:txBody>
          <a:bodyPr/>
          <a:lstStyle/>
          <a:p>
            <a:endParaRPr lang="ru-RU">
              <a:solidFill>
                <a:prstClr val="white"/>
              </a:solidFill>
            </a:endParaRPr>
          </a:p>
        </p:txBody>
      </p:sp>
      <p:sp>
        <p:nvSpPr>
          <p:cNvPr id="4" name="Номер слайда 3"/>
          <p:cNvSpPr>
            <a:spLocks noGrp="1"/>
          </p:cNvSpPr>
          <p:nvPr>
            <p:ph type="sldNum" sz="quarter" idx="12"/>
          </p:nvPr>
        </p:nvSpPr>
        <p:spPr>
          <a:xfrm>
            <a:off x="7589520" y="6480969"/>
            <a:ext cx="502920" cy="301752"/>
          </a:xfrm>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1038529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11" name="Прямоугольник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Скругленный прямоугольник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722313" y="952500"/>
            <a:ext cx="7772400" cy="1362075"/>
          </a:xfrm>
        </p:spPr>
        <p:txBody>
          <a:bodyPr anchor="b" anchorCtr="0"/>
          <a:lstStyle>
            <a:lvl1pPr algn="l">
              <a:buNone/>
              <a:defRPr sz="4000" b="0" cap="none"/>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20.02.2020</a:t>
            </a:fld>
            <a:endParaRPr lang="ru-RU"/>
          </a:p>
        </p:txBody>
      </p:sp>
      <p:sp>
        <p:nvSpPr>
          <p:cNvPr id="5" name="Нижний колонтитул 4"/>
          <p:cNvSpPr>
            <a:spLocks noGrp="1"/>
          </p:cNvSpPr>
          <p:nvPr>
            <p:ph type="ftr" sz="quarter" idx="11"/>
          </p:nvPr>
        </p:nvSpPr>
        <p:spPr>
          <a:xfrm>
            <a:off x="800100" y="6172200"/>
            <a:ext cx="4000500" cy="457200"/>
          </a:xfrm>
        </p:spPr>
        <p:txBody>
          <a:bodyPr/>
          <a:lstStyle/>
          <a:p>
            <a:endParaRPr lang="ru-RU"/>
          </a:p>
        </p:txBody>
      </p:sp>
      <p:sp>
        <p:nvSpPr>
          <p:cNvPr id="7" name="Прямоугольник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146304" y="6208776"/>
            <a:ext cx="457200" cy="457200"/>
          </a:xfrm>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fld id="{5B106E36-FD25-4E2D-B0AA-010F637433A0}" type="datetimeFigureOut">
              <a:rPr lang="ru-RU" smtClean="0">
                <a:solidFill>
                  <a:prstClr val="white"/>
                </a:solidFill>
              </a:rPr>
              <a:pPr/>
              <a:t>20.02.2020</a:t>
            </a:fld>
            <a:endParaRPr lang="ru-RU">
              <a:solidFill>
                <a:prstClr val="white"/>
              </a:solidFill>
            </a:endParaRPr>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endParaRPr lang="ru-RU">
              <a:solidFill>
                <a:prstClr val="white"/>
              </a:solidFill>
            </a:endParaRPr>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663818032"/>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fld id="{5B106E36-FD25-4E2D-B0AA-010F637433A0}" type="datetimeFigureOut">
              <a:rPr lang="ru-RU" smtClean="0">
                <a:solidFill>
                  <a:prstClr val="white"/>
                </a:solidFill>
              </a:rPr>
              <a:pPr/>
              <a:t>20.02.2020</a:t>
            </a:fld>
            <a:endParaRPr lang="ru-RU">
              <a:solidFill>
                <a:prstClr val="white"/>
              </a:solidFill>
            </a:endParaRPr>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endParaRPr lang="ru-RU">
              <a:solidFill>
                <a:prstClr val="white"/>
              </a:solidFill>
            </a:endParaRPr>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2551173231"/>
      </p:ext>
    </p:extLst>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5" name="Нижний колонтитул 4"/>
          <p:cNvSpPr>
            <a:spLocks noGrp="1"/>
          </p:cNvSpPr>
          <p:nvPr>
            <p:ph type="ftr" sz="quarter" idx="11"/>
          </p:nvPr>
        </p:nvSpPr>
        <p:spPr/>
        <p:txBody>
          <a:bodyPr/>
          <a:lstStyle/>
          <a:p>
            <a:endParaRPr lang="ru-RU">
              <a:solidFill>
                <a:prstClr val="white"/>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37053164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5" name="Нижний колонтитул 4"/>
          <p:cNvSpPr>
            <a:spLocks noGrp="1"/>
          </p:cNvSpPr>
          <p:nvPr>
            <p:ph type="ftr" sz="quarter" idx="11"/>
          </p:nvPr>
        </p:nvSpPr>
        <p:spPr/>
        <p:txBody>
          <a:bodyPr/>
          <a:lstStyle/>
          <a:p>
            <a:endParaRPr lang="ru-RU">
              <a:solidFill>
                <a:prstClr val="white"/>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35685305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fld id="{5B106E36-FD25-4E2D-B0AA-010F637433A0}" type="datetimeFigureOut">
              <a:rPr lang="ru-RU" smtClean="0">
                <a:solidFill>
                  <a:prstClr val="white"/>
                </a:solidFill>
              </a:rPr>
              <a:pPr/>
              <a:t>20.02.2020</a:t>
            </a:fld>
            <a:endParaRPr lang="ru-RU">
              <a:solidFill>
                <a:prstClr val="white"/>
              </a:solidFill>
            </a:endParaRPr>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endParaRPr lang="ru-RU">
              <a:solidFill>
                <a:prstClr val="white"/>
              </a:solidFill>
            </a:endParaRPr>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725C68B6-61C2-468F-89AB-4B9F7531AA68}" type="slidenum">
              <a:rPr lang="ru-RU" smtClean="0"/>
              <a:pPr/>
              <a:t>‹#›</a:t>
            </a:fld>
            <a:endParaRPr lang="ru-RU"/>
          </a:p>
        </p:txBody>
      </p:sp>
    </p:spTree>
    <p:extLst>
      <p:ext uri="{BB962C8B-B14F-4D97-AF65-F5344CB8AC3E}">
        <p14:creationId xmlns:p14="http://schemas.microsoft.com/office/powerpoint/2010/main" xmlns="" val="6250460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5" name="Нижний колонтитул 4"/>
          <p:cNvSpPr>
            <a:spLocks noGrp="1"/>
          </p:cNvSpPr>
          <p:nvPr>
            <p:ph type="ftr" sz="quarter" idx="11"/>
          </p:nvPr>
        </p:nvSpPr>
        <p:spPr>
          <a:xfrm>
            <a:off x="457200" y="6480969"/>
            <a:ext cx="4260056" cy="300831"/>
          </a:xfrm>
        </p:spPr>
        <p:txBody>
          <a:bodyPr/>
          <a:lstStyle/>
          <a:p>
            <a:endParaRPr lang="ru-RU">
              <a:solidFill>
                <a:prstClr val="white"/>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23928501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4" name="Дата 3"/>
          <p:cNvSpPr>
            <a:spLocks noGrp="1"/>
          </p:cNvSpPr>
          <p:nvPr>
            <p:ph type="dt" sz="half" idx="10"/>
          </p:nvPr>
        </p:nvSpPr>
        <p:spPr>
          <a:xfrm>
            <a:off x="6955632" y="6477000"/>
            <a:ext cx="2133600" cy="304800"/>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5" name="Нижний колонтитул 4"/>
          <p:cNvSpPr>
            <a:spLocks noGrp="1"/>
          </p:cNvSpPr>
          <p:nvPr>
            <p:ph type="ftr" sz="quarter" idx="11"/>
          </p:nvPr>
        </p:nvSpPr>
        <p:spPr>
          <a:xfrm>
            <a:off x="2619376" y="6480969"/>
            <a:ext cx="4260056" cy="300831"/>
          </a:xfrm>
        </p:spPr>
        <p:txBody>
          <a:bodyPr/>
          <a:lstStyle/>
          <a:p>
            <a:endParaRPr lang="ru-RU">
              <a:solidFill>
                <a:prstClr val="white"/>
              </a:solidFill>
            </a:endParaRPr>
          </a:p>
        </p:txBody>
      </p:sp>
      <p:sp>
        <p:nvSpPr>
          <p:cNvPr id="6" name="Номер слайда 5"/>
          <p:cNvSpPr>
            <a:spLocks noGrp="1"/>
          </p:cNvSpPr>
          <p:nvPr>
            <p:ph type="sldNum" sz="quarter" idx="12"/>
          </p:nvPr>
        </p:nvSpPr>
        <p:spPr>
          <a:xfrm>
            <a:off x="8451056" y="809624"/>
            <a:ext cx="502920" cy="300831"/>
          </a:xfrm>
        </p:spPr>
        <p:txBody>
          <a:bodyPr/>
          <a:lstStyle/>
          <a:p>
            <a:fld id="{725C68B6-61C2-468F-89AB-4B9F7531AA68}" type="slidenum">
              <a:rPr lang="ru-RU" smtClean="0">
                <a:solidFill>
                  <a:prstClr val="white"/>
                </a:solidFill>
              </a:rPr>
              <a:pPr/>
              <a:t>‹#›</a:t>
            </a:fld>
            <a:endParaRPr lang="ru-RU">
              <a:solidFill>
                <a:prstClr val="white"/>
              </a:solidFill>
            </a:endParaRPr>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extLst>
      <p:ext uri="{BB962C8B-B14F-4D97-AF65-F5344CB8AC3E}">
        <p14:creationId xmlns:p14="http://schemas.microsoft.com/office/powerpoint/2010/main" xmlns="" val="3409900136"/>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6" name="Нижний колонтитул 5"/>
          <p:cNvSpPr>
            <a:spLocks noGrp="1"/>
          </p:cNvSpPr>
          <p:nvPr>
            <p:ph type="ftr" sz="quarter" idx="11"/>
          </p:nvPr>
        </p:nvSpPr>
        <p:spPr>
          <a:xfrm>
            <a:off x="457200" y="6480969"/>
            <a:ext cx="4260056" cy="301752"/>
          </a:xfrm>
        </p:spPr>
        <p:txBody>
          <a:bodyPr/>
          <a:lstStyle/>
          <a:p>
            <a:endParaRPr lang="ru-RU">
              <a:solidFill>
                <a:prstClr val="white"/>
              </a:solidFill>
            </a:endParaRPr>
          </a:p>
        </p:txBody>
      </p:sp>
      <p:sp>
        <p:nvSpPr>
          <p:cNvPr id="7" name="Номер слайда 6"/>
          <p:cNvSpPr>
            <a:spLocks noGrp="1"/>
          </p:cNvSpPr>
          <p:nvPr>
            <p:ph type="sldNum" sz="quarter" idx="12"/>
          </p:nvPr>
        </p:nvSpPr>
        <p:spPr>
          <a:xfrm>
            <a:off x="7589520" y="6480969"/>
            <a:ext cx="502920" cy="301752"/>
          </a:xfrm>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16382123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8" name="Нижний колонтитул 7"/>
          <p:cNvSpPr>
            <a:spLocks noGrp="1"/>
          </p:cNvSpPr>
          <p:nvPr>
            <p:ph type="ftr" sz="quarter" idx="11"/>
          </p:nvPr>
        </p:nvSpPr>
        <p:spPr>
          <a:xfrm>
            <a:off x="457200" y="6480969"/>
            <a:ext cx="4261104" cy="301752"/>
          </a:xfrm>
        </p:spPr>
        <p:txBody>
          <a:bodyPr/>
          <a:lstStyle/>
          <a:p>
            <a:endParaRPr lang="ru-RU">
              <a:solidFill>
                <a:prstClr val="white"/>
              </a:solidFill>
            </a:endParaRPr>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535029012"/>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4" name="Нижний колонтитул 3"/>
          <p:cNvSpPr>
            <a:spLocks noGrp="1"/>
          </p:cNvSpPr>
          <p:nvPr>
            <p:ph type="ftr" sz="quarter" idx="11"/>
          </p:nvPr>
        </p:nvSpPr>
        <p:spPr/>
        <p:txBody>
          <a:bodyPr/>
          <a:lstStyle/>
          <a:p>
            <a:endParaRPr lang="ru-RU">
              <a:solidFill>
                <a:prstClr val="white"/>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15220558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20.02.2020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9" name="Содержимое 8"/>
          <p:cNvSpPr>
            <a:spLocks noGrp="1"/>
          </p:cNvSpPr>
          <p:nvPr>
            <p:ph sz="quarter" idx="1"/>
          </p:nvPr>
        </p:nvSpPr>
        <p:spPr>
          <a:xfrm>
            <a:off x="91440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93395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3" name="Нижний колонтитул 2"/>
          <p:cNvSpPr>
            <a:spLocks noGrp="1"/>
          </p:cNvSpPr>
          <p:nvPr>
            <p:ph type="ftr" sz="quarter" idx="11"/>
          </p:nvPr>
        </p:nvSpPr>
        <p:spPr>
          <a:xfrm>
            <a:off x="457200" y="6481890"/>
            <a:ext cx="4260056" cy="300831"/>
          </a:xfrm>
        </p:spPr>
        <p:txBody>
          <a:bodyPr/>
          <a:lstStyle/>
          <a:p>
            <a:endParaRPr lang="ru-RU">
              <a:solidFill>
                <a:prstClr val="white"/>
              </a:solidFill>
            </a:endParaRPr>
          </a:p>
        </p:txBody>
      </p:sp>
      <p:sp>
        <p:nvSpPr>
          <p:cNvPr id="4" name="Номер слайда 3"/>
          <p:cNvSpPr>
            <a:spLocks noGrp="1"/>
          </p:cNvSpPr>
          <p:nvPr>
            <p:ph type="sldNum" sz="quarter" idx="12"/>
          </p:nvPr>
        </p:nvSpPr>
        <p:spPr>
          <a:xfrm>
            <a:off x="7589520" y="6480969"/>
            <a:ext cx="502920" cy="301752"/>
          </a:xfrm>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29407425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fld id="{5B106E36-FD25-4E2D-B0AA-010F637433A0}" type="datetimeFigureOut">
              <a:rPr lang="ru-RU" smtClean="0">
                <a:solidFill>
                  <a:prstClr val="white"/>
                </a:solidFill>
              </a:rPr>
              <a:pPr/>
              <a:t>20.02.2020</a:t>
            </a:fld>
            <a:endParaRPr lang="ru-RU">
              <a:solidFill>
                <a:prstClr val="white"/>
              </a:solidFill>
            </a:endParaRPr>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endParaRPr lang="ru-RU">
              <a:solidFill>
                <a:prstClr val="white"/>
              </a:solidFill>
            </a:endParaRPr>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2768076699"/>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fld id="{5B106E36-FD25-4E2D-B0AA-010F637433A0}" type="datetimeFigureOut">
              <a:rPr lang="ru-RU" smtClean="0">
                <a:solidFill>
                  <a:prstClr val="white"/>
                </a:solidFill>
              </a:rPr>
              <a:pPr/>
              <a:t>20.02.2020</a:t>
            </a:fld>
            <a:endParaRPr lang="ru-RU">
              <a:solidFill>
                <a:prstClr val="white"/>
              </a:solidFill>
            </a:endParaRPr>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endParaRPr lang="ru-RU">
              <a:solidFill>
                <a:prstClr val="white"/>
              </a:solidFill>
            </a:endParaRPr>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1714587454"/>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5" name="Нижний колонтитул 4"/>
          <p:cNvSpPr>
            <a:spLocks noGrp="1"/>
          </p:cNvSpPr>
          <p:nvPr>
            <p:ph type="ftr" sz="quarter" idx="11"/>
          </p:nvPr>
        </p:nvSpPr>
        <p:spPr/>
        <p:txBody>
          <a:bodyPr/>
          <a:lstStyle/>
          <a:p>
            <a:endParaRPr lang="ru-RU">
              <a:solidFill>
                <a:prstClr val="white"/>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22931864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5" name="Нижний колонтитул 4"/>
          <p:cNvSpPr>
            <a:spLocks noGrp="1"/>
          </p:cNvSpPr>
          <p:nvPr>
            <p:ph type="ftr" sz="quarter" idx="11"/>
          </p:nvPr>
        </p:nvSpPr>
        <p:spPr/>
        <p:txBody>
          <a:bodyPr/>
          <a:lstStyle/>
          <a:p>
            <a:endParaRPr lang="ru-RU">
              <a:solidFill>
                <a:prstClr val="white"/>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39612817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fld id="{5B106E36-FD25-4E2D-B0AA-010F637433A0}" type="datetimeFigureOut">
              <a:rPr lang="ru-RU" smtClean="0">
                <a:solidFill>
                  <a:prstClr val="white"/>
                </a:solidFill>
              </a:rPr>
              <a:pPr/>
              <a:t>20.02.2020</a:t>
            </a:fld>
            <a:endParaRPr lang="ru-RU">
              <a:solidFill>
                <a:prstClr val="white"/>
              </a:solidFill>
            </a:endParaRPr>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endParaRPr lang="ru-RU">
              <a:solidFill>
                <a:prstClr val="white"/>
              </a:solidFill>
            </a:endParaRPr>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725C68B6-61C2-468F-89AB-4B9F7531AA68}" type="slidenum">
              <a:rPr lang="ru-RU" smtClean="0"/>
              <a:pPr/>
              <a:t>‹#›</a:t>
            </a:fld>
            <a:endParaRPr lang="ru-RU"/>
          </a:p>
        </p:txBody>
      </p:sp>
    </p:spTree>
    <p:extLst>
      <p:ext uri="{BB962C8B-B14F-4D97-AF65-F5344CB8AC3E}">
        <p14:creationId xmlns:p14="http://schemas.microsoft.com/office/powerpoint/2010/main" xmlns="" val="52109822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5" name="Нижний колонтитул 4"/>
          <p:cNvSpPr>
            <a:spLocks noGrp="1"/>
          </p:cNvSpPr>
          <p:nvPr>
            <p:ph type="ftr" sz="quarter" idx="11"/>
          </p:nvPr>
        </p:nvSpPr>
        <p:spPr>
          <a:xfrm>
            <a:off x="457200" y="6480969"/>
            <a:ext cx="4260056" cy="300831"/>
          </a:xfrm>
        </p:spPr>
        <p:txBody>
          <a:bodyPr/>
          <a:lstStyle/>
          <a:p>
            <a:endParaRPr lang="ru-RU">
              <a:solidFill>
                <a:prstClr val="white"/>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381278945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4" name="Дата 3"/>
          <p:cNvSpPr>
            <a:spLocks noGrp="1"/>
          </p:cNvSpPr>
          <p:nvPr>
            <p:ph type="dt" sz="half" idx="10"/>
          </p:nvPr>
        </p:nvSpPr>
        <p:spPr>
          <a:xfrm>
            <a:off x="6955632" y="6477000"/>
            <a:ext cx="2133600" cy="304800"/>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5" name="Нижний колонтитул 4"/>
          <p:cNvSpPr>
            <a:spLocks noGrp="1"/>
          </p:cNvSpPr>
          <p:nvPr>
            <p:ph type="ftr" sz="quarter" idx="11"/>
          </p:nvPr>
        </p:nvSpPr>
        <p:spPr>
          <a:xfrm>
            <a:off x="2619376" y="6480969"/>
            <a:ext cx="4260056" cy="300831"/>
          </a:xfrm>
        </p:spPr>
        <p:txBody>
          <a:bodyPr/>
          <a:lstStyle/>
          <a:p>
            <a:endParaRPr lang="ru-RU">
              <a:solidFill>
                <a:prstClr val="white"/>
              </a:solidFill>
            </a:endParaRPr>
          </a:p>
        </p:txBody>
      </p:sp>
      <p:sp>
        <p:nvSpPr>
          <p:cNvPr id="6" name="Номер слайда 5"/>
          <p:cNvSpPr>
            <a:spLocks noGrp="1"/>
          </p:cNvSpPr>
          <p:nvPr>
            <p:ph type="sldNum" sz="quarter" idx="12"/>
          </p:nvPr>
        </p:nvSpPr>
        <p:spPr>
          <a:xfrm>
            <a:off x="8451056" y="809624"/>
            <a:ext cx="502920" cy="300831"/>
          </a:xfrm>
        </p:spPr>
        <p:txBody>
          <a:bodyPr/>
          <a:lstStyle/>
          <a:p>
            <a:fld id="{725C68B6-61C2-468F-89AB-4B9F7531AA68}" type="slidenum">
              <a:rPr lang="ru-RU" smtClean="0">
                <a:solidFill>
                  <a:prstClr val="white"/>
                </a:solidFill>
              </a:rPr>
              <a:pPr/>
              <a:t>‹#›</a:t>
            </a:fld>
            <a:endParaRPr lang="ru-RU">
              <a:solidFill>
                <a:prstClr val="white"/>
              </a:solidFill>
            </a:endParaRPr>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extLst>
      <p:ext uri="{BB962C8B-B14F-4D97-AF65-F5344CB8AC3E}">
        <p14:creationId xmlns:p14="http://schemas.microsoft.com/office/powerpoint/2010/main" xmlns="" val="837910964"/>
      </p:ext>
    </p:extLst>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6" name="Нижний колонтитул 5"/>
          <p:cNvSpPr>
            <a:spLocks noGrp="1"/>
          </p:cNvSpPr>
          <p:nvPr>
            <p:ph type="ftr" sz="quarter" idx="11"/>
          </p:nvPr>
        </p:nvSpPr>
        <p:spPr>
          <a:xfrm>
            <a:off x="457200" y="6480969"/>
            <a:ext cx="4260056" cy="301752"/>
          </a:xfrm>
        </p:spPr>
        <p:txBody>
          <a:bodyPr/>
          <a:lstStyle/>
          <a:p>
            <a:endParaRPr lang="ru-RU">
              <a:solidFill>
                <a:prstClr val="white"/>
              </a:solidFill>
            </a:endParaRPr>
          </a:p>
        </p:txBody>
      </p:sp>
      <p:sp>
        <p:nvSpPr>
          <p:cNvPr id="7" name="Номер слайда 6"/>
          <p:cNvSpPr>
            <a:spLocks noGrp="1"/>
          </p:cNvSpPr>
          <p:nvPr>
            <p:ph type="sldNum" sz="quarter" idx="12"/>
          </p:nvPr>
        </p:nvSpPr>
        <p:spPr>
          <a:xfrm>
            <a:off x="7589520" y="6480969"/>
            <a:ext cx="502920" cy="301752"/>
          </a:xfrm>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29055830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8" name="Нижний колонтитул 7"/>
          <p:cNvSpPr>
            <a:spLocks noGrp="1"/>
          </p:cNvSpPr>
          <p:nvPr>
            <p:ph type="ftr" sz="quarter" idx="11"/>
          </p:nvPr>
        </p:nvSpPr>
        <p:spPr>
          <a:xfrm>
            <a:off x="457200" y="6480969"/>
            <a:ext cx="4261104" cy="301752"/>
          </a:xfrm>
        </p:spPr>
        <p:txBody>
          <a:bodyPr/>
          <a:lstStyle/>
          <a:p>
            <a:endParaRPr lang="ru-RU">
              <a:solidFill>
                <a:prstClr val="white"/>
              </a:solidFill>
            </a:endParaRPr>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2518012921"/>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3050"/>
            <a:ext cx="7772400" cy="1143000"/>
          </a:xfrm>
        </p:spPr>
        <p:txBody>
          <a:bodyPr anchor="b" anchorCtr="0"/>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5B106E36-FD25-4E2D-B0AA-010F637433A0}" type="datetimeFigureOut">
              <a:rPr lang="ru-RU" smtClean="0"/>
              <a:pPr/>
              <a:t>20.02.2020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11" name="Содержимое 10"/>
          <p:cNvSpPr>
            <a:spLocks noGrp="1"/>
          </p:cNvSpPr>
          <p:nvPr>
            <p:ph sz="half" idx="2"/>
          </p:nvPr>
        </p:nvSpPr>
        <p:spPr>
          <a:xfrm>
            <a:off x="9144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4"/>
          </p:nvPr>
        </p:nvSpPr>
        <p:spPr>
          <a:xfrm>
            <a:off x="49530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4" name="Нижний колонтитул 3"/>
          <p:cNvSpPr>
            <a:spLocks noGrp="1"/>
          </p:cNvSpPr>
          <p:nvPr>
            <p:ph type="ftr" sz="quarter" idx="11"/>
          </p:nvPr>
        </p:nvSpPr>
        <p:spPr/>
        <p:txBody>
          <a:bodyPr/>
          <a:lstStyle/>
          <a:p>
            <a:endParaRPr lang="ru-RU">
              <a:solidFill>
                <a:prstClr val="white"/>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384676576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3" name="Нижний колонтитул 2"/>
          <p:cNvSpPr>
            <a:spLocks noGrp="1"/>
          </p:cNvSpPr>
          <p:nvPr>
            <p:ph type="ftr" sz="quarter" idx="11"/>
          </p:nvPr>
        </p:nvSpPr>
        <p:spPr>
          <a:xfrm>
            <a:off x="457200" y="6481890"/>
            <a:ext cx="4260056" cy="300831"/>
          </a:xfrm>
        </p:spPr>
        <p:txBody>
          <a:bodyPr/>
          <a:lstStyle/>
          <a:p>
            <a:endParaRPr lang="ru-RU">
              <a:solidFill>
                <a:prstClr val="white"/>
              </a:solidFill>
            </a:endParaRPr>
          </a:p>
        </p:txBody>
      </p:sp>
      <p:sp>
        <p:nvSpPr>
          <p:cNvPr id="4" name="Номер слайда 3"/>
          <p:cNvSpPr>
            <a:spLocks noGrp="1"/>
          </p:cNvSpPr>
          <p:nvPr>
            <p:ph type="sldNum" sz="quarter" idx="12"/>
          </p:nvPr>
        </p:nvSpPr>
        <p:spPr>
          <a:xfrm>
            <a:off x="7589520" y="6480969"/>
            <a:ext cx="502920" cy="301752"/>
          </a:xfrm>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28315612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fld id="{5B106E36-FD25-4E2D-B0AA-010F637433A0}" type="datetimeFigureOut">
              <a:rPr lang="ru-RU" smtClean="0">
                <a:solidFill>
                  <a:prstClr val="white"/>
                </a:solidFill>
              </a:rPr>
              <a:pPr/>
              <a:t>20.02.2020</a:t>
            </a:fld>
            <a:endParaRPr lang="ru-RU">
              <a:solidFill>
                <a:prstClr val="white"/>
              </a:solidFill>
            </a:endParaRPr>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endParaRPr lang="ru-RU">
              <a:solidFill>
                <a:prstClr val="white"/>
              </a:solidFill>
            </a:endParaRPr>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2070276028"/>
      </p:ext>
    </p:extLst>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fld id="{5B106E36-FD25-4E2D-B0AA-010F637433A0}" type="datetimeFigureOut">
              <a:rPr lang="ru-RU" smtClean="0">
                <a:solidFill>
                  <a:prstClr val="white"/>
                </a:solidFill>
              </a:rPr>
              <a:pPr/>
              <a:t>20.02.2020</a:t>
            </a:fld>
            <a:endParaRPr lang="ru-RU">
              <a:solidFill>
                <a:prstClr val="white"/>
              </a:solidFill>
            </a:endParaRPr>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endParaRPr lang="ru-RU">
              <a:solidFill>
                <a:prstClr val="white"/>
              </a:solidFill>
            </a:endParaRPr>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2150844115"/>
      </p:ext>
    </p:extLst>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5" name="Нижний колонтитул 4"/>
          <p:cNvSpPr>
            <a:spLocks noGrp="1"/>
          </p:cNvSpPr>
          <p:nvPr>
            <p:ph type="ftr" sz="quarter" idx="11"/>
          </p:nvPr>
        </p:nvSpPr>
        <p:spPr/>
        <p:txBody>
          <a:bodyPr/>
          <a:lstStyle/>
          <a:p>
            <a:endParaRPr lang="ru-RU">
              <a:solidFill>
                <a:prstClr val="white"/>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1571533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solidFill>
                  <a:prstClr val="white"/>
                </a:solidFill>
              </a:rPr>
              <a:pPr/>
              <a:t>20.02.2020</a:t>
            </a:fld>
            <a:endParaRPr lang="ru-RU">
              <a:solidFill>
                <a:prstClr val="white"/>
              </a:solidFill>
            </a:endParaRPr>
          </a:p>
        </p:txBody>
      </p:sp>
      <p:sp>
        <p:nvSpPr>
          <p:cNvPr id="5" name="Нижний колонтитул 4"/>
          <p:cNvSpPr>
            <a:spLocks noGrp="1"/>
          </p:cNvSpPr>
          <p:nvPr>
            <p:ph type="ftr" sz="quarter" idx="11"/>
          </p:nvPr>
        </p:nvSpPr>
        <p:spPr/>
        <p:txBody>
          <a:bodyPr/>
          <a:lstStyle/>
          <a:p>
            <a:endParaRPr lang="ru-RU">
              <a:solidFill>
                <a:prstClr val="white"/>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355316732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C1E0650A-05B3-4B26-B817-1A63B76C0B00}" type="datetimeFigureOut">
              <a:rPr lang="ru-RU">
                <a:solidFill>
                  <a:prstClr val="black">
                    <a:tint val="75000"/>
                  </a:prstClr>
                </a:solidFill>
              </a:rPr>
              <a:pPr>
                <a:defRPr/>
              </a:pPr>
              <a:t>20.02.2020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EF091A9A-1AE4-42C0-90A1-2A2CF325A137}"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xmlns="" val="157047815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6B8CE44-D9B1-4592-8820-3E804FF44784}" type="datetimeFigureOut">
              <a:rPr lang="ru-RU">
                <a:solidFill>
                  <a:prstClr val="black">
                    <a:tint val="75000"/>
                  </a:prstClr>
                </a:solidFill>
              </a:rPr>
              <a:pPr>
                <a:defRPr/>
              </a:pPr>
              <a:t>20.02.2020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C209DDE8-52FD-4A42-9649-721679704B48}"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xmlns="" val="113597637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D5D3527B-B14A-4C47-AE2B-1DDE18ACB94F}" type="datetimeFigureOut">
              <a:rPr lang="ru-RU">
                <a:solidFill>
                  <a:prstClr val="black">
                    <a:tint val="75000"/>
                  </a:prstClr>
                </a:solidFill>
              </a:rPr>
              <a:pPr>
                <a:defRPr/>
              </a:pPr>
              <a:t>20.02.2020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7F6EF589-B3FD-467E-9366-EDFCA23B35A3}"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xmlns="" val="358496725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C8275095-227F-4A44-8DB9-E103321DA3B1}" type="datetimeFigureOut">
              <a:rPr lang="ru-RU">
                <a:solidFill>
                  <a:prstClr val="black">
                    <a:tint val="75000"/>
                  </a:prstClr>
                </a:solidFill>
              </a:rPr>
              <a:pPr>
                <a:defRPr/>
              </a:pPr>
              <a:t>20.02.2020</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C5F3734B-3D68-44F2-8814-FB8B77B2F564}"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xmlns="" val="3923898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20.02.2020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9A31672C-C5D7-45E2-9A34-AA198ABD4EED}" type="datetimeFigureOut">
              <a:rPr lang="ru-RU">
                <a:solidFill>
                  <a:prstClr val="black">
                    <a:tint val="75000"/>
                  </a:prstClr>
                </a:solidFill>
              </a:rPr>
              <a:pPr>
                <a:defRPr/>
              </a:pPr>
              <a:t>20.02.2020</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D53EA70B-E0F0-4826-ADC7-CFBE78D34A12}"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xmlns="" val="271885868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C1E4E1BD-649C-40A0-B33D-FA1DD58392FB}" type="datetimeFigureOut">
              <a:rPr lang="ru-RU">
                <a:solidFill>
                  <a:prstClr val="black">
                    <a:tint val="75000"/>
                  </a:prstClr>
                </a:solidFill>
              </a:rPr>
              <a:pPr>
                <a:defRPr/>
              </a:pPr>
              <a:t>20.02.2020</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6C608645-1015-46DC-BD54-03485471EB3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xmlns="" val="39559050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0E9268BE-2D7D-41B1-B814-A47556B2D79F}" type="datetimeFigureOut">
              <a:rPr lang="ru-RU">
                <a:solidFill>
                  <a:prstClr val="black">
                    <a:tint val="75000"/>
                  </a:prstClr>
                </a:solidFill>
              </a:rPr>
              <a:pPr>
                <a:defRPr/>
              </a:pPr>
              <a:t>20.02.2020</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029208DA-D141-4C97-B4B3-D971B701464D}"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xmlns="" val="3800945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9F895FE-7DB0-43E6-9433-2AC9D12ECC78}" type="datetimeFigureOut">
              <a:rPr lang="ru-RU">
                <a:solidFill>
                  <a:prstClr val="black">
                    <a:tint val="75000"/>
                  </a:prstClr>
                </a:solidFill>
              </a:rPr>
              <a:pPr>
                <a:defRPr/>
              </a:pPr>
              <a:t>20.02.2020</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56FDA303-CFD7-417E-A5F8-6D986A43B7C5}"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xmlns="" val="6476695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BAA7897A-3B18-4F91-8D67-90AC421CE4F2}" type="datetimeFigureOut">
              <a:rPr lang="ru-RU">
                <a:solidFill>
                  <a:prstClr val="black">
                    <a:tint val="75000"/>
                  </a:prstClr>
                </a:solidFill>
              </a:rPr>
              <a:pPr>
                <a:defRPr/>
              </a:pPr>
              <a:t>20.02.2020</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5064E508-D959-45A5-BCF9-2BEECC598CE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xmlns="" val="84345265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899FAB5-57DF-48BF-B3C2-098137DB78B4}" type="datetimeFigureOut">
              <a:rPr lang="ru-RU">
                <a:solidFill>
                  <a:prstClr val="black">
                    <a:tint val="75000"/>
                  </a:prstClr>
                </a:solidFill>
              </a:rPr>
              <a:pPr>
                <a:defRPr/>
              </a:pPr>
              <a:t>20.02.2020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7D99BF7D-9BEC-4B7D-876C-8DB4FC7CDE5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xmlns="" val="218348146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A144D4C-0F7D-4530-99D3-193084C9BFC3}" type="datetimeFigureOut">
              <a:rPr lang="ru-RU">
                <a:solidFill>
                  <a:prstClr val="black">
                    <a:tint val="75000"/>
                  </a:prstClr>
                </a:solidFill>
              </a:rPr>
              <a:pPr>
                <a:defRPr/>
              </a:pPr>
              <a:t>20.02.2020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73B1CB9A-E7A2-4D7C-B8F0-0CE319B72425}"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xmlns="" val="209342455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7C8EFAE4-9AF8-447D-BC70-70C44CF24219}" type="datetimeFigureOut">
              <a:rPr lang="ru-RU" smtClean="0">
                <a:solidFill>
                  <a:srgbClr val="ECE9C6"/>
                </a:solidFill>
              </a:rPr>
              <a:pPr/>
              <a:t>20.02.2020</a:t>
            </a:fld>
            <a:endParaRPr lang="ru-RU">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ru-RU">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9C329C28-8D0A-4E6F-88D7-CBD19775D449}" type="slidenum">
              <a:rPr lang="ru-RU" smtClean="0">
                <a:solidFill>
                  <a:srgbClr val="ECE9C6"/>
                </a:solidFill>
              </a:rPr>
              <a:pPr/>
              <a:t>‹#›</a:t>
            </a:fld>
            <a:endParaRPr lang="ru-RU">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endPar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Tree>
    <p:extLst>
      <p:ext uri="{BB962C8B-B14F-4D97-AF65-F5344CB8AC3E}">
        <p14:creationId xmlns:p14="http://schemas.microsoft.com/office/powerpoint/2010/main" xmlns="" val="2853278214"/>
      </p:ext>
    </p:extLst>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C8EFAE4-9AF8-447D-BC70-70C44CF24219}" type="datetimeFigureOut">
              <a:rPr lang="ru-RU" smtClean="0">
                <a:solidFill>
                  <a:srgbClr val="895D1D"/>
                </a:solidFill>
              </a:rPr>
              <a:pPr/>
              <a:t>20.02.2020</a:t>
            </a:fld>
            <a:endParaRPr lang="ru-RU">
              <a:solidFill>
                <a:srgbClr val="895D1D"/>
              </a:solidFill>
            </a:endParaRPr>
          </a:p>
        </p:txBody>
      </p:sp>
      <p:sp>
        <p:nvSpPr>
          <p:cNvPr id="5" name="Footer Placeholder 4"/>
          <p:cNvSpPr>
            <a:spLocks noGrp="1"/>
          </p:cNvSpPr>
          <p:nvPr>
            <p:ph type="ftr" sz="quarter" idx="11"/>
          </p:nvPr>
        </p:nvSpPr>
        <p:spPr/>
        <p:txBody>
          <a:bodyPr/>
          <a:lstStyle/>
          <a:p>
            <a:endParaRPr lang="ru-RU">
              <a:solidFill>
                <a:srgbClr val="895D1D"/>
              </a:solidFill>
            </a:endParaRPr>
          </a:p>
        </p:txBody>
      </p:sp>
      <p:sp>
        <p:nvSpPr>
          <p:cNvPr id="6" name="Slide Number Placeholder 5"/>
          <p:cNvSpPr>
            <a:spLocks noGrp="1"/>
          </p:cNvSpPr>
          <p:nvPr>
            <p:ph type="sldNum" sz="quarter" idx="12"/>
          </p:nvPr>
        </p:nvSpPr>
        <p:spPr/>
        <p:txBody>
          <a:bodyPr/>
          <a:lstStyle/>
          <a:p>
            <a:fld id="{9C329C28-8D0A-4E6F-88D7-CBD19775D449}" type="slidenum">
              <a:rPr lang="ru-RU" smtClean="0">
                <a:solidFill>
                  <a:srgbClr val="895D1D"/>
                </a:solidFill>
              </a:rPr>
              <a:pPr/>
              <a:t>‹#›</a:t>
            </a:fld>
            <a:endParaRPr lang="ru-RU">
              <a:solidFill>
                <a:srgbClr val="895D1D"/>
              </a:solidFill>
            </a:endParaRPr>
          </a:p>
        </p:txBody>
      </p:sp>
      <p:sp>
        <p:nvSpPr>
          <p:cNvPr id="11" name="Title 10"/>
          <p:cNvSpPr>
            <a:spLocks noGrp="1"/>
          </p:cNvSpPr>
          <p:nvPr>
            <p:ph type="title"/>
          </p:nvPr>
        </p:nvSpPr>
        <p:spPr/>
        <p:txBody>
          <a:bodyPr/>
          <a:lstStyle/>
          <a:p>
            <a:r>
              <a:rPr lang="ru-RU" smtClean="0"/>
              <a:t>Образец заголовка</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rgbClr val="895D1D">
                      <a:lumMod val="60000"/>
                      <a:lumOff val="40000"/>
                    </a:srgbClr>
                  </a:solidFill>
                  <a:latin typeface="Wingdings" pitchFamily="2" charset="2"/>
                </a:rPr>
                <a:t></a:t>
              </a:r>
              <a:endParaRPr lang="en-US" sz="5400" dirty="0">
                <a:solidFill>
                  <a:srgbClr val="895D1D">
                    <a:lumMod val="60000"/>
                    <a:lumOff val="40000"/>
                  </a:srgb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16966155"/>
      </p:ext>
    </p:extLst>
  </p:cSld>
  <p:clrMapOvr>
    <a:overrideClrMapping bg1="lt1" tx1="dk1" bg2="lt2" tx2="dk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rgbClr val="895D1D">
                      <a:lumMod val="60000"/>
                      <a:lumOff val="40000"/>
                    </a:srgbClr>
                  </a:solidFill>
                  <a:latin typeface="Wingdings" pitchFamily="2" charset="2"/>
                </a:rPr>
                <a:t></a:t>
              </a:r>
              <a:endParaRPr lang="en-US" sz="5400" dirty="0">
                <a:solidFill>
                  <a:srgbClr val="895D1D">
                    <a:lumMod val="60000"/>
                    <a:lumOff val="40000"/>
                  </a:srgb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C8EFAE4-9AF8-447D-BC70-70C44CF24219}" type="datetimeFigureOut">
              <a:rPr lang="ru-RU" smtClean="0">
                <a:solidFill>
                  <a:srgbClr val="895D1D"/>
                </a:solidFill>
              </a:rPr>
              <a:pPr/>
              <a:t>20.02.2020</a:t>
            </a:fld>
            <a:endParaRPr lang="ru-RU">
              <a:solidFill>
                <a:srgbClr val="895D1D"/>
              </a:solidFill>
            </a:endParaRPr>
          </a:p>
        </p:txBody>
      </p:sp>
      <p:sp>
        <p:nvSpPr>
          <p:cNvPr id="5" name="Footer Placeholder 4"/>
          <p:cNvSpPr>
            <a:spLocks noGrp="1"/>
          </p:cNvSpPr>
          <p:nvPr>
            <p:ph type="ftr" sz="quarter" idx="11"/>
          </p:nvPr>
        </p:nvSpPr>
        <p:spPr/>
        <p:txBody>
          <a:bodyPr/>
          <a:lstStyle/>
          <a:p>
            <a:endParaRPr lang="ru-RU">
              <a:solidFill>
                <a:srgbClr val="895D1D"/>
              </a:solidFill>
            </a:endParaRPr>
          </a:p>
        </p:txBody>
      </p:sp>
      <p:sp>
        <p:nvSpPr>
          <p:cNvPr id="6" name="Slide Number Placeholder 5"/>
          <p:cNvSpPr>
            <a:spLocks noGrp="1"/>
          </p:cNvSpPr>
          <p:nvPr>
            <p:ph type="sldNum" sz="quarter" idx="12"/>
          </p:nvPr>
        </p:nvSpPr>
        <p:spPr/>
        <p:txBody>
          <a:bodyPr/>
          <a:lstStyle/>
          <a:p>
            <a:fld id="{9C329C28-8D0A-4E6F-88D7-CBD19775D449}" type="slidenum">
              <a:rPr lang="ru-RU" smtClean="0">
                <a:solidFill>
                  <a:srgbClr val="895D1D"/>
                </a:solidFill>
              </a:rPr>
              <a:pPr/>
              <a:t>‹#›</a:t>
            </a:fld>
            <a:endParaRPr lang="ru-RU">
              <a:solidFill>
                <a:srgbClr val="895D1D"/>
              </a:solidFill>
            </a:endParaRPr>
          </a:p>
        </p:txBody>
      </p:sp>
    </p:spTree>
    <p:extLst>
      <p:ext uri="{BB962C8B-B14F-4D97-AF65-F5344CB8AC3E}">
        <p14:creationId xmlns:p14="http://schemas.microsoft.com/office/powerpoint/2010/main" xmlns="" val="2303510209"/>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20.02.2020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7C8EFAE4-9AF8-447D-BC70-70C44CF24219}" type="datetimeFigureOut">
              <a:rPr lang="ru-RU" smtClean="0">
                <a:solidFill>
                  <a:srgbClr val="895D1D"/>
                </a:solidFill>
              </a:rPr>
              <a:pPr/>
              <a:t>20.02.2020</a:t>
            </a:fld>
            <a:endParaRPr lang="ru-RU">
              <a:solidFill>
                <a:srgbClr val="895D1D"/>
              </a:solidFill>
            </a:endParaRPr>
          </a:p>
        </p:txBody>
      </p:sp>
      <p:sp>
        <p:nvSpPr>
          <p:cNvPr id="6" name="Footer Placeholder 5"/>
          <p:cNvSpPr>
            <a:spLocks noGrp="1"/>
          </p:cNvSpPr>
          <p:nvPr>
            <p:ph type="ftr" sz="quarter" idx="11"/>
          </p:nvPr>
        </p:nvSpPr>
        <p:spPr/>
        <p:txBody>
          <a:bodyPr/>
          <a:lstStyle/>
          <a:p>
            <a:endParaRPr lang="ru-RU">
              <a:solidFill>
                <a:srgbClr val="895D1D"/>
              </a:solidFill>
            </a:endParaRPr>
          </a:p>
        </p:txBody>
      </p:sp>
      <p:sp>
        <p:nvSpPr>
          <p:cNvPr id="7" name="Slide Number Placeholder 6"/>
          <p:cNvSpPr>
            <a:spLocks noGrp="1"/>
          </p:cNvSpPr>
          <p:nvPr>
            <p:ph type="sldNum" sz="quarter" idx="12"/>
          </p:nvPr>
        </p:nvSpPr>
        <p:spPr/>
        <p:txBody>
          <a:bodyPr/>
          <a:lstStyle/>
          <a:p>
            <a:fld id="{9C329C28-8D0A-4E6F-88D7-CBD19775D449}" type="slidenum">
              <a:rPr lang="ru-RU" smtClean="0">
                <a:solidFill>
                  <a:srgbClr val="895D1D"/>
                </a:solidFill>
              </a:rPr>
              <a:pPr/>
              <a:t>‹#›</a:t>
            </a:fld>
            <a:endParaRPr lang="ru-RU">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ru-RU" smtClean="0"/>
              <a:t>Образец заголовка</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rgbClr val="895D1D">
                      <a:lumMod val="60000"/>
                      <a:lumOff val="40000"/>
                    </a:srgbClr>
                  </a:solidFill>
                  <a:latin typeface="Wingdings" pitchFamily="2" charset="2"/>
                </a:rPr>
                <a:t></a:t>
              </a:r>
              <a:endParaRPr lang="en-US" sz="5400" dirty="0">
                <a:solidFill>
                  <a:srgbClr val="895D1D">
                    <a:lumMod val="60000"/>
                    <a:lumOff val="40000"/>
                  </a:srgb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extLst>
      <p:ext uri="{BB962C8B-B14F-4D97-AF65-F5344CB8AC3E}">
        <p14:creationId xmlns:p14="http://schemas.microsoft.com/office/powerpoint/2010/main" xmlns="" val="249840442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7C8EFAE4-9AF8-447D-BC70-70C44CF24219}" type="datetimeFigureOut">
              <a:rPr lang="ru-RU" smtClean="0">
                <a:solidFill>
                  <a:srgbClr val="895D1D"/>
                </a:solidFill>
              </a:rPr>
              <a:pPr/>
              <a:t>20.02.2020</a:t>
            </a:fld>
            <a:endParaRPr lang="ru-RU">
              <a:solidFill>
                <a:srgbClr val="895D1D"/>
              </a:solidFill>
            </a:endParaRPr>
          </a:p>
        </p:txBody>
      </p:sp>
      <p:sp>
        <p:nvSpPr>
          <p:cNvPr id="8" name="Footer Placeholder 7"/>
          <p:cNvSpPr>
            <a:spLocks noGrp="1"/>
          </p:cNvSpPr>
          <p:nvPr>
            <p:ph type="ftr" sz="quarter" idx="11"/>
          </p:nvPr>
        </p:nvSpPr>
        <p:spPr/>
        <p:txBody>
          <a:bodyPr/>
          <a:lstStyle/>
          <a:p>
            <a:endParaRPr lang="ru-RU">
              <a:solidFill>
                <a:srgbClr val="895D1D"/>
              </a:solidFill>
            </a:endParaRPr>
          </a:p>
        </p:txBody>
      </p:sp>
      <p:sp>
        <p:nvSpPr>
          <p:cNvPr id="9" name="Slide Number Placeholder 8"/>
          <p:cNvSpPr>
            <a:spLocks noGrp="1"/>
          </p:cNvSpPr>
          <p:nvPr>
            <p:ph type="sldNum" sz="quarter" idx="12"/>
          </p:nvPr>
        </p:nvSpPr>
        <p:spPr/>
        <p:txBody>
          <a:bodyPr/>
          <a:lstStyle/>
          <a:p>
            <a:fld id="{9C329C28-8D0A-4E6F-88D7-CBD19775D449}" type="slidenum">
              <a:rPr lang="ru-RU" smtClean="0">
                <a:solidFill>
                  <a:srgbClr val="895D1D"/>
                </a:solidFill>
              </a:rPr>
              <a:pPr/>
              <a:t>‹#›</a:t>
            </a:fld>
            <a:endParaRPr lang="ru-RU">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rgbClr val="895D1D">
                      <a:lumMod val="60000"/>
                      <a:lumOff val="40000"/>
                    </a:srgbClr>
                  </a:solidFill>
                  <a:latin typeface="Wingdings" pitchFamily="2" charset="2"/>
                </a:rPr>
                <a:t></a:t>
              </a:r>
              <a:endParaRPr lang="en-US" sz="5400" dirty="0">
                <a:solidFill>
                  <a:srgbClr val="895D1D">
                    <a:lumMod val="60000"/>
                    <a:lumOff val="40000"/>
                  </a:srgb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55504944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7C8EFAE4-9AF8-447D-BC70-70C44CF24219}" type="datetimeFigureOut">
              <a:rPr lang="ru-RU" smtClean="0">
                <a:solidFill>
                  <a:srgbClr val="895D1D"/>
                </a:solidFill>
              </a:rPr>
              <a:pPr/>
              <a:t>20.02.2020</a:t>
            </a:fld>
            <a:endParaRPr lang="ru-RU">
              <a:solidFill>
                <a:srgbClr val="895D1D"/>
              </a:solidFill>
            </a:endParaRPr>
          </a:p>
        </p:txBody>
      </p:sp>
      <p:sp>
        <p:nvSpPr>
          <p:cNvPr id="4" name="Footer Placeholder 3"/>
          <p:cNvSpPr>
            <a:spLocks noGrp="1"/>
          </p:cNvSpPr>
          <p:nvPr>
            <p:ph type="ftr" sz="quarter" idx="11"/>
          </p:nvPr>
        </p:nvSpPr>
        <p:spPr/>
        <p:txBody>
          <a:bodyPr/>
          <a:lstStyle/>
          <a:p>
            <a:endParaRPr lang="ru-RU">
              <a:solidFill>
                <a:srgbClr val="895D1D"/>
              </a:solidFill>
            </a:endParaRPr>
          </a:p>
        </p:txBody>
      </p:sp>
      <p:sp>
        <p:nvSpPr>
          <p:cNvPr id="5" name="Slide Number Placeholder 4"/>
          <p:cNvSpPr>
            <a:spLocks noGrp="1"/>
          </p:cNvSpPr>
          <p:nvPr>
            <p:ph type="sldNum" sz="quarter" idx="12"/>
          </p:nvPr>
        </p:nvSpPr>
        <p:spPr/>
        <p:txBody>
          <a:bodyPr/>
          <a:lstStyle/>
          <a:p>
            <a:fld id="{9C329C28-8D0A-4E6F-88D7-CBD19775D449}" type="slidenum">
              <a:rPr lang="ru-RU" smtClean="0">
                <a:solidFill>
                  <a:srgbClr val="895D1D"/>
                </a:solidFill>
              </a:rPr>
              <a:pPr/>
              <a:t>‹#›</a:t>
            </a:fld>
            <a:endParaRPr lang="ru-RU">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rgbClr val="895D1D">
                      <a:lumMod val="60000"/>
                      <a:lumOff val="40000"/>
                    </a:srgbClr>
                  </a:solidFill>
                  <a:latin typeface="Wingdings" pitchFamily="2" charset="2"/>
                </a:rPr>
                <a:t></a:t>
              </a:r>
              <a:endParaRPr lang="en-US" sz="5400" dirty="0">
                <a:solidFill>
                  <a:srgbClr val="895D1D">
                    <a:lumMod val="60000"/>
                    <a:lumOff val="40000"/>
                  </a:srgb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95406424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EFAE4-9AF8-447D-BC70-70C44CF24219}" type="datetimeFigureOut">
              <a:rPr lang="ru-RU" smtClean="0">
                <a:solidFill>
                  <a:srgbClr val="895D1D"/>
                </a:solidFill>
              </a:rPr>
              <a:pPr/>
              <a:t>20.02.2020</a:t>
            </a:fld>
            <a:endParaRPr lang="ru-RU">
              <a:solidFill>
                <a:srgbClr val="895D1D"/>
              </a:solidFill>
            </a:endParaRPr>
          </a:p>
        </p:txBody>
      </p:sp>
      <p:sp>
        <p:nvSpPr>
          <p:cNvPr id="3" name="Footer Placeholder 2"/>
          <p:cNvSpPr>
            <a:spLocks noGrp="1"/>
          </p:cNvSpPr>
          <p:nvPr>
            <p:ph type="ftr" sz="quarter" idx="11"/>
          </p:nvPr>
        </p:nvSpPr>
        <p:spPr/>
        <p:txBody>
          <a:bodyPr/>
          <a:lstStyle/>
          <a:p>
            <a:endParaRPr lang="ru-RU">
              <a:solidFill>
                <a:srgbClr val="895D1D"/>
              </a:solidFill>
            </a:endParaRPr>
          </a:p>
        </p:txBody>
      </p:sp>
      <p:sp>
        <p:nvSpPr>
          <p:cNvPr id="4" name="Slide Number Placeholder 3"/>
          <p:cNvSpPr>
            <a:spLocks noGrp="1"/>
          </p:cNvSpPr>
          <p:nvPr>
            <p:ph type="sldNum" sz="quarter" idx="12"/>
          </p:nvPr>
        </p:nvSpPr>
        <p:spPr/>
        <p:txBody>
          <a:bodyPr/>
          <a:lstStyle/>
          <a:p>
            <a:fld id="{9C329C28-8D0A-4E6F-88D7-CBD19775D449}" type="slidenum">
              <a:rPr lang="ru-RU" smtClean="0">
                <a:solidFill>
                  <a:srgbClr val="895D1D"/>
                </a:solidFill>
              </a:rPr>
              <a:pPr/>
              <a:t>‹#›</a:t>
            </a:fld>
            <a:endParaRPr lang="ru-RU">
              <a:solidFill>
                <a:srgbClr val="895D1D"/>
              </a:solidFill>
            </a:endParaRPr>
          </a:p>
        </p:txBody>
      </p:sp>
    </p:spTree>
    <p:extLst>
      <p:ext uri="{BB962C8B-B14F-4D97-AF65-F5344CB8AC3E}">
        <p14:creationId xmlns:p14="http://schemas.microsoft.com/office/powerpoint/2010/main" xmlns="" val="34672395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ru-RU" smtClean="0"/>
              <a:t>Образец заголовка</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C8EFAE4-9AF8-447D-BC70-70C44CF24219}" type="datetimeFigureOut">
              <a:rPr lang="ru-RU" smtClean="0">
                <a:solidFill>
                  <a:srgbClr val="895D1D"/>
                </a:solidFill>
              </a:rPr>
              <a:pPr/>
              <a:t>20.02.2020</a:t>
            </a:fld>
            <a:endParaRPr lang="ru-RU">
              <a:solidFill>
                <a:srgbClr val="895D1D"/>
              </a:solidFill>
            </a:endParaRPr>
          </a:p>
        </p:txBody>
      </p:sp>
      <p:sp>
        <p:nvSpPr>
          <p:cNvPr id="6" name="Footer Placeholder 5"/>
          <p:cNvSpPr>
            <a:spLocks noGrp="1"/>
          </p:cNvSpPr>
          <p:nvPr>
            <p:ph type="ftr" sz="quarter" idx="11"/>
          </p:nvPr>
        </p:nvSpPr>
        <p:spPr/>
        <p:txBody>
          <a:bodyPr/>
          <a:lstStyle/>
          <a:p>
            <a:endParaRPr lang="ru-RU">
              <a:solidFill>
                <a:srgbClr val="895D1D"/>
              </a:solidFill>
            </a:endParaRPr>
          </a:p>
        </p:txBody>
      </p:sp>
      <p:sp>
        <p:nvSpPr>
          <p:cNvPr id="7" name="Slide Number Placeholder 6"/>
          <p:cNvSpPr>
            <a:spLocks noGrp="1"/>
          </p:cNvSpPr>
          <p:nvPr>
            <p:ph type="sldNum" sz="quarter" idx="12"/>
          </p:nvPr>
        </p:nvSpPr>
        <p:spPr/>
        <p:txBody>
          <a:bodyPr/>
          <a:lstStyle/>
          <a:p>
            <a:fld id="{9C329C28-8D0A-4E6F-88D7-CBD19775D449}" type="slidenum">
              <a:rPr lang="ru-RU" smtClean="0">
                <a:solidFill>
                  <a:srgbClr val="895D1D"/>
                </a:solidFill>
              </a:rPr>
              <a:pPr/>
              <a:t>‹#›</a:t>
            </a:fld>
            <a:endParaRPr lang="ru-RU">
              <a:solidFill>
                <a:srgbClr val="895D1D"/>
              </a:solidFill>
            </a:endParaRPr>
          </a:p>
        </p:txBody>
      </p:sp>
    </p:spTree>
    <p:extLst>
      <p:ext uri="{BB962C8B-B14F-4D97-AF65-F5344CB8AC3E}">
        <p14:creationId xmlns:p14="http://schemas.microsoft.com/office/powerpoint/2010/main" xmlns="" val="251727896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ru-RU" smtClean="0"/>
              <a:t>Образец заголовка</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C8EFAE4-9AF8-447D-BC70-70C44CF24219}" type="datetimeFigureOut">
              <a:rPr lang="ru-RU" smtClean="0">
                <a:solidFill>
                  <a:srgbClr val="895D1D"/>
                </a:solidFill>
              </a:rPr>
              <a:pPr/>
              <a:t>20.02.2020</a:t>
            </a:fld>
            <a:endParaRPr lang="ru-RU">
              <a:solidFill>
                <a:srgbClr val="895D1D"/>
              </a:solidFill>
            </a:endParaRPr>
          </a:p>
        </p:txBody>
      </p:sp>
      <p:sp>
        <p:nvSpPr>
          <p:cNvPr id="6" name="Footer Placeholder 5"/>
          <p:cNvSpPr>
            <a:spLocks noGrp="1"/>
          </p:cNvSpPr>
          <p:nvPr>
            <p:ph type="ftr" sz="quarter" idx="11"/>
          </p:nvPr>
        </p:nvSpPr>
        <p:spPr/>
        <p:txBody>
          <a:bodyPr/>
          <a:lstStyle/>
          <a:p>
            <a:endParaRPr lang="ru-RU">
              <a:solidFill>
                <a:srgbClr val="895D1D"/>
              </a:solidFill>
            </a:endParaRPr>
          </a:p>
        </p:txBody>
      </p:sp>
      <p:sp>
        <p:nvSpPr>
          <p:cNvPr id="7" name="Slide Number Placeholder 6"/>
          <p:cNvSpPr>
            <a:spLocks noGrp="1"/>
          </p:cNvSpPr>
          <p:nvPr>
            <p:ph type="sldNum" sz="quarter" idx="12"/>
          </p:nvPr>
        </p:nvSpPr>
        <p:spPr/>
        <p:txBody>
          <a:bodyPr/>
          <a:lstStyle/>
          <a:p>
            <a:fld id="{9C329C28-8D0A-4E6F-88D7-CBD19775D449}" type="slidenum">
              <a:rPr lang="ru-RU" smtClean="0">
                <a:solidFill>
                  <a:srgbClr val="895D1D"/>
                </a:solidFill>
              </a:rPr>
              <a:pPr/>
              <a:t>‹#›</a:t>
            </a:fld>
            <a:endParaRPr lang="ru-RU">
              <a:solidFill>
                <a:srgbClr val="895D1D"/>
              </a:solidFill>
            </a:endParaRPr>
          </a:p>
        </p:txBody>
      </p:sp>
    </p:spTree>
    <p:extLst>
      <p:ext uri="{BB962C8B-B14F-4D97-AF65-F5344CB8AC3E}">
        <p14:creationId xmlns:p14="http://schemas.microsoft.com/office/powerpoint/2010/main" xmlns="" val="60248411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C8EFAE4-9AF8-447D-BC70-70C44CF24219}" type="datetimeFigureOut">
              <a:rPr lang="ru-RU" smtClean="0">
                <a:solidFill>
                  <a:srgbClr val="895D1D"/>
                </a:solidFill>
              </a:rPr>
              <a:pPr/>
              <a:t>20.02.2020</a:t>
            </a:fld>
            <a:endParaRPr lang="ru-RU">
              <a:solidFill>
                <a:srgbClr val="895D1D"/>
              </a:solidFill>
            </a:endParaRPr>
          </a:p>
        </p:txBody>
      </p:sp>
      <p:sp>
        <p:nvSpPr>
          <p:cNvPr id="5" name="Footer Placeholder 4"/>
          <p:cNvSpPr>
            <a:spLocks noGrp="1"/>
          </p:cNvSpPr>
          <p:nvPr>
            <p:ph type="ftr" sz="quarter" idx="11"/>
          </p:nvPr>
        </p:nvSpPr>
        <p:spPr/>
        <p:txBody>
          <a:bodyPr/>
          <a:lstStyle/>
          <a:p>
            <a:endParaRPr lang="ru-RU">
              <a:solidFill>
                <a:srgbClr val="895D1D"/>
              </a:solidFill>
            </a:endParaRPr>
          </a:p>
        </p:txBody>
      </p:sp>
      <p:sp>
        <p:nvSpPr>
          <p:cNvPr id="6" name="Slide Number Placeholder 5"/>
          <p:cNvSpPr>
            <a:spLocks noGrp="1"/>
          </p:cNvSpPr>
          <p:nvPr>
            <p:ph type="sldNum" sz="quarter" idx="12"/>
          </p:nvPr>
        </p:nvSpPr>
        <p:spPr/>
        <p:txBody>
          <a:bodyPr/>
          <a:lstStyle/>
          <a:p>
            <a:fld id="{9C329C28-8D0A-4E6F-88D7-CBD19775D449}" type="slidenum">
              <a:rPr lang="ru-RU" smtClean="0">
                <a:solidFill>
                  <a:srgbClr val="895D1D"/>
                </a:solidFill>
              </a:rPr>
              <a:pPr/>
              <a:t>‹#›</a:t>
            </a:fld>
            <a:endParaRPr lang="ru-RU">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rgbClr val="895D1D">
                      <a:lumMod val="60000"/>
                      <a:lumOff val="40000"/>
                    </a:srgbClr>
                  </a:solidFill>
                  <a:latin typeface="Wingdings" pitchFamily="2" charset="2"/>
                </a:rPr>
                <a:t></a:t>
              </a:r>
              <a:endParaRPr lang="en-US" sz="5400" dirty="0">
                <a:solidFill>
                  <a:srgbClr val="895D1D">
                    <a:lumMod val="60000"/>
                    <a:lumOff val="40000"/>
                  </a:srgb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94494855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C8EFAE4-9AF8-447D-BC70-70C44CF24219}" type="datetimeFigureOut">
              <a:rPr lang="ru-RU" smtClean="0">
                <a:solidFill>
                  <a:srgbClr val="895D1D"/>
                </a:solidFill>
              </a:rPr>
              <a:pPr/>
              <a:t>20.02.2020</a:t>
            </a:fld>
            <a:endParaRPr lang="ru-RU">
              <a:solidFill>
                <a:srgbClr val="895D1D"/>
              </a:solidFill>
            </a:endParaRPr>
          </a:p>
        </p:txBody>
      </p:sp>
      <p:sp>
        <p:nvSpPr>
          <p:cNvPr id="5" name="Footer Placeholder 4"/>
          <p:cNvSpPr>
            <a:spLocks noGrp="1"/>
          </p:cNvSpPr>
          <p:nvPr>
            <p:ph type="ftr" sz="quarter" idx="11"/>
          </p:nvPr>
        </p:nvSpPr>
        <p:spPr/>
        <p:txBody>
          <a:bodyPr/>
          <a:lstStyle/>
          <a:p>
            <a:endParaRPr lang="ru-RU">
              <a:solidFill>
                <a:srgbClr val="895D1D"/>
              </a:solidFill>
            </a:endParaRPr>
          </a:p>
        </p:txBody>
      </p:sp>
      <p:sp>
        <p:nvSpPr>
          <p:cNvPr id="6" name="Slide Number Placeholder 5"/>
          <p:cNvSpPr>
            <a:spLocks noGrp="1"/>
          </p:cNvSpPr>
          <p:nvPr>
            <p:ph type="sldNum" sz="quarter" idx="12"/>
          </p:nvPr>
        </p:nvSpPr>
        <p:spPr/>
        <p:txBody>
          <a:bodyPr/>
          <a:lstStyle/>
          <a:p>
            <a:fld id="{9C329C28-8D0A-4E6F-88D7-CBD19775D449}" type="slidenum">
              <a:rPr lang="ru-RU" smtClean="0">
                <a:solidFill>
                  <a:srgbClr val="895D1D"/>
                </a:solidFill>
              </a:rPr>
              <a:pPr/>
              <a:t>‹#›</a:t>
            </a:fld>
            <a:endParaRPr lang="ru-RU">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rgbClr val="895D1D">
                      <a:lumMod val="60000"/>
                      <a:lumOff val="40000"/>
                    </a:srgbClr>
                  </a:solidFill>
                  <a:latin typeface="Wingdings" pitchFamily="2" charset="2"/>
                </a:rPr>
                <a:t></a:t>
              </a:r>
              <a:endParaRPr lang="en-US" sz="5400" dirty="0">
                <a:solidFill>
                  <a:srgbClr val="895D1D">
                    <a:lumMod val="60000"/>
                    <a:lumOff val="40000"/>
                  </a:srgb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92338080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FD8F41B-C1C0-4DF4-B824-F8AF66789278}" type="datetimeFigureOut">
              <a:rPr lang="ru-RU" smtClean="0">
                <a:solidFill>
                  <a:prstClr val="black">
                    <a:tint val="75000"/>
                  </a:prstClr>
                </a:solidFill>
              </a:rPr>
              <a:pPr/>
              <a:t>20.02.2020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4DD04BC-B477-4457-8761-22C836889AC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352168583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D8F41B-C1C0-4DF4-B824-F8AF66789278}" type="datetimeFigureOut">
              <a:rPr lang="ru-RU" smtClean="0">
                <a:solidFill>
                  <a:prstClr val="black">
                    <a:tint val="75000"/>
                  </a:prstClr>
                </a:solidFill>
              </a:rPr>
              <a:pPr/>
              <a:t>20.02.2020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4DD04BC-B477-4457-8761-22C836889AC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3507334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Скругленный прямоугольник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914400" y="273050"/>
            <a:ext cx="7772400" cy="1143000"/>
          </a:xfrm>
        </p:spPr>
        <p:txBody>
          <a:bodyPr anchor="b" anchorCtr="0"/>
          <a:lstStyle>
            <a:lvl1pPr algn="l">
              <a:buNone/>
              <a:defRPr sz="4000" b="0"/>
            </a:lvl1pPr>
          </a:lstStyle>
          <a:p>
            <a:r>
              <a:rPr kumimoji="0" lang="ru-RU" smtClean="0"/>
              <a:t>Образец заголовка</a:t>
            </a:r>
            <a:endParaRPr kumimoji="0" lang="en-US"/>
          </a:p>
        </p:txBody>
      </p:sp>
      <p:sp>
        <p:nvSpPr>
          <p:cNvPr id="3" name="Текст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20.02.2020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11" name="Содержимое 10"/>
          <p:cNvSpPr>
            <a:spLocks noGrp="1"/>
          </p:cNvSpPr>
          <p:nvPr>
            <p:ph sz="quarter" idx="1"/>
          </p:nvPr>
        </p:nvSpPr>
        <p:spPr>
          <a:xfrm>
            <a:off x="2971800" y="1600200"/>
            <a:ext cx="5715000" cy="44958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FD8F41B-C1C0-4DF4-B824-F8AF66789278}" type="datetimeFigureOut">
              <a:rPr lang="ru-RU" smtClean="0">
                <a:solidFill>
                  <a:prstClr val="black">
                    <a:tint val="75000"/>
                  </a:prstClr>
                </a:solidFill>
              </a:rPr>
              <a:pPr/>
              <a:t>20.02.2020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4DD04BC-B477-4457-8761-22C836889AC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255838416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FD8F41B-C1C0-4DF4-B824-F8AF66789278}" type="datetimeFigureOut">
              <a:rPr lang="ru-RU" smtClean="0">
                <a:solidFill>
                  <a:prstClr val="black">
                    <a:tint val="75000"/>
                  </a:prstClr>
                </a:solidFill>
              </a:rPr>
              <a:pPr/>
              <a:t>20.02.2020</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4DD04BC-B477-4457-8761-22C836889AC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7468232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FD8F41B-C1C0-4DF4-B824-F8AF66789278}" type="datetimeFigureOut">
              <a:rPr lang="ru-RU" smtClean="0">
                <a:solidFill>
                  <a:prstClr val="black">
                    <a:tint val="75000"/>
                  </a:prstClr>
                </a:solidFill>
              </a:rPr>
              <a:pPr/>
              <a:t>20.02.2020</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4DD04BC-B477-4457-8761-22C836889AC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350840647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FD8F41B-C1C0-4DF4-B824-F8AF66789278}" type="datetimeFigureOut">
              <a:rPr lang="ru-RU" smtClean="0">
                <a:solidFill>
                  <a:prstClr val="black">
                    <a:tint val="75000"/>
                  </a:prstClr>
                </a:solidFill>
              </a:rPr>
              <a:pPr/>
              <a:t>20.02.2020</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4DD04BC-B477-4457-8761-22C836889AC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402246641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FD8F41B-C1C0-4DF4-B824-F8AF66789278}" type="datetimeFigureOut">
              <a:rPr lang="ru-RU" smtClean="0">
                <a:solidFill>
                  <a:prstClr val="black">
                    <a:tint val="75000"/>
                  </a:prstClr>
                </a:solidFill>
              </a:rPr>
              <a:pPr/>
              <a:t>20.02.2020</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4DD04BC-B477-4457-8761-22C836889AC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284949338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FD8F41B-C1C0-4DF4-B824-F8AF66789278}" type="datetimeFigureOut">
              <a:rPr lang="ru-RU" smtClean="0">
                <a:solidFill>
                  <a:prstClr val="black">
                    <a:tint val="75000"/>
                  </a:prstClr>
                </a:solidFill>
              </a:rPr>
              <a:pPr/>
              <a:t>20.02.2020</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4DD04BC-B477-4457-8761-22C836889AC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29487975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FD8F41B-C1C0-4DF4-B824-F8AF66789278}" type="datetimeFigureOut">
              <a:rPr lang="ru-RU" smtClean="0">
                <a:solidFill>
                  <a:prstClr val="black">
                    <a:tint val="75000"/>
                  </a:prstClr>
                </a:solidFill>
              </a:rPr>
              <a:pPr/>
              <a:t>20.02.2020</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4DD04BC-B477-4457-8761-22C836889AC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365076140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D8F41B-C1C0-4DF4-B824-F8AF66789278}" type="datetimeFigureOut">
              <a:rPr lang="ru-RU" smtClean="0">
                <a:solidFill>
                  <a:prstClr val="black">
                    <a:tint val="75000"/>
                  </a:prstClr>
                </a:solidFill>
              </a:rPr>
              <a:pPr/>
              <a:t>20.02.2020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4DD04BC-B477-4457-8761-22C836889AC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203835474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D8F41B-C1C0-4DF4-B824-F8AF66789278}" type="datetimeFigureOut">
              <a:rPr lang="ru-RU" smtClean="0">
                <a:solidFill>
                  <a:prstClr val="black">
                    <a:tint val="75000"/>
                  </a:prstClr>
                </a:solidFill>
              </a:rPr>
              <a:pPr/>
              <a:t>20.02.2020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4DD04BC-B477-4457-8761-22C836889AC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330160079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06727A8-6962-4AC8-8A88-3F96A3DD9C1E}" type="datetimeFigureOut">
              <a:rPr lang="ru-RU" smtClean="0">
                <a:solidFill>
                  <a:prstClr val="black">
                    <a:tint val="75000"/>
                  </a:prstClr>
                </a:solidFill>
              </a:rPr>
              <a:pPr/>
              <a:t>20.02.2020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6C0E3511-8005-48EA-9772-8DD62C1FB69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34334615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20.02.2020</a:t>
            </a:fld>
            <a:endParaRPr lang="ru-RU"/>
          </a:p>
        </p:txBody>
      </p:sp>
      <p:sp>
        <p:nvSpPr>
          <p:cNvPr id="6" name="Нижний колонтитул 5"/>
          <p:cNvSpPr>
            <a:spLocks noGrp="1"/>
          </p:cNvSpPr>
          <p:nvPr>
            <p:ph type="ftr" sz="quarter" idx="11"/>
          </p:nvPr>
        </p:nvSpPr>
        <p:spPr>
          <a:xfrm>
            <a:off x="914400" y="6172200"/>
            <a:ext cx="3886200" cy="457200"/>
          </a:xfrm>
        </p:spPr>
        <p:txBody>
          <a:bodyPr/>
          <a:lstStyle/>
          <a:p>
            <a:endParaRPr lang="ru-RU"/>
          </a:p>
        </p:txBody>
      </p:sp>
      <p:sp>
        <p:nvSpPr>
          <p:cNvPr id="7" name="Номер слайда 6"/>
          <p:cNvSpPr>
            <a:spLocks noGrp="1"/>
          </p:cNvSpPr>
          <p:nvPr>
            <p:ph type="sldNum" sz="quarter" idx="12"/>
          </p:nvPr>
        </p:nvSpPr>
        <p:spPr>
          <a:xfrm>
            <a:off x="146304" y="6208776"/>
            <a:ext cx="457200" cy="457200"/>
          </a:xfrm>
        </p:spPr>
        <p:txBody>
          <a:bodyPr/>
          <a:lstStyle/>
          <a:p>
            <a:fld id="{725C68B6-61C2-468F-89AB-4B9F7531AA68}" type="slidenum">
              <a:rPr lang="ru-RU" smtClean="0"/>
              <a:pPr/>
              <a:t>‹#›</a:t>
            </a:fld>
            <a:endParaRPr lang="ru-RU"/>
          </a:p>
        </p:txBody>
      </p:sp>
      <p:sp>
        <p:nvSpPr>
          <p:cNvPr id="11" name="Прямоугольник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Рисунок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ru-RU" smtClean="0"/>
              <a:t>Вставка рисунка</a:t>
            </a:r>
            <a:endParaRPr kumimoji="0"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06727A8-6962-4AC8-8A88-3F96A3DD9C1E}" type="datetimeFigureOut">
              <a:rPr lang="ru-RU" smtClean="0">
                <a:solidFill>
                  <a:prstClr val="black">
                    <a:tint val="75000"/>
                  </a:prstClr>
                </a:solidFill>
              </a:rPr>
              <a:pPr/>
              <a:t>20.02.2020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6C0E3511-8005-48EA-9772-8DD62C1FB69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48914837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06727A8-6962-4AC8-8A88-3F96A3DD9C1E}" type="datetimeFigureOut">
              <a:rPr lang="ru-RU" smtClean="0">
                <a:solidFill>
                  <a:prstClr val="black">
                    <a:tint val="75000"/>
                  </a:prstClr>
                </a:solidFill>
              </a:rPr>
              <a:pPr/>
              <a:t>20.02.2020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6C0E3511-8005-48EA-9772-8DD62C1FB69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385976270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06727A8-6962-4AC8-8A88-3F96A3DD9C1E}" type="datetimeFigureOut">
              <a:rPr lang="ru-RU" smtClean="0">
                <a:solidFill>
                  <a:prstClr val="black">
                    <a:tint val="75000"/>
                  </a:prstClr>
                </a:solidFill>
              </a:rPr>
              <a:pPr/>
              <a:t>20.02.2020</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6C0E3511-8005-48EA-9772-8DD62C1FB69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15766920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06727A8-6962-4AC8-8A88-3F96A3DD9C1E}" type="datetimeFigureOut">
              <a:rPr lang="ru-RU" smtClean="0">
                <a:solidFill>
                  <a:prstClr val="black">
                    <a:tint val="75000"/>
                  </a:prstClr>
                </a:solidFill>
              </a:rPr>
              <a:pPr/>
              <a:t>20.02.2020</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6C0E3511-8005-48EA-9772-8DD62C1FB69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112922800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06727A8-6962-4AC8-8A88-3F96A3DD9C1E}" type="datetimeFigureOut">
              <a:rPr lang="ru-RU" smtClean="0">
                <a:solidFill>
                  <a:prstClr val="black">
                    <a:tint val="75000"/>
                  </a:prstClr>
                </a:solidFill>
              </a:rPr>
              <a:pPr/>
              <a:t>20.02.2020</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6C0E3511-8005-48EA-9772-8DD62C1FB69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220091752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06727A8-6962-4AC8-8A88-3F96A3DD9C1E}" type="datetimeFigureOut">
              <a:rPr lang="ru-RU" smtClean="0">
                <a:solidFill>
                  <a:prstClr val="black">
                    <a:tint val="75000"/>
                  </a:prstClr>
                </a:solidFill>
              </a:rPr>
              <a:pPr/>
              <a:t>20.02.2020</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6C0E3511-8005-48EA-9772-8DD62C1FB69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18108520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06727A8-6962-4AC8-8A88-3F96A3DD9C1E}" type="datetimeFigureOut">
              <a:rPr lang="ru-RU" smtClean="0">
                <a:solidFill>
                  <a:prstClr val="black">
                    <a:tint val="75000"/>
                  </a:prstClr>
                </a:solidFill>
              </a:rPr>
              <a:pPr/>
              <a:t>20.02.2020</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6C0E3511-8005-48EA-9772-8DD62C1FB69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359896574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06727A8-6962-4AC8-8A88-3F96A3DD9C1E}" type="datetimeFigureOut">
              <a:rPr lang="ru-RU" smtClean="0">
                <a:solidFill>
                  <a:prstClr val="black">
                    <a:tint val="75000"/>
                  </a:prstClr>
                </a:solidFill>
              </a:rPr>
              <a:pPr/>
              <a:t>20.02.2020</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6C0E3511-8005-48EA-9772-8DD62C1FB69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3279846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06727A8-6962-4AC8-8A88-3F96A3DD9C1E}" type="datetimeFigureOut">
              <a:rPr lang="ru-RU" smtClean="0">
                <a:solidFill>
                  <a:prstClr val="black">
                    <a:tint val="75000"/>
                  </a:prstClr>
                </a:solidFill>
              </a:rPr>
              <a:pPr/>
              <a:t>20.02.2020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6C0E3511-8005-48EA-9772-8DD62C1FB69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20713102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06727A8-6962-4AC8-8A88-3F96A3DD9C1E}" type="datetimeFigureOut">
              <a:rPr lang="ru-RU" smtClean="0">
                <a:solidFill>
                  <a:prstClr val="black">
                    <a:tint val="75000"/>
                  </a:prstClr>
                </a:solidFill>
              </a:rPr>
              <a:pPr/>
              <a:t>20.02.2020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6C0E3511-8005-48EA-9772-8DD62C1FB69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11155884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6.gif"/><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Скругленный прямоугольник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Заголовок 21"/>
          <p:cNvSpPr>
            <a:spLocks noGrp="1"/>
          </p:cNvSpPr>
          <p:nvPr>
            <p:ph type="title"/>
          </p:nvPr>
        </p:nvSpPr>
        <p:spPr>
          <a:xfrm>
            <a:off x="914400" y="274638"/>
            <a:ext cx="7772400" cy="1143000"/>
          </a:xfrm>
          <a:prstGeom prst="rect">
            <a:avLst/>
          </a:prstGeom>
        </p:spPr>
        <p:txBody>
          <a:bodyPr bIns="91440" anchor="b" anchorCtr="0">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B106E36-FD25-4E2D-B0AA-010F637433A0}" type="datetimeFigureOut">
              <a:rPr lang="ru-RU" smtClean="0"/>
              <a:pPr/>
              <a:t>20.02.2020</a:t>
            </a:fld>
            <a:endParaRPr lang="ru-RU"/>
          </a:p>
        </p:txBody>
      </p:sp>
      <p:sp>
        <p:nvSpPr>
          <p:cNvPr id="3" name="Нижний колонтитул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ru-RU"/>
          </a:p>
        </p:txBody>
      </p:sp>
      <p:sp>
        <p:nvSpPr>
          <p:cNvPr id="23" name="Номер слайда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4000" cy="6858000"/>
            <a:chOff x="0" y="0"/>
            <a:chExt cx="5760" cy="4320"/>
          </a:xfrm>
        </p:grpSpPr>
        <p:sp>
          <p:nvSpPr>
            <p:cNvPr id="1049" name="Freeform 3"/>
            <p:cNvSpPr>
              <a:spLocks/>
            </p:cNvSpPr>
            <p:nvPr/>
          </p:nvSpPr>
          <p:spPr bwMode="hidden">
            <a:xfrm>
              <a:off x="0" y="3072"/>
              <a:ext cx="5760" cy="1248"/>
            </a:xfrm>
            <a:custGeom>
              <a:avLst/>
              <a:gdLst>
                <a:gd name="T0" fmla="*/ 6027 w 6027"/>
                <a:gd name="T1" fmla="*/ 2296 h 2296"/>
                <a:gd name="T2" fmla="*/ 0 w 6027"/>
                <a:gd name="T3" fmla="*/ 2296 h 2296"/>
                <a:gd name="T4" fmla="*/ 0 w 6027"/>
                <a:gd name="T5" fmla="*/ 0 h 2296"/>
                <a:gd name="T6" fmla="*/ 6027 w 6027"/>
                <a:gd name="T7" fmla="*/ 0 h 2296"/>
                <a:gd name="T8" fmla="*/ 6027 w 6027"/>
                <a:gd name="T9" fmla="*/ 2296 h 2296"/>
                <a:gd name="T10" fmla="*/ 6027 w 6027"/>
                <a:gd name="T11" fmla="*/ 2296 h 22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27" h="2296">
                  <a:moveTo>
                    <a:pt x="6027" y="2296"/>
                  </a:moveTo>
                  <a:lnTo>
                    <a:pt x="0" y="2296"/>
                  </a:lnTo>
                  <a:lnTo>
                    <a:pt x="0" y="0"/>
                  </a:lnTo>
                  <a:lnTo>
                    <a:pt x="6027" y="0"/>
                  </a:lnTo>
                  <a:lnTo>
                    <a:pt x="6027" y="229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22532" name="Freeform 4"/>
            <p:cNvSpPr>
              <a:spLocks/>
            </p:cNvSpPr>
            <p:nvPr/>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pPr fontAlgn="base">
                <a:spcBef>
                  <a:spcPct val="0"/>
                </a:spcBef>
                <a:spcAft>
                  <a:spcPct val="0"/>
                </a:spcAft>
                <a:defRPr/>
              </a:pPr>
              <a:endParaRPr lang="ru-RU">
                <a:solidFill>
                  <a:srgbClr val="FFFFFF"/>
                </a:solidFill>
              </a:endParaRPr>
            </a:p>
          </p:txBody>
        </p:sp>
      </p:grpSp>
      <p:sp>
        <p:nvSpPr>
          <p:cNvPr id="1027" name="Freeform 5"/>
          <p:cNvSpPr>
            <a:spLocks/>
          </p:cNvSpPr>
          <p:nvPr/>
        </p:nvSpPr>
        <p:spPr bwMode="hidden">
          <a:xfrm>
            <a:off x="6248400" y="6262688"/>
            <a:ext cx="2895600" cy="609600"/>
          </a:xfrm>
          <a:custGeom>
            <a:avLst/>
            <a:gdLst>
              <a:gd name="T0" fmla="*/ 5748 w 5748"/>
              <a:gd name="T1" fmla="*/ 246 h 246"/>
              <a:gd name="T2" fmla="*/ 0 w 5748"/>
              <a:gd name="T3" fmla="*/ 246 h 246"/>
              <a:gd name="T4" fmla="*/ 0 w 5748"/>
              <a:gd name="T5" fmla="*/ 0 h 246"/>
              <a:gd name="T6" fmla="*/ 5748 w 5748"/>
              <a:gd name="T7" fmla="*/ 0 h 246"/>
              <a:gd name="T8" fmla="*/ 5748 w 5748"/>
              <a:gd name="T9" fmla="*/ 246 h 246"/>
              <a:gd name="T10" fmla="*/ 5748 w 5748"/>
              <a:gd name="T11" fmla="*/ 246 h 2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8" h="246">
                <a:moveTo>
                  <a:pt x="5748" y="246"/>
                </a:moveTo>
                <a:lnTo>
                  <a:pt x="0" y="246"/>
                </a:lnTo>
                <a:lnTo>
                  <a:pt x="0" y="0"/>
                </a:lnTo>
                <a:lnTo>
                  <a:pt x="5748" y="0"/>
                </a:lnTo>
                <a:lnTo>
                  <a:pt x="5748" y="246"/>
                </a:lnTo>
                <a:close/>
              </a:path>
            </a:pathLst>
          </a:cu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grpSp>
        <p:nvGrpSpPr>
          <p:cNvPr id="1028" name="Group 6"/>
          <p:cNvGrpSpPr>
            <a:grpSpLocks/>
          </p:cNvGrpSpPr>
          <p:nvPr/>
        </p:nvGrpSpPr>
        <p:grpSpPr bwMode="auto">
          <a:xfrm>
            <a:off x="0" y="6019800"/>
            <a:ext cx="7848600" cy="857250"/>
            <a:chOff x="0" y="3792"/>
            <a:chExt cx="4944" cy="540"/>
          </a:xfrm>
        </p:grpSpPr>
        <p:sp>
          <p:nvSpPr>
            <p:cNvPr id="22535" name="Freeform 7"/>
            <p:cNvSpPr>
              <a:spLocks/>
            </p:cNvSpPr>
            <p:nvPr userDrawn="1"/>
          </p:nvSpPr>
          <p:spPr bwMode="ltGray">
            <a:xfrm>
              <a:off x="1488" y="3792"/>
              <a:ext cx="3240" cy="536"/>
            </a:xfrm>
            <a:custGeom>
              <a:avLst/>
              <a:gdLst/>
              <a:ahLst/>
              <a:cxnLst>
                <a:cxn ang="0">
                  <a:pos x="3132" y="469"/>
                </a:cxn>
                <a:cxn ang="0">
                  <a:pos x="2995" y="395"/>
                </a:cxn>
                <a:cxn ang="0">
                  <a:pos x="2911" y="375"/>
                </a:cxn>
                <a:cxn ang="0">
                  <a:pos x="2678" y="228"/>
                </a:cxn>
                <a:cxn ang="0">
                  <a:pos x="2553" y="74"/>
                </a:cxn>
                <a:cxn ang="0">
                  <a:pos x="2457" y="7"/>
                </a:cxn>
                <a:cxn ang="0">
                  <a:pos x="2403" y="47"/>
                </a:cxn>
                <a:cxn ang="0">
                  <a:pos x="2289" y="74"/>
                </a:cxn>
                <a:cxn ang="0">
                  <a:pos x="2134" y="74"/>
                </a:cxn>
                <a:cxn ang="0">
                  <a:pos x="2044" y="128"/>
                </a:cxn>
                <a:cxn ang="0">
                  <a:pos x="1775" y="222"/>
                </a:cxn>
                <a:cxn ang="0">
                  <a:pos x="1602" y="181"/>
                </a:cxn>
                <a:cxn ang="0">
                  <a:pos x="1560" y="101"/>
                </a:cxn>
                <a:cxn ang="0">
                  <a:pos x="1542" y="87"/>
                </a:cxn>
                <a:cxn ang="0">
                  <a:pos x="1446" y="60"/>
                </a:cxn>
                <a:cxn ang="0">
                  <a:pos x="1375" y="74"/>
                </a:cxn>
                <a:cxn ang="0">
                  <a:pos x="1309" y="87"/>
                </a:cxn>
                <a:cxn ang="0">
                  <a:pos x="1243" y="13"/>
                </a:cxn>
                <a:cxn ang="0">
                  <a:pos x="1225" y="0"/>
                </a:cxn>
                <a:cxn ang="0">
                  <a:pos x="1189" y="0"/>
                </a:cxn>
                <a:cxn ang="0">
                  <a:pos x="1106" y="34"/>
                </a:cxn>
                <a:cxn ang="0">
                  <a:pos x="1106" y="34"/>
                </a:cxn>
                <a:cxn ang="0">
                  <a:pos x="1094" y="40"/>
                </a:cxn>
                <a:cxn ang="0">
                  <a:pos x="1070" y="54"/>
                </a:cxn>
                <a:cxn ang="0">
                  <a:pos x="1034" y="74"/>
                </a:cxn>
                <a:cxn ang="0">
                  <a:pos x="1004" y="74"/>
                </a:cxn>
                <a:cxn ang="0">
                  <a:pos x="986" y="74"/>
                </a:cxn>
                <a:cxn ang="0">
                  <a:pos x="956" y="81"/>
                </a:cxn>
                <a:cxn ang="0">
                  <a:pos x="920" y="94"/>
                </a:cxn>
                <a:cxn ang="0">
                  <a:pos x="884" y="107"/>
                </a:cxn>
                <a:cxn ang="0">
                  <a:pos x="843" y="128"/>
                </a:cxn>
                <a:cxn ang="0">
                  <a:pos x="813" y="141"/>
                </a:cxn>
                <a:cxn ang="0">
                  <a:pos x="789" y="148"/>
                </a:cxn>
                <a:cxn ang="0">
                  <a:pos x="783" y="154"/>
                </a:cxn>
                <a:cxn ang="0">
                  <a:pos x="556" y="228"/>
                </a:cxn>
                <a:cxn ang="0">
                  <a:pos x="394" y="294"/>
                </a:cxn>
                <a:cxn ang="0">
                  <a:pos x="107" y="462"/>
                </a:cxn>
                <a:cxn ang="0">
                  <a:pos x="0" y="536"/>
                </a:cxn>
                <a:cxn ang="0">
                  <a:pos x="3240" y="536"/>
                </a:cxn>
                <a:cxn ang="0">
                  <a:pos x="3132" y="469"/>
                </a:cxn>
                <a:cxn ang="0">
                  <a:pos x="3132" y="469"/>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w="9525">
              <a:noFill/>
              <a:round/>
              <a:headEnd/>
              <a:tailEnd/>
            </a:ln>
          </p:spPr>
          <p:txBody>
            <a:bodyPr/>
            <a:lstStyle/>
            <a:p>
              <a:pPr fontAlgn="base">
                <a:spcBef>
                  <a:spcPct val="0"/>
                </a:spcBef>
                <a:spcAft>
                  <a:spcPct val="0"/>
                </a:spcAft>
                <a:defRPr/>
              </a:pPr>
              <a:endParaRPr lang="ru-RU">
                <a:solidFill>
                  <a:srgbClr val="FFFFFF"/>
                </a:solidFill>
              </a:endParaRPr>
            </a:p>
          </p:txBody>
        </p:sp>
        <p:grpSp>
          <p:nvGrpSpPr>
            <p:cNvPr id="1042" name="Group 8"/>
            <p:cNvGrpSpPr>
              <a:grpSpLocks/>
            </p:cNvGrpSpPr>
            <p:nvPr userDrawn="1"/>
          </p:nvGrpSpPr>
          <p:grpSpPr bwMode="auto">
            <a:xfrm>
              <a:off x="2486" y="3792"/>
              <a:ext cx="2458" cy="540"/>
              <a:chOff x="2486" y="3792"/>
              <a:chExt cx="2458" cy="540"/>
            </a:xfrm>
          </p:grpSpPr>
          <p:sp>
            <p:nvSpPr>
              <p:cNvPr id="1044" name="Freeform 9"/>
              <p:cNvSpPr>
                <a:spLocks/>
              </p:cNvSpPr>
              <p:nvPr userDrawn="1"/>
            </p:nvSpPr>
            <p:spPr bwMode="ltGray">
              <a:xfrm>
                <a:off x="3948" y="3799"/>
                <a:ext cx="996" cy="533"/>
              </a:xfrm>
              <a:custGeom>
                <a:avLst/>
                <a:gdLst>
                  <a:gd name="T0" fmla="*/ 636 w 996"/>
                  <a:gd name="T1" fmla="*/ 373 h 533"/>
                  <a:gd name="T2" fmla="*/ 495 w 996"/>
                  <a:gd name="T3" fmla="*/ 370 h 533"/>
                  <a:gd name="T4" fmla="*/ 280 w 996"/>
                  <a:gd name="T5" fmla="*/ 249 h 533"/>
                  <a:gd name="T6" fmla="*/ 127 w 996"/>
                  <a:gd name="T7" fmla="*/ 66 h 533"/>
                  <a:gd name="T8" fmla="*/ 0 w 996"/>
                  <a:gd name="T9" fmla="*/ 0 h 533"/>
                  <a:gd name="T10" fmla="*/ 22 w 996"/>
                  <a:gd name="T11" fmla="*/ 26 h 533"/>
                  <a:gd name="T12" fmla="*/ 0 w 996"/>
                  <a:gd name="T13" fmla="*/ 65 h 533"/>
                  <a:gd name="T14" fmla="*/ 30 w 996"/>
                  <a:gd name="T15" fmla="*/ 119 h 533"/>
                  <a:gd name="T16" fmla="*/ 75 w 996"/>
                  <a:gd name="T17" fmla="*/ 243 h 533"/>
                  <a:gd name="T18" fmla="*/ 45 w 996"/>
                  <a:gd name="T19" fmla="*/ 422 h 533"/>
                  <a:gd name="T20" fmla="*/ 200 w 996"/>
                  <a:gd name="T21" fmla="*/ 329 h 533"/>
                  <a:gd name="T22" fmla="*/ 612 w 996"/>
                  <a:gd name="T23" fmla="*/ 533 h 533"/>
                  <a:gd name="T24" fmla="*/ 996 w 996"/>
                  <a:gd name="T25" fmla="*/ 529 h 533"/>
                  <a:gd name="T26" fmla="*/ 828 w 996"/>
                  <a:gd name="T27" fmla="*/ 473 h 533"/>
                  <a:gd name="T28" fmla="*/ 636 w 996"/>
                  <a:gd name="T29" fmla="*/ 373 h 5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96" h="533">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612" y="533"/>
                    </a:lnTo>
                    <a:lnTo>
                      <a:pt x="996" y="529"/>
                    </a:lnTo>
                    <a:lnTo>
                      <a:pt x="828" y="473"/>
                    </a:lnTo>
                    <a:lnTo>
                      <a:pt x="636" y="373"/>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1045" name="Freeform 10"/>
              <p:cNvSpPr>
                <a:spLocks/>
              </p:cNvSpPr>
              <p:nvPr userDrawn="1"/>
            </p:nvSpPr>
            <p:spPr bwMode="ltGray">
              <a:xfrm>
                <a:off x="2677" y="3792"/>
                <a:ext cx="186" cy="395"/>
              </a:xfrm>
              <a:custGeom>
                <a:avLst/>
                <a:gdLst>
                  <a:gd name="T0" fmla="*/ 36 w 186"/>
                  <a:gd name="T1" fmla="*/ 0 h 353"/>
                  <a:gd name="T2" fmla="*/ 54 w 186"/>
                  <a:gd name="T3" fmla="*/ 18 h 353"/>
                  <a:gd name="T4" fmla="*/ 24 w 186"/>
                  <a:gd name="T5" fmla="*/ 30 h 353"/>
                  <a:gd name="T6" fmla="*/ 18 w 186"/>
                  <a:gd name="T7" fmla="*/ 66 h 353"/>
                  <a:gd name="T8" fmla="*/ 42 w 186"/>
                  <a:gd name="T9" fmla="*/ 114 h 353"/>
                  <a:gd name="T10" fmla="*/ 48 w 186"/>
                  <a:gd name="T11" fmla="*/ 162 h 353"/>
                  <a:gd name="T12" fmla="*/ 0 w 186"/>
                  <a:gd name="T13" fmla="*/ 353 h 353"/>
                  <a:gd name="T14" fmla="*/ 54 w 186"/>
                  <a:gd name="T15" fmla="*/ 233 h 353"/>
                  <a:gd name="T16" fmla="*/ 84 w 186"/>
                  <a:gd name="T17" fmla="*/ 216 h 353"/>
                  <a:gd name="T18" fmla="*/ 126 w 186"/>
                  <a:gd name="T19" fmla="*/ 126 h 353"/>
                  <a:gd name="T20" fmla="*/ 144 w 186"/>
                  <a:gd name="T21" fmla="*/ 120 h 353"/>
                  <a:gd name="T22" fmla="*/ 144 w 186"/>
                  <a:gd name="T23" fmla="*/ 90 h 353"/>
                  <a:gd name="T24" fmla="*/ 186 w 186"/>
                  <a:gd name="T25" fmla="*/ 66 h 353"/>
                  <a:gd name="T26" fmla="*/ 162 w 186"/>
                  <a:gd name="T27" fmla="*/ 60 h 353"/>
                  <a:gd name="T28" fmla="*/ 36 w 186"/>
                  <a:gd name="T29" fmla="*/ 0 h 353"/>
                  <a:gd name="T30" fmla="*/ 36 w 186"/>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1046" name="Freeform 11"/>
              <p:cNvSpPr>
                <a:spLocks/>
              </p:cNvSpPr>
              <p:nvPr userDrawn="1"/>
            </p:nvSpPr>
            <p:spPr bwMode="ltGray">
              <a:xfrm>
                <a:off x="3030" y="3893"/>
                <a:ext cx="378" cy="271"/>
              </a:xfrm>
              <a:custGeom>
                <a:avLst/>
                <a:gdLst>
                  <a:gd name="T0" fmla="*/ 18 w 378"/>
                  <a:gd name="T1" fmla="*/ 0 h 271"/>
                  <a:gd name="T2" fmla="*/ 12 w 378"/>
                  <a:gd name="T3" fmla="*/ 13 h 271"/>
                  <a:gd name="T4" fmla="*/ 0 w 378"/>
                  <a:gd name="T5" fmla="*/ 40 h 271"/>
                  <a:gd name="T6" fmla="*/ 60 w 378"/>
                  <a:gd name="T7" fmla="*/ 121 h 271"/>
                  <a:gd name="T8" fmla="*/ 310 w 378"/>
                  <a:gd name="T9" fmla="*/ 271 h 271"/>
                  <a:gd name="T10" fmla="*/ 290 w 378"/>
                  <a:gd name="T11" fmla="*/ 139 h 271"/>
                  <a:gd name="T12" fmla="*/ 378 w 378"/>
                  <a:gd name="T13" fmla="*/ 76 h 271"/>
                  <a:gd name="T14" fmla="*/ 251 w 378"/>
                  <a:gd name="T15" fmla="*/ 94 h 271"/>
                  <a:gd name="T16" fmla="*/ 90 w 378"/>
                  <a:gd name="T17" fmla="*/ 54 h 271"/>
                  <a:gd name="T18" fmla="*/ 18 w 378"/>
                  <a:gd name="T19" fmla="*/ 0 h 271"/>
                  <a:gd name="T20" fmla="*/ 18 w 378"/>
                  <a:gd name="T21" fmla="*/ 0 h 2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1047" name="Freeform 12"/>
              <p:cNvSpPr>
                <a:spLocks/>
              </p:cNvSpPr>
              <p:nvPr userDrawn="1"/>
            </p:nvSpPr>
            <p:spPr bwMode="ltGray">
              <a:xfrm>
                <a:off x="3628" y="3866"/>
                <a:ext cx="155" cy="74"/>
              </a:xfrm>
              <a:custGeom>
                <a:avLst/>
                <a:gdLst>
                  <a:gd name="T0" fmla="*/ 114 w 155"/>
                  <a:gd name="T1" fmla="*/ 0 h 66"/>
                  <a:gd name="T2" fmla="*/ 0 w 155"/>
                  <a:gd name="T3" fmla="*/ 0 h 66"/>
                  <a:gd name="T4" fmla="*/ 0 w 155"/>
                  <a:gd name="T5" fmla="*/ 0 h 66"/>
                  <a:gd name="T6" fmla="*/ 6 w 155"/>
                  <a:gd name="T7" fmla="*/ 6 h 66"/>
                  <a:gd name="T8" fmla="*/ 6 w 155"/>
                  <a:gd name="T9" fmla="*/ 18 h 66"/>
                  <a:gd name="T10" fmla="*/ 0 w 155"/>
                  <a:gd name="T11" fmla="*/ 24 h 66"/>
                  <a:gd name="T12" fmla="*/ 78 w 155"/>
                  <a:gd name="T13" fmla="*/ 60 h 66"/>
                  <a:gd name="T14" fmla="*/ 96 w 155"/>
                  <a:gd name="T15" fmla="*/ 42 h 66"/>
                  <a:gd name="T16" fmla="*/ 155 w 155"/>
                  <a:gd name="T17" fmla="*/ 66 h 66"/>
                  <a:gd name="T18" fmla="*/ 126 w 155"/>
                  <a:gd name="T19" fmla="*/ 24 h 66"/>
                  <a:gd name="T20" fmla="*/ 149 w 155"/>
                  <a:gd name="T21" fmla="*/ 0 h 66"/>
                  <a:gd name="T22" fmla="*/ 114 w 155"/>
                  <a:gd name="T23" fmla="*/ 0 h 66"/>
                  <a:gd name="T24" fmla="*/ 114 w 155"/>
                  <a:gd name="T25" fmla="*/ 0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5" h="66">
                    <a:moveTo>
                      <a:pt x="114" y="0"/>
                    </a:moveTo>
                    <a:lnTo>
                      <a:pt x="0" y="0"/>
                    </a:lnTo>
                    <a:lnTo>
                      <a:pt x="6" y="6"/>
                    </a:lnTo>
                    <a:lnTo>
                      <a:pt x="6" y="18"/>
                    </a:lnTo>
                    <a:lnTo>
                      <a:pt x="0" y="24"/>
                    </a:lnTo>
                    <a:lnTo>
                      <a:pt x="78" y="60"/>
                    </a:lnTo>
                    <a:lnTo>
                      <a:pt x="96" y="42"/>
                    </a:lnTo>
                    <a:lnTo>
                      <a:pt x="155" y="66"/>
                    </a:lnTo>
                    <a:lnTo>
                      <a:pt x="126" y="24"/>
                    </a:lnTo>
                    <a:lnTo>
                      <a:pt x="149" y="0"/>
                    </a:lnTo>
                    <a:lnTo>
                      <a:pt x="114"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1048" name="Freeform 13"/>
              <p:cNvSpPr>
                <a:spLocks/>
              </p:cNvSpPr>
              <p:nvPr userDrawn="1"/>
            </p:nvSpPr>
            <p:spPr bwMode="ltGray">
              <a:xfrm>
                <a:off x="2486" y="3859"/>
                <a:ext cx="42" cy="81"/>
              </a:xfrm>
              <a:custGeom>
                <a:avLst/>
                <a:gdLst>
                  <a:gd name="T0" fmla="*/ 6 w 42"/>
                  <a:gd name="T1" fmla="*/ 36 h 72"/>
                  <a:gd name="T2" fmla="*/ 0 w 42"/>
                  <a:gd name="T3" fmla="*/ 18 h 72"/>
                  <a:gd name="T4" fmla="*/ 12 w 42"/>
                  <a:gd name="T5" fmla="*/ 6 h 72"/>
                  <a:gd name="T6" fmla="*/ 0 w 42"/>
                  <a:gd name="T7" fmla="*/ 6 h 72"/>
                  <a:gd name="T8" fmla="*/ 12 w 42"/>
                  <a:gd name="T9" fmla="*/ 6 h 72"/>
                  <a:gd name="T10" fmla="*/ 24 w 42"/>
                  <a:gd name="T11" fmla="*/ 6 h 72"/>
                  <a:gd name="T12" fmla="*/ 36 w 42"/>
                  <a:gd name="T13" fmla="*/ 6 h 72"/>
                  <a:gd name="T14" fmla="*/ 42 w 42"/>
                  <a:gd name="T15" fmla="*/ 0 h 72"/>
                  <a:gd name="T16" fmla="*/ 30 w 42"/>
                  <a:gd name="T17" fmla="*/ 18 h 72"/>
                  <a:gd name="T18" fmla="*/ 42 w 42"/>
                  <a:gd name="T19" fmla="*/ 48 h 72"/>
                  <a:gd name="T20" fmla="*/ 12 w 42"/>
                  <a:gd name="T21" fmla="*/ 72 h 72"/>
                  <a:gd name="T22" fmla="*/ 6 w 42"/>
                  <a:gd name="T23" fmla="*/ 36 h 72"/>
                  <a:gd name="T24" fmla="*/ 6 w 42"/>
                  <a:gd name="T25" fmla="*/ 36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grpSp>
        <p:sp>
          <p:nvSpPr>
            <p:cNvPr id="22542" name="Freeform 14"/>
            <p:cNvSpPr>
              <a:spLocks/>
            </p:cNvSpPr>
            <p:nvPr userDrawn="1"/>
          </p:nvSpPr>
          <p:spPr bwMode="ltGray">
            <a:xfrm>
              <a:off x="0" y="3792"/>
              <a:ext cx="3976" cy="535"/>
            </a:xfrm>
            <a:custGeom>
              <a:avLst/>
              <a:gdLst/>
              <a:ahLst/>
              <a:cxnLst>
                <a:cxn ang="0">
                  <a:pos x="3976" y="527"/>
                </a:cxn>
                <a:cxn ang="0">
                  <a:pos x="3970" y="527"/>
                </a:cxn>
                <a:cxn ang="0">
                  <a:pos x="3844" y="509"/>
                </a:cxn>
                <a:cxn ang="0">
                  <a:pos x="2487" y="305"/>
                </a:cxn>
                <a:cxn ang="0">
                  <a:pos x="2039" y="36"/>
                </a:cxn>
                <a:cxn ang="0">
                  <a:pos x="1907" y="24"/>
                </a:cxn>
                <a:cxn ang="0">
                  <a:pos x="1883" y="54"/>
                </a:cxn>
                <a:cxn ang="0">
                  <a:pos x="1859" y="54"/>
                </a:cxn>
                <a:cxn ang="0">
                  <a:pos x="1830" y="30"/>
                </a:cxn>
                <a:cxn ang="0">
                  <a:pos x="1704" y="102"/>
                </a:cxn>
                <a:cxn ang="0">
                  <a:pos x="1608" y="126"/>
                </a:cxn>
                <a:cxn ang="0">
                  <a:pos x="1561" y="132"/>
                </a:cxn>
                <a:cxn ang="0">
                  <a:pos x="1495" y="102"/>
                </a:cxn>
                <a:cxn ang="0">
                  <a:pos x="1357" y="126"/>
                </a:cxn>
                <a:cxn ang="0">
                  <a:pos x="1285" y="24"/>
                </a:cxn>
                <a:cxn ang="0">
                  <a:pos x="1280" y="18"/>
                </a:cxn>
                <a:cxn ang="0">
                  <a:pos x="1262" y="12"/>
                </a:cxn>
                <a:cxn ang="0">
                  <a:pos x="1238" y="6"/>
                </a:cxn>
                <a:cxn ang="0">
                  <a:pos x="1220" y="0"/>
                </a:cxn>
                <a:cxn ang="0">
                  <a:pos x="1196" y="0"/>
                </a:cxn>
                <a:cxn ang="0">
                  <a:pos x="1166" y="0"/>
                </a:cxn>
                <a:cxn ang="0">
                  <a:pos x="1142" y="0"/>
                </a:cxn>
                <a:cxn ang="0">
                  <a:pos x="1136" y="0"/>
                </a:cxn>
                <a:cxn ang="0">
                  <a:pos x="1130" y="0"/>
                </a:cxn>
                <a:cxn ang="0">
                  <a:pos x="1124" y="6"/>
                </a:cxn>
                <a:cxn ang="0">
                  <a:pos x="1118" y="12"/>
                </a:cxn>
                <a:cxn ang="0">
                  <a:pos x="1100" y="18"/>
                </a:cxn>
                <a:cxn ang="0">
                  <a:pos x="1088" y="18"/>
                </a:cxn>
                <a:cxn ang="0">
                  <a:pos x="1070" y="24"/>
                </a:cxn>
                <a:cxn ang="0">
                  <a:pos x="1052" y="30"/>
                </a:cxn>
                <a:cxn ang="0">
                  <a:pos x="1034" y="36"/>
                </a:cxn>
                <a:cxn ang="0">
                  <a:pos x="1028" y="42"/>
                </a:cxn>
                <a:cxn ang="0">
                  <a:pos x="969" y="60"/>
                </a:cxn>
                <a:cxn ang="0">
                  <a:pos x="921" y="72"/>
                </a:cxn>
                <a:cxn ang="0">
                  <a:pos x="855" y="48"/>
                </a:cxn>
                <a:cxn ang="0">
                  <a:pos x="825" y="48"/>
                </a:cxn>
                <a:cxn ang="0">
                  <a:pos x="759" y="72"/>
                </a:cxn>
                <a:cxn ang="0">
                  <a:pos x="735" y="72"/>
                </a:cxn>
                <a:cxn ang="0">
                  <a:pos x="706" y="60"/>
                </a:cxn>
                <a:cxn ang="0">
                  <a:pos x="640" y="60"/>
                </a:cxn>
                <a:cxn ang="0">
                  <a:pos x="544" y="72"/>
                </a:cxn>
                <a:cxn ang="0">
                  <a:pos x="389" y="18"/>
                </a:cxn>
                <a:cxn ang="0">
                  <a:pos x="323" y="60"/>
                </a:cxn>
                <a:cxn ang="0">
                  <a:pos x="317" y="60"/>
                </a:cxn>
                <a:cxn ang="0">
                  <a:pos x="305" y="72"/>
                </a:cxn>
                <a:cxn ang="0">
                  <a:pos x="287" y="78"/>
                </a:cxn>
                <a:cxn ang="0">
                  <a:pos x="263" y="90"/>
                </a:cxn>
                <a:cxn ang="0">
                  <a:pos x="203" y="120"/>
                </a:cxn>
                <a:cxn ang="0">
                  <a:pos x="149" y="150"/>
                </a:cxn>
                <a:cxn ang="0">
                  <a:pos x="78" y="168"/>
                </a:cxn>
                <a:cxn ang="0">
                  <a:pos x="0" y="180"/>
                </a:cxn>
                <a:cxn ang="0">
                  <a:pos x="0" y="527"/>
                </a:cxn>
                <a:cxn ang="0">
                  <a:pos x="1010" y="527"/>
                </a:cxn>
                <a:cxn ang="0">
                  <a:pos x="3725" y="527"/>
                </a:cxn>
                <a:cxn ang="0">
                  <a:pos x="3976" y="527"/>
                </a:cxn>
                <a:cxn ang="0">
                  <a:pos x="3976" y="527"/>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w="9525">
              <a:noFill/>
              <a:round/>
              <a:headEnd/>
              <a:tailEnd/>
            </a:ln>
          </p:spPr>
          <p:txBody>
            <a:bodyPr/>
            <a:lstStyle/>
            <a:p>
              <a:pPr fontAlgn="base">
                <a:spcBef>
                  <a:spcPct val="0"/>
                </a:spcBef>
                <a:spcAft>
                  <a:spcPct val="0"/>
                </a:spcAft>
                <a:defRPr/>
              </a:pPr>
              <a:endParaRPr lang="ru-RU">
                <a:solidFill>
                  <a:srgbClr val="FFFFFF"/>
                </a:solidFill>
              </a:endParaRPr>
            </a:p>
          </p:txBody>
        </p:sp>
      </p:grpSp>
      <p:grpSp>
        <p:nvGrpSpPr>
          <p:cNvPr id="1029" name="Group 15"/>
          <p:cNvGrpSpPr>
            <a:grpSpLocks/>
          </p:cNvGrpSpPr>
          <p:nvPr/>
        </p:nvGrpSpPr>
        <p:grpSpPr bwMode="auto">
          <a:xfrm>
            <a:off x="627063" y="6021388"/>
            <a:ext cx="5684837" cy="849312"/>
            <a:chOff x="395" y="3793"/>
            <a:chExt cx="3581" cy="535"/>
          </a:xfrm>
        </p:grpSpPr>
        <p:sp>
          <p:nvSpPr>
            <p:cNvPr id="1035" name="Freeform 16"/>
            <p:cNvSpPr>
              <a:spLocks/>
            </p:cNvSpPr>
            <p:nvPr/>
          </p:nvSpPr>
          <p:spPr bwMode="auto">
            <a:xfrm>
              <a:off x="1196" y="3793"/>
              <a:ext cx="365" cy="291"/>
            </a:xfrm>
            <a:custGeom>
              <a:avLst/>
              <a:gdLst>
                <a:gd name="T0" fmla="*/ 24 w 365"/>
                <a:gd name="T1" fmla="*/ 24 h 287"/>
                <a:gd name="T2" fmla="*/ 0 w 365"/>
                <a:gd name="T3" fmla="*/ 60 h 287"/>
                <a:gd name="T4" fmla="*/ 66 w 365"/>
                <a:gd name="T5" fmla="*/ 108 h 287"/>
                <a:gd name="T6" fmla="*/ 143 w 365"/>
                <a:gd name="T7" fmla="*/ 180 h 287"/>
                <a:gd name="T8" fmla="*/ 191 w 365"/>
                <a:gd name="T9" fmla="*/ 168 h 287"/>
                <a:gd name="T10" fmla="*/ 341 w 365"/>
                <a:gd name="T11" fmla="*/ 287 h 287"/>
                <a:gd name="T12" fmla="*/ 305 w 365"/>
                <a:gd name="T13" fmla="*/ 174 h 287"/>
                <a:gd name="T14" fmla="*/ 365 w 365"/>
                <a:gd name="T15" fmla="*/ 132 h 287"/>
                <a:gd name="T16" fmla="*/ 359 w 365"/>
                <a:gd name="T17" fmla="*/ 126 h 287"/>
                <a:gd name="T18" fmla="*/ 335 w 365"/>
                <a:gd name="T19" fmla="*/ 114 h 287"/>
                <a:gd name="T20" fmla="*/ 299 w 365"/>
                <a:gd name="T21" fmla="*/ 90 h 287"/>
                <a:gd name="T22" fmla="*/ 257 w 365"/>
                <a:gd name="T23" fmla="*/ 72 h 287"/>
                <a:gd name="T24" fmla="*/ 215 w 365"/>
                <a:gd name="T25" fmla="*/ 54 h 287"/>
                <a:gd name="T26" fmla="*/ 173 w 365"/>
                <a:gd name="T27" fmla="*/ 36 h 287"/>
                <a:gd name="T28" fmla="*/ 143 w 365"/>
                <a:gd name="T29" fmla="*/ 24 h 287"/>
                <a:gd name="T30" fmla="*/ 131 w 365"/>
                <a:gd name="T31" fmla="*/ 18 h 287"/>
                <a:gd name="T32" fmla="*/ 107 w 365"/>
                <a:gd name="T33" fmla="*/ 18 h 287"/>
                <a:gd name="T34" fmla="*/ 95 w 365"/>
                <a:gd name="T35" fmla="*/ 18 h 287"/>
                <a:gd name="T36" fmla="*/ 72 w 365"/>
                <a:gd name="T37" fmla="*/ 12 h 287"/>
                <a:gd name="T38" fmla="*/ 66 w 365"/>
                <a:gd name="T39" fmla="*/ 12 h 287"/>
                <a:gd name="T40" fmla="*/ 54 w 365"/>
                <a:gd name="T41" fmla="*/ 6 h 287"/>
                <a:gd name="T42" fmla="*/ 42 w 365"/>
                <a:gd name="T43" fmla="*/ 0 h 287"/>
                <a:gd name="T44" fmla="*/ 30 w 365"/>
                <a:gd name="T45" fmla="*/ 0 h 287"/>
                <a:gd name="T46" fmla="*/ 24 w 365"/>
                <a:gd name="T47" fmla="*/ 24 h 287"/>
                <a:gd name="T48" fmla="*/ 24 w 365"/>
                <a:gd name="T49" fmla="*/ 24 h 2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1036" name="Freeform 17"/>
            <p:cNvSpPr>
              <a:spLocks/>
            </p:cNvSpPr>
            <p:nvPr/>
          </p:nvSpPr>
          <p:spPr bwMode="auto">
            <a:xfrm>
              <a:off x="1943" y="3829"/>
              <a:ext cx="2033" cy="499"/>
            </a:xfrm>
            <a:custGeom>
              <a:avLst/>
              <a:gdLst>
                <a:gd name="T0" fmla="*/ 186 w 2033"/>
                <a:gd name="T1" fmla="*/ 18 h 499"/>
                <a:gd name="T2" fmla="*/ 138 w 2033"/>
                <a:gd name="T3" fmla="*/ 6 h 499"/>
                <a:gd name="T4" fmla="*/ 96 w 2033"/>
                <a:gd name="T5" fmla="*/ 0 h 499"/>
                <a:gd name="T6" fmla="*/ 36 w 2033"/>
                <a:gd name="T7" fmla="*/ 0 h 499"/>
                <a:gd name="T8" fmla="*/ 12 w 2033"/>
                <a:gd name="T9" fmla="*/ 25 h 499"/>
                <a:gd name="T10" fmla="*/ 0 w 2033"/>
                <a:gd name="T11" fmla="*/ 128 h 499"/>
                <a:gd name="T12" fmla="*/ 60 w 2033"/>
                <a:gd name="T13" fmla="*/ 104 h 499"/>
                <a:gd name="T14" fmla="*/ 90 w 2033"/>
                <a:gd name="T15" fmla="*/ 134 h 499"/>
                <a:gd name="T16" fmla="*/ 150 w 2033"/>
                <a:gd name="T17" fmla="*/ 153 h 499"/>
                <a:gd name="T18" fmla="*/ 209 w 2033"/>
                <a:gd name="T19" fmla="*/ 273 h 499"/>
                <a:gd name="T20" fmla="*/ 401 w 2033"/>
                <a:gd name="T21" fmla="*/ 359 h 499"/>
                <a:gd name="T22" fmla="*/ 777 w 2033"/>
                <a:gd name="T23" fmla="*/ 359 h 499"/>
                <a:gd name="T24" fmla="*/ 2033 w 2033"/>
                <a:gd name="T25" fmla="*/ 499 h 499"/>
                <a:gd name="T26" fmla="*/ 2033 w 2033"/>
                <a:gd name="T27" fmla="*/ 499 h 499"/>
                <a:gd name="T28" fmla="*/ 1991 w 2033"/>
                <a:gd name="T29" fmla="*/ 493 h 499"/>
                <a:gd name="T30" fmla="*/ 676 w 2033"/>
                <a:gd name="T31" fmla="*/ 243 h 499"/>
                <a:gd name="T32" fmla="*/ 514 w 2033"/>
                <a:gd name="T33" fmla="*/ 159 h 499"/>
                <a:gd name="T34" fmla="*/ 425 w 2033"/>
                <a:gd name="T35" fmla="*/ 110 h 499"/>
                <a:gd name="T36" fmla="*/ 365 w 2033"/>
                <a:gd name="T37" fmla="*/ 92 h 499"/>
                <a:gd name="T38" fmla="*/ 281 w 2033"/>
                <a:gd name="T39" fmla="*/ 61 h 499"/>
                <a:gd name="T40" fmla="*/ 186 w 2033"/>
                <a:gd name="T41" fmla="*/ 18 h 499"/>
                <a:gd name="T42" fmla="*/ 186 w 2033"/>
                <a:gd name="T43" fmla="*/ 18 h 4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1991" y="493"/>
                  </a:lnTo>
                  <a:lnTo>
                    <a:pt x="676" y="243"/>
                  </a:lnTo>
                  <a:lnTo>
                    <a:pt x="514" y="159"/>
                  </a:lnTo>
                  <a:lnTo>
                    <a:pt x="425" y="110"/>
                  </a:lnTo>
                  <a:lnTo>
                    <a:pt x="365" y="92"/>
                  </a:lnTo>
                  <a:lnTo>
                    <a:pt x="281" y="61"/>
                  </a:lnTo>
                  <a:lnTo>
                    <a:pt x="186" y="18"/>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1037" name="Freeform 18"/>
            <p:cNvSpPr>
              <a:spLocks/>
            </p:cNvSpPr>
            <p:nvPr/>
          </p:nvSpPr>
          <p:spPr bwMode="auto">
            <a:xfrm>
              <a:off x="1830" y="3823"/>
              <a:ext cx="71" cy="61"/>
            </a:xfrm>
            <a:custGeom>
              <a:avLst/>
              <a:gdLst>
                <a:gd name="T0" fmla="*/ 0 w 71"/>
                <a:gd name="T1" fmla="*/ 18 h 60"/>
                <a:gd name="T2" fmla="*/ 6 w 71"/>
                <a:gd name="T3" fmla="*/ 18 h 60"/>
                <a:gd name="T4" fmla="*/ 12 w 71"/>
                <a:gd name="T5" fmla="*/ 12 h 60"/>
                <a:gd name="T6" fmla="*/ 6 w 71"/>
                <a:gd name="T7" fmla="*/ 6 h 60"/>
                <a:gd name="T8" fmla="*/ 0 w 71"/>
                <a:gd name="T9" fmla="*/ 0 h 60"/>
                <a:gd name="T10" fmla="*/ 29 w 71"/>
                <a:gd name="T11" fmla="*/ 18 h 60"/>
                <a:gd name="T12" fmla="*/ 53 w 71"/>
                <a:gd name="T13" fmla="*/ 18 h 60"/>
                <a:gd name="T14" fmla="*/ 59 w 71"/>
                <a:gd name="T15" fmla="*/ 30 h 60"/>
                <a:gd name="T16" fmla="*/ 65 w 71"/>
                <a:gd name="T17" fmla="*/ 42 h 60"/>
                <a:gd name="T18" fmla="*/ 71 w 71"/>
                <a:gd name="T19" fmla="*/ 54 h 60"/>
                <a:gd name="T20" fmla="*/ 71 w 71"/>
                <a:gd name="T21" fmla="*/ 60 h 60"/>
                <a:gd name="T22" fmla="*/ 59 w 71"/>
                <a:gd name="T23" fmla="*/ 54 h 60"/>
                <a:gd name="T24" fmla="*/ 47 w 71"/>
                <a:gd name="T25" fmla="*/ 42 h 60"/>
                <a:gd name="T26" fmla="*/ 23 w 71"/>
                <a:gd name="T27" fmla="*/ 30 h 60"/>
                <a:gd name="T28" fmla="*/ 23 w 71"/>
                <a:gd name="T29" fmla="*/ 36 h 60"/>
                <a:gd name="T30" fmla="*/ 18 w 71"/>
                <a:gd name="T31" fmla="*/ 42 h 60"/>
                <a:gd name="T32" fmla="*/ 12 w 71"/>
                <a:gd name="T33" fmla="*/ 48 h 60"/>
                <a:gd name="T34" fmla="*/ 6 w 71"/>
                <a:gd name="T35" fmla="*/ 48 h 60"/>
                <a:gd name="T36" fmla="*/ 6 w 71"/>
                <a:gd name="T37" fmla="*/ 48 h 60"/>
                <a:gd name="T38" fmla="*/ 6 w 71"/>
                <a:gd name="T39" fmla="*/ 36 h 60"/>
                <a:gd name="T40" fmla="*/ 0 w 71"/>
                <a:gd name="T41" fmla="*/ 18 h 60"/>
                <a:gd name="T42" fmla="*/ 0 w 71"/>
                <a:gd name="T43" fmla="*/ 18 h 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36"/>
                  </a:lnTo>
                  <a:lnTo>
                    <a:pt x="0" y="18"/>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1038" name="Freeform 19"/>
            <p:cNvSpPr>
              <a:spLocks/>
            </p:cNvSpPr>
            <p:nvPr/>
          </p:nvSpPr>
          <p:spPr bwMode="auto">
            <a:xfrm>
              <a:off x="855" y="3842"/>
              <a:ext cx="161" cy="164"/>
            </a:xfrm>
            <a:custGeom>
              <a:avLst/>
              <a:gdLst>
                <a:gd name="T0" fmla="*/ 30 w 161"/>
                <a:gd name="T1" fmla="*/ 0 h 162"/>
                <a:gd name="T2" fmla="*/ 48 w 161"/>
                <a:gd name="T3" fmla="*/ 6 h 162"/>
                <a:gd name="T4" fmla="*/ 72 w 161"/>
                <a:gd name="T5" fmla="*/ 6 h 162"/>
                <a:gd name="T6" fmla="*/ 114 w 161"/>
                <a:gd name="T7" fmla="*/ 12 h 162"/>
                <a:gd name="T8" fmla="*/ 96 w 161"/>
                <a:gd name="T9" fmla="*/ 54 h 162"/>
                <a:gd name="T10" fmla="*/ 96 w 161"/>
                <a:gd name="T11" fmla="*/ 60 h 162"/>
                <a:gd name="T12" fmla="*/ 102 w 161"/>
                <a:gd name="T13" fmla="*/ 72 h 162"/>
                <a:gd name="T14" fmla="*/ 108 w 161"/>
                <a:gd name="T15" fmla="*/ 84 h 162"/>
                <a:gd name="T16" fmla="*/ 120 w 161"/>
                <a:gd name="T17" fmla="*/ 96 h 162"/>
                <a:gd name="T18" fmla="*/ 143 w 161"/>
                <a:gd name="T19" fmla="*/ 114 h 162"/>
                <a:gd name="T20" fmla="*/ 155 w 161"/>
                <a:gd name="T21" fmla="*/ 138 h 162"/>
                <a:gd name="T22" fmla="*/ 161 w 161"/>
                <a:gd name="T23" fmla="*/ 156 h 162"/>
                <a:gd name="T24" fmla="*/ 161 w 161"/>
                <a:gd name="T25" fmla="*/ 162 h 162"/>
                <a:gd name="T26" fmla="*/ 96 w 161"/>
                <a:gd name="T27" fmla="*/ 102 h 162"/>
                <a:gd name="T28" fmla="*/ 30 w 161"/>
                <a:gd name="T29" fmla="*/ 54 h 162"/>
                <a:gd name="T30" fmla="*/ 0 w 161"/>
                <a:gd name="T31" fmla="*/ 0 h 162"/>
                <a:gd name="T32" fmla="*/ 30 w 161"/>
                <a:gd name="T33" fmla="*/ 0 h 162"/>
                <a:gd name="T34" fmla="*/ 30 w 161"/>
                <a:gd name="T35" fmla="*/ 0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1039" name="Freeform 20"/>
            <p:cNvSpPr>
              <a:spLocks/>
            </p:cNvSpPr>
            <p:nvPr/>
          </p:nvSpPr>
          <p:spPr bwMode="auto">
            <a:xfrm>
              <a:off x="706" y="3854"/>
              <a:ext cx="59" cy="61"/>
            </a:xfrm>
            <a:custGeom>
              <a:avLst/>
              <a:gdLst>
                <a:gd name="T0" fmla="*/ 59 w 59"/>
                <a:gd name="T1" fmla="*/ 6 h 60"/>
                <a:gd name="T2" fmla="*/ 41 w 59"/>
                <a:gd name="T3" fmla="*/ 30 h 60"/>
                <a:gd name="T4" fmla="*/ 41 w 59"/>
                <a:gd name="T5" fmla="*/ 36 h 60"/>
                <a:gd name="T6" fmla="*/ 47 w 59"/>
                <a:gd name="T7" fmla="*/ 42 h 60"/>
                <a:gd name="T8" fmla="*/ 53 w 59"/>
                <a:gd name="T9" fmla="*/ 54 h 60"/>
                <a:gd name="T10" fmla="*/ 53 w 59"/>
                <a:gd name="T11" fmla="*/ 60 h 60"/>
                <a:gd name="T12" fmla="*/ 47 w 59"/>
                <a:gd name="T13" fmla="*/ 54 h 60"/>
                <a:gd name="T14" fmla="*/ 35 w 59"/>
                <a:gd name="T15" fmla="*/ 48 h 60"/>
                <a:gd name="T16" fmla="*/ 23 w 59"/>
                <a:gd name="T17" fmla="*/ 36 h 60"/>
                <a:gd name="T18" fmla="*/ 17 w 59"/>
                <a:gd name="T19" fmla="*/ 30 h 60"/>
                <a:gd name="T20" fmla="*/ 0 w 59"/>
                <a:gd name="T21" fmla="*/ 0 h 60"/>
                <a:gd name="T22" fmla="*/ 59 w 59"/>
                <a:gd name="T23" fmla="*/ 6 h 60"/>
                <a:gd name="T24" fmla="*/ 59 w 59"/>
                <a:gd name="T25" fmla="*/ 6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sp>
          <p:nvSpPr>
            <p:cNvPr id="1040" name="Freeform 21"/>
            <p:cNvSpPr>
              <a:spLocks/>
            </p:cNvSpPr>
            <p:nvPr/>
          </p:nvSpPr>
          <p:spPr bwMode="auto">
            <a:xfrm>
              <a:off x="395" y="3811"/>
              <a:ext cx="245" cy="207"/>
            </a:xfrm>
            <a:custGeom>
              <a:avLst/>
              <a:gdLst>
                <a:gd name="T0" fmla="*/ 233 w 245"/>
                <a:gd name="T1" fmla="*/ 36 h 204"/>
                <a:gd name="T2" fmla="*/ 245 w 245"/>
                <a:gd name="T3" fmla="*/ 42 h 204"/>
                <a:gd name="T4" fmla="*/ 209 w 245"/>
                <a:gd name="T5" fmla="*/ 84 h 204"/>
                <a:gd name="T6" fmla="*/ 143 w 245"/>
                <a:gd name="T7" fmla="*/ 132 h 204"/>
                <a:gd name="T8" fmla="*/ 167 w 245"/>
                <a:gd name="T9" fmla="*/ 156 h 204"/>
                <a:gd name="T10" fmla="*/ 179 w 245"/>
                <a:gd name="T11" fmla="*/ 204 h 204"/>
                <a:gd name="T12" fmla="*/ 77 w 245"/>
                <a:gd name="T13" fmla="*/ 132 h 204"/>
                <a:gd name="T14" fmla="*/ 47 w 245"/>
                <a:gd name="T15" fmla="*/ 84 h 204"/>
                <a:gd name="T16" fmla="*/ 89 w 245"/>
                <a:gd name="T17" fmla="*/ 66 h 204"/>
                <a:gd name="T18" fmla="*/ 59 w 245"/>
                <a:gd name="T19" fmla="*/ 36 h 204"/>
                <a:gd name="T20" fmla="*/ 0 w 245"/>
                <a:gd name="T21" fmla="*/ 12 h 204"/>
                <a:gd name="T22" fmla="*/ 0 w 245"/>
                <a:gd name="T23" fmla="*/ 0 h 204"/>
                <a:gd name="T24" fmla="*/ 6 w 245"/>
                <a:gd name="T25" fmla="*/ 0 h 204"/>
                <a:gd name="T26" fmla="*/ 12 w 245"/>
                <a:gd name="T27" fmla="*/ 0 h 204"/>
                <a:gd name="T28" fmla="*/ 47 w 245"/>
                <a:gd name="T29" fmla="*/ 6 h 204"/>
                <a:gd name="T30" fmla="*/ 77 w 245"/>
                <a:gd name="T31" fmla="*/ 6 h 204"/>
                <a:gd name="T32" fmla="*/ 83 w 245"/>
                <a:gd name="T33" fmla="*/ 6 h 204"/>
                <a:gd name="T34" fmla="*/ 89 w 245"/>
                <a:gd name="T35" fmla="*/ 6 h 204"/>
                <a:gd name="T36" fmla="*/ 101 w 245"/>
                <a:gd name="T37" fmla="*/ 12 h 204"/>
                <a:gd name="T38" fmla="*/ 125 w 245"/>
                <a:gd name="T39" fmla="*/ 12 h 204"/>
                <a:gd name="T40" fmla="*/ 143 w 245"/>
                <a:gd name="T41" fmla="*/ 18 h 204"/>
                <a:gd name="T42" fmla="*/ 149 w 245"/>
                <a:gd name="T43" fmla="*/ 18 h 204"/>
                <a:gd name="T44" fmla="*/ 149 w 245"/>
                <a:gd name="T45" fmla="*/ 18 h 204"/>
                <a:gd name="T46" fmla="*/ 203 w 245"/>
                <a:gd name="T47" fmla="*/ 24 h 204"/>
                <a:gd name="T48" fmla="*/ 233 w 245"/>
                <a:gd name="T49" fmla="*/ 36 h 204"/>
                <a:gd name="T50" fmla="*/ 233 w 245"/>
                <a:gd name="T51" fmla="*/ 36 h 20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203" y="24"/>
                  </a:lnTo>
                  <a:lnTo>
                    <a:pt x="233" y="3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ru-RU" smtClean="0">
                <a:solidFill>
                  <a:srgbClr val="FFFFFF"/>
                </a:solidFill>
              </a:endParaRPr>
            </a:p>
          </p:txBody>
        </p:sp>
      </p:grpSp>
      <p:sp>
        <p:nvSpPr>
          <p:cNvPr id="22550" name="Rectangle 22"/>
          <p:cNvSpPr>
            <a:spLocks noGrp="1" noChangeArrowheads="1"/>
          </p:cNvSpPr>
          <p:nvPr>
            <p:ph type="title"/>
          </p:nvPr>
        </p:nvSpPr>
        <p:spPr bwMode="auto">
          <a:xfrm>
            <a:off x="457200" y="2286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31" name="Rectangle 23"/>
          <p:cNvSpPr>
            <a:spLocks noGrp="1" noChangeArrowheads="1"/>
          </p:cNvSpPr>
          <p:nvPr>
            <p:ph type="body" idx="1"/>
          </p:nvPr>
        </p:nvSpPr>
        <p:spPr bwMode="auto">
          <a:xfrm>
            <a:off x="457200" y="1600200"/>
            <a:ext cx="8229600" cy="449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2552" name="Rectangle 2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defRPr>
            </a:lvl1pPr>
          </a:lstStyle>
          <a:p>
            <a:pPr fontAlgn="base">
              <a:spcBef>
                <a:spcPct val="0"/>
              </a:spcBef>
              <a:spcAft>
                <a:spcPct val="0"/>
              </a:spcAft>
              <a:defRPr/>
            </a:pPr>
            <a:endParaRPr lang="ru-RU">
              <a:solidFill>
                <a:srgbClr val="FFFFFF"/>
              </a:solidFill>
            </a:endParaRPr>
          </a:p>
        </p:txBody>
      </p:sp>
      <p:sp>
        <p:nvSpPr>
          <p:cNvPr id="22553" name="Rectangle 2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defRPr>
            </a:lvl1pPr>
          </a:lstStyle>
          <a:p>
            <a:pPr fontAlgn="base">
              <a:spcBef>
                <a:spcPct val="0"/>
              </a:spcBef>
              <a:spcAft>
                <a:spcPct val="0"/>
              </a:spcAft>
              <a:defRPr/>
            </a:pPr>
            <a:endParaRPr lang="ru-RU">
              <a:solidFill>
                <a:srgbClr val="FFFFFF"/>
              </a:solidFill>
            </a:endParaRPr>
          </a:p>
        </p:txBody>
      </p:sp>
      <p:sp>
        <p:nvSpPr>
          <p:cNvPr id="22554" name="Rectangle 2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defRPr>
            </a:lvl1pPr>
          </a:lstStyle>
          <a:p>
            <a:pPr fontAlgn="base">
              <a:spcBef>
                <a:spcPct val="0"/>
              </a:spcBef>
              <a:spcAft>
                <a:spcPct val="0"/>
              </a:spcAft>
              <a:defRPr/>
            </a:pPr>
            <a:fld id="{5556E7B0-405B-489B-9BC3-4E8136E5525F}" type="slidenum">
              <a:rPr lang="ru-RU">
                <a:solidFill>
                  <a:srgbClr val="FFFFFF"/>
                </a:solidFill>
              </a:rPr>
              <a:pPr fontAlgn="base">
                <a:spcBef>
                  <a:spcPct val="0"/>
                </a:spcBef>
                <a:spcAft>
                  <a:spcPct val="0"/>
                </a:spcAft>
                <a:defRPr/>
              </a:pPr>
              <a:t>‹#›</a:t>
            </a:fld>
            <a:endParaRPr lang="ru-RU">
              <a:solidFill>
                <a:srgbClr val="FFFFFF"/>
              </a:solidFill>
            </a:endParaRPr>
          </a:p>
        </p:txBody>
      </p:sp>
    </p:spTree>
    <p:extLst>
      <p:ext uri="{BB962C8B-B14F-4D97-AF65-F5344CB8AC3E}">
        <p14:creationId xmlns:p14="http://schemas.microsoft.com/office/powerpoint/2010/main" xmlns="" val="1022836923"/>
      </p:ext>
    </p:extLst>
  </p:cSld>
  <p:clrMap bg1="dk2" tx1="lt1" bg2="dk1" tx2="lt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latin typeface="+mn-lt"/>
        </a:defRPr>
      </a:lvl5pPr>
      <a:lvl6pPr marL="2514600" indent="-228600" algn="l" rtl="0" fontAlgn="base">
        <a:spcBef>
          <a:spcPct val="20000"/>
        </a:spcBef>
        <a:spcAft>
          <a:spcPct val="0"/>
        </a:spcAft>
        <a:buClr>
          <a:schemeClr val="tx2"/>
        </a:buClr>
        <a:buChar char="•"/>
        <a:defRPr sz="2000">
          <a:solidFill>
            <a:schemeClr val="tx1"/>
          </a:solidFill>
          <a:latin typeface="+mn-lt"/>
        </a:defRPr>
      </a:lvl6pPr>
      <a:lvl7pPr marL="2971800" indent="-228600" algn="l" rtl="0" fontAlgn="base">
        <a:spcBef>
          <a:spcPct val="20000"/>
        </a:spcBef>
        <a:spcAft>
          <a:spcPct val="0"/>
        </a:spcAft>
        <a:buClr>
          <a:schemeClr val="tx2"/>
        </a:buClr>
        <a:buChar char="•"/>
        <a:defRPr sz="2000">
          <a:solidFill>
            <a:schemeClr val="tx1"/>
          </a:solidFill>
          <a:latin typeface="+mn-lt"/>
        </a:defRPr>
      </a:lvl7pPr>
      <a:lvl8pPr marL="3429000" indent="-228600" algn="l" rtl="0" fontAlgn="base">
        <a:spcBef>
          <a:spcPct val="20000"/>
        </a:spcBef>
        <a:spcAft>
          <a:spcPct val="0"/>
        </a:spcAft>
        <a:buClr>
          <a:schemeClr val="tx2"/>
        </a:buClr>
        <a:buChar char="•"/>
        <a:defRPr sz="2000">
          <a:solidFill>
            <a:schemeClr val="tx1"/>
          </a:solidFill>
          <a:latin typeface="+mn-lt"/>
        </a:defRPr>
      </a:lvl8pPr>
      <a:lvl9pPr marL="3886200" indent="-228600" algn="l" rtl="0" fontAlgn="base">
        <a:spcBef>
          <a:spcPct val="20000"/>
        </a:spcBef>
        <a:spcAft>
          <a:spcPct val="0"/>
        </a:spcAft>
        <a:buClr>
          <a:schemeClr val="tx2"/>
        </a:buClr>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B4C71EC6-210F-42DE-9C53-41977AD35B3D}" type="datetimeFigureOut">
              <a:rPr lang="ru-RU" smtClean="0">
                <a:solidFill>
                  <a:prstClr val="white">
                    <a:alpha val="60000"/>
                  </a:prstClr>
                </a:solidFill>
              </a:rPr>
              <a:pPr/>
              <a:t>20.02.2020</a:t>
            </a:fld>
            <a:endParaRPr lang="ru-RU">
              <a:solidFill>
                <a:prstClr val="white">
                  <a:alpha val="60000"/>
                </a:prstClr>
              </a:solidFill>
            </a:endParaRPr>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ru-RU">
              <a:solidFill>
                <a:prstClr val="white">
                  <a:alpha val="60000"/>
                </a:prstClr>
              </a:solidFill>
            </a:endParaRPr>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B19B0651-EE4F-4900-A07F-96A6BFA9D0F0}" type="slidenum">
              <a:rPr lang="ru-RU" smtClean="0">
                <a:solidFill>
                  <a:prstClr val="white">
                    <a:alpha val="60000"/>
                  </a:prstClr>
                </a:solidFill>
              </a:rPr>
              <a:pPr/>
              <a:t>‹#›</a:t>
            </a:fld>
            <a:endParaRPr lang="ru-RU">
              <a:solidFill>
                <a:prstClr val="white">
                  <a:alpha val="60000"/>
                </a:prstClr>
              </a:solidFill>
            </a:endParaRPr>
          </a:p>
        </p:txBody>
      </p:sp>
    </p:spTree>
    <p:extLst>
      <p:ext uri="{BB962C8B-B14F-4D97-AF65-F5344CB8AC3E}">
        <p14:creationId xmlns:p14="http://schemas.microsoft.com/office/powerpoint/2010/main" xmlns="" val="3577500952"/>
      </p:ext>
    </p:extLst>
  </p:cSld>
  <p:clrMap bg1="dk1" tx1="lt1" bg2="dk2" tx2="lt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5B106E36-FD25-4E2D-B0AA-010F637433A0}" type="datetimeFigureOut">
              <a:rPr lang="ru-RU" smtClean="0">
                <a:solidFill>
                  <a:prstClr val="white"/>
                </a:solidFill>
              </a:rPr>
              <a:pPr/>
              <a:t>20.02.2020</a:t>
            </a:fld>
            <a:endParaRPr lang="ru-RU">
              <a:solidFill>
                <a:prstClr val="white"/>
              </a:solidFill>
            </a:endParaRPr>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ru-RU">
              <a:solidFill>
                <a:prstClr val="white"/>
              </a:solidFill>
            </a:endParaRPr>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765149812"/>
      </p:ext>
    </p:extLst>
  </p:cSld>
  <p:clrMap bg1="dk1" tx1="lt1" bg2="dk2" tx2="lt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5B106E36-FD25-4E2D-B0AA-010F637433A0}" type="datetimeFigureOut">
              <a:rPr lang="ru-RU" smtClean="0">
                <a:solidFill>
                  <a:prstClr val="white"/>
                </a:solidFill>
              </a:rPr>
              <a:pPr/>
              <a:t>20.02.2020</a:t>
            </a:fld>
            <a:endParaRPr lang="ru-RU">
              <a:solidFill>
                <a:prstClr val="white"/>
              </a:solidFill>
            </a:endParaRPr>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ru-RU">
              <a:solidFill>
                <a:prstClr val="white"/>
              </a:solidFill>
            </a:endParaRPr>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1635257939"/>
      </p:ext>
    </p:extLst>
  </p:cSld>
  <p:clrMap bg1="dk1" tx1="lt1" bg2="dk2" tx2="lt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5B106E36-FD25-4E2D-B0AA-010F637433A0}" type="datetimeFigureOut">
              <a:rPr lang="ru-RU" smtClean="0">
                <a:solidFill>
                  <a:prstClr val="white"/>
                </a:solidFill>
              </a:rPr>
              <a:pPr/>
              <a:t>20.02.2020</a:t>
            </a:fld>
            <a:endParaRPr lang="ru-RU">
              <a:solidFill>
                <a:prstClr val="white"/>
              </a:solidFill>
            </a:endParaRPr>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ru-RU">
              <a:solidFill>
                <a:prstClr val="white"/>
              </a:solidFill>
            </a:endParaRPr>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4165763202"/>
      </p:ext>
    </p:extLst>
  </p:cSld>
  <p:clrMap bg1="dk1" tx1="lt1" bg2="dk2" tx2="lt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5B106E36-FD25-4E2D-B0AA-010F637433A0}" type="datetimeFigureOut">
              <a:rPr lang="ru-RU" smtClean="0">
                <a:solidFill>
                  <a:prstClr val="white"/>
                </a:solidFill>
              </a:rPr>
              <a:pPr/>
              <a:t>20.02.2020</a:t>
            </a:fld>
            <a:endParaRPr lang="ru-RU">
              <a:solidFill>
                <a:prstClr val="white"/>
              </a:solidFill>
            </a:endParaRPr>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ru-RU">
              <a:solidFill>
                <a:prstClr val="white"/>
              </a:solidFill>
            </a:endParaRPr>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xmlns="" val="2167446386"/>
      </p:ext>
    </p:extLst>
  </p:cSld>
  <p:clrMap bg1="dk1" tx1="lt1" bg2="dk2" tx2="lt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DA4CEF77-BA6D-4CCF-AE9B-04D39D8842D6}" type="datetimeFigureOut">
              <a:rPr lang="ru-RU">
                <a:solidFill>
                  <a:prstClr val="black">
                    <a:tint val="75000"/>
                  </a:prstClr>
                </a:solidFill>
              </a:rPr>
              <a:pPr>
                <a:defRPr/>
              </a:pPr>
              <a:t>20.02.2020</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4E1241BC-B166-4587-ACCF-D8AE4A15D511}"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xmlns="" val="2478458746"/>
      </p:ext>
    </p:ext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7C8EFAE4-9AF8-447D-BC70-70C44CF24219}" type="datetimeFigureOut">
              <a:rPr lang="ru-RU" smtClean="0">
                <a:solidFill>
                  <a:srgbClr val="895D1D"/>
                </a:solidFill>
              </a:rPr>
              <a:pPr/>
              <a:t>20.02.2020</a:t>
            </a:fld>
            <a:endParaRPr lang="ru-RU">
              <a:solidFill>
                <a:srgbClr val="895D1D"/>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ru-RU">
              <a:solidFill>
                <a:srgbClr val="895D1D"/>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9C329C28-8D0A-4E6F-88D7-CBD19775D449}" type="slidenum">
              <a:rPr lang="ru-RU" smtClean="0">
                <a:solidFill>
                  <a:srgbClr val="895D1D"/>
                </a:solidFill>
              </a:rPr>
              <a:pPr/>
              <a:t>‹#›</a:t>
            </a:fld>
            <a:endParaRPr lang="ru-RU">
              <a:solidFill>
                <a:srgbClr val="895D1D"/>
              </a:solidFill>
            </a:endParaRPr>
          </a:p>
        </p:txBody>
      </p:sp>
    </p:spTree>
    <p:extLst>
      <p:ext uri="{BB962C8B-B14F-4D97-AF65-F5344CB8AC3E}">
        <p14:creationId xmlns:p14="http://schemas.microsoft.com/office/powerpoint/2010/main" xmlns="" val="2995053218"/>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1000" r="-1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D8F41B-C1C0-4DF4-B824-F8AF66789278}" type="datetimeFigureOut">
              <a:rPr lang="ru-RU" smtClean="0">
                <a:solidFill>
                  <a:prstClr val="black">
                    <a:tint val="75000"/>
                  </a:prstClr>
                </a:solidFill>
              </a:rPr>
              <a:pPr/>
              <a:t>20.02.2020</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DD04BC-B477-4457-8761-22C836889AC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4011758924"/>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6727A8-6962-4AC8-8A88-3F96A3DD9C1E}" type="datetimeFigureOut">
              <a:rPr lang="ru-RU" smtClean="0">
                <a:solidFill>
                  <a:prstClr val="black">
                    <a:tint val="75000"/>
                  </a:prstClr>
                </a:solidFill>
              </a:rPr>
              <a:pPr/>
              <a:t>20.02.2020</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0E3511-8005-48EA-9772-8DD62C1FB697}"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xmlns="" val="546058144"/>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hyperlink" Target="https://en.wikipedia.org/wiki/Theme_park" TargetMode="External"/><Relationship Id="rId3" Type="http://schemas.openxmlformats.org/officeDocument/2006/relationships/hyperlink" Target="https://en.wikipedia.org/wiki/Resort" TargetMode="External"/><Relationship Id="rId7" Type="http://schemas.openxmlformats.org/officeDocument/2006/relationships/hyperlink" Target="https://en.wikipedia.org/wiki/Paris" TargetMode="External"/><Relationship Id="rId12" Type="http://schemas.openxmlformats.org/officeDocument/2006/relationships/image" Target="../media/image45.jpeg"/><Relationship Id="rId2" Type="http://schemas.openxmlformats.org/officeDocument/2006/relationships/image" Target="../media/image43.jpeg"/><Relationship Id="rId1" Type="http://schemas.openxmlformats.org/officeDocument/2006/relationships/slideLayout" Target="../slideLayouts/slideLayout2.xml"/><Relationship Id="rId6" Type="http://schemas.openxmlformats.org/officeDocument/2006/relationships/hyperlink" Target="https://en.wikipedia.org/wiki/Kilometre_Zero" TargetMode="External"/><Relationship Id="rId11" Type="http://schemas.openxmlformats.org/officeDocument/2006/relationships/image" Target="../media/image44.jpeg"/><Relationship Id="rId5" Type="http://schemas.openxmlformats.org/officeDocument/2006/relationships/hyperlink" Target="https://en.wikipedia.org/wiki/New_town" TargetMode="External"/><Relationship Id="rId10" Type="http://schemas.openxmlformats.org/officeDocument/2006/relationships/hyperlink" Target="https://en.wikipedia.org/wiki/Walt_Disney_Studios_Park" TargetMode="External"/><Relationship Id="rId4" Type="http://schemas.openxmlformats.org/officeDocument/2006/relationships/hyperlink" Target="https://en.wikipedia.org/wiki/Marne-la-Vall%C3%A9e" TargetMode="External"/><Relationship Id="rId9" Type="http://schemas.openxmlformats.org/officeDocument/2006/relationships/hyperlink" Target="https://en.wikipedia.org/wiki/Disneyland_Park_(Paris)"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jpeg"/><Relationship Id="rId4" Type="http://schemas.openxmlformats.org/officeDocument/2006/relationships/image" Target="../media/image53.png"/></Relationships>
</file>

<file path=ppt/slides/_rels/slide2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5" Type="http://schemas.openxmlformats.org/officeDocument/2006/relationships/image" Target="../media/image62.jpeg"/><Relationship Id="rId4" Type="http://schemas.openxmlformats.org/officeDocument/2006/relationships/image" Target="../media/image61.png"/></Relationships>
</file>

<file path=ppt/slides/_rels/slide2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xml"/><Relationship Id="rId1" Type="http://schemas.openxmlformats.org/officeDocument/2006/relationships/slideLayout" Target="../slideLayouts/slideLayout46.xml"/><Relationship Id="rId4" Type="http://schemas.openxmlformats.org/officeDocument/2006/relationships/image" Target="../media/image64.gif"/></Relationships>
</file>

<file path=ppt/slides/_rels/slide2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68.xml"/></Relationships>
</file>

<file path=ppt/slides/_rels/slide2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6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3.xml"/></Relationships>
</file>

<file path=ppt/slides/_rels/slide3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68.xml"/><Relationship Id="rId4" Type="http://schemas.openxmlformats.org/officeDocument/2006/relationships/image" Target="../media/image72.jpeg"/></Relationships>
</file>

<file path=ppt/slides/_rels/slide3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3.xml"/></Relationships>
</file>

<file path=ppt/slides/_rels/slide3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8.xml"/></Relationships>
</file>

<file path=ppt/slides/_rels/slide3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9.xml"/></Relationships>
</file>

<file path=ppt/slides/_rels/slide3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9.xml"/></Relationships>
</file>

<file path=ppt/slides/_rels/slide3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png"/><Relationship Id="rId1" Type="http://schemas.openxmlformats.org/officeDocument/2006/relationships/slideLayout" Target="../slideLayouts/slideLayout79.xml"/></Relationships>
</file>

<file path=ppt/slides/_rels/slide3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9.xml"/></Relationships>
</file>

<file path=ppt/slides/_rels/slide3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82.xml"/><Relationship Id="rId4" Type="http://schemas.openxmlformats.org/officeDocument/2006/relationships/image" Target="../media/image83.jpeg"/></Relationships>
</file>

<file path=ppt/slides/_rels/slide39.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12.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png"/><Relationship Id="rId3" Type="http://schemas.openxmlformats.org/officeDocument/2006/relationships/image" Target="../media/image9.png"/><Relationship Id="rId21" Type="http://schemas.openxmlformats.org/officeDocument/2006/relationships/image" Target="../media/image27.pn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png"/><Relationship Id="rId2" Type="http://schemas.openxmlformats.org/officeDocument/2006/relationships/image" Target="../media/image8.png"/><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19" Type="http://schemas.openxmlformats.org/officeDocument/2006/relationships/image" Target="../media/image25.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 Id="rId22" Type="http://schemas.openxmlformats.org/officeDocument/2006/relationships/image" Target="../media/image28.png"/></Relationships>
</file>

<file path=ppt/slides/_rels/slide4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12.xml"/></Relationships>
</file>

<file path=ppt/slides/_rels/slide4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112.xml"/><Relationship Id="rId5" Type="http://schemas.openxmlformats.org/officeDocument/2006/relationships/image" Target="../media/image90.jpeg"/><Relationship Id="rId4" Type="http://schemas.openxmlformats.org/officeDocument/2006/relationships/image" Target="../media/image89.jpeg"/></Relationships>
</file>

<file path=ppt/slides/_rels/slide42.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112.xml"/></Relationships>
</file>

<file path=ppt/slides/_rels/slide43.xml.rels><?xml version="1.0" encoding="UTF-8" standalone="yes"?>
<Relationships xmlns="http://schemas.openxmlformats.org/package/2006/relationships"><Relationship Id="rId2" Type="http://schemas.openxmlformats.org/officeDocument/2006/relationships/image" Target="../media/image93.gif"/><Relationship Id="rId1" Type="http://schemas.openxmlformats.org/officeDocument/2006/relationships/slideLayout" Target="../slideLayouts/slideLayout112.xml"/></Relationships>
</file>

<file path=ppt/slides/_rels/slide4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112.xml"/><Relationship Id="rId5" Type="http://schemas.openxmlformats.org/officeDocument/2006/relationships/image" Target="../media/image97.jpeg"/><Relationship Id="rId4" Type="http://schemas.openxmlformats.org/officeDocument/2006/relationships/image" Target="../media/image96.jpeg"/></Relationships>
</file>

<file path=ppt/slides/_rels/slide45.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89.xml"/></Relationships>
</file>

<file path=ppt/slides/_rels/slide46.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90.xml"/></Relationships>
</file>

<file path=ppt/slides/_rels/slide47.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png"/><Relationship Id="rId1" Type="http://schemas.openxmlformats.org/officeDocument/2006/relationships/slideLayout" Target="../slideLayouts/slideLayout90.xml"/></Relationships>
</file>

<file path=ppt/slides/_rels/slide48.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90.xml"/></Relationships>
</file>

<file path=ppt/slides/_rels/slide49.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9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90.xml"/></Relationships>
</file>

<file path=ppt/slides/_rels/slide51.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00.xml"/></Relationships>
</file>

<file path=ppt/slides/_rels/slide52.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101.xml"/><Relationship Id="rId4" Type="http://schemas.openxmlformats.org/officeDocument/2006/relationships/image" Target="../media/image108.jpeg"/></Relationships>
</file>

<file path=ppt/slides/_rels/slide53.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101.xml"/></Relationships>
</file>

<file path=ppt/slides/_rels/slide54.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Layout" Target="../slideLayouts/slideLayout101.xml"/><Relationship Id="rId4" Type="http://schemas.openxmlformats.org/officeDocument/2006/relationships/image" Target="../media/image112.jpeg"/></Relationships>
</file>

<file path=ppt/slides/_rels/slide55.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101.xml"/></Relationships>
</file>

<file path=ppt/slides/_rels/slide56.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56.xml"/></Relationships>
</file>

<file path=ppt/slides/_rels/slide57.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57.xml"/></Relationships>
</file>

<file path=ppt/slides/_rels/slide58.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slideLayout" Target="../slideLayouts/slideLayout56.xml"/></Relationships>
</file>

<file path=ppt/slides/_rels/slide59.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Layout" Target="../slideLayouts/slideLayout57.xml"/><Relationship Id="rId5" Type="http://schemas.openxmlformats.org/officeDocument/2006/relationships/image" Target="../media/image125.jpeg"/><Relationship Id="rId4" Type="http://schemas.openxmlformats.org/officeDocument/2006/relationships/image" Target="../media/image124.jpeg"/></Relationships>
</file>

<file path=ppt/slides/_rels/slide61.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6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1928802"/>
            <a:ext cx="7772400" cy="1428760"/>
          </a:xfrm>
        </p:spPr>
        <p:txBody>
          <a:bodyPr>
            <a:normAutofit/>
          </a:bodyPr>
          <a:lstStyle/>
          <a:p>
            <a:pPr algn="ctr"/>
            <a:r>
              <a:rPr lang="en-US" sz="6000" b="1" dirty="0" smtClean="0"/>
              <a:t>ENTERTAINMENT</a:t>
            </a:r>
            <a:endParaRPr lang="ru-RU" sz="60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914400" y="1285860"/>
            <a:ext cx="7772400" cy="4357718"/>
          </a:xfrm>
        </p:spPr>
        <p:txBody>
          <a:bodyPr>
            <a:noAutofit/>
          </a:bodyPr>
          <a:lstStyle/>
          <a:p>
            <a:r>
              <a:rPr lang="en-US" sz="3200" b="1" i="1" dirty="0" smtClean="0"/>
              <a:t>1) …….. request</a:t>
            </a:r>
            <a:endParaRPr lang="ru-RU" sz="3200" b="1" i="1" dirty="0" smtClean="0"/>
          </a:p>
          <a:p>
            <a:r>
              <a:rPr lang="en-US" sz="3200" b="1" i="1" dirty="0" smtClean="0"/>
              <a:t>2) to plunge……. </a:t>
            </a:r>
            <a:r>
              <a:rPr lang="en-US" sz="3200" b="1" i="1" dirty="0" err="1" smtClean="0"/>
              <a:t>sth</a:t>
            </a:r>
            <a:endParaRPr lang="ru-RU" sz="3200" b="1" i="1" dirty="0" smtClean="0"/>
          </a:p>
          <a:p>
            <a:r>
              <a:rPr lang="en-US" sz="3200" b="1" i="1" dirty="0" smtClean="0"/>
              <a:t>3) to be suitable ….... </a:t>
            </a:r>
            <a:r>
              <a:rPr lang="en-US" sz="3200" b="1" i="1" dirty="0" err="1" smtClean="0"/>
              <a:t>sb</a:t>
            </a:r>
            <a:r>
              <a:rPr lang="en-US" sz="3200" b="1" i="1" dirty="0" smtClean="0"/>
              <a:t>/</a:t>
            </a:r>
            <a:r>
              <a:rPr lang="en-US" sz="3200" b="1" i="1" dirty="0" err="1" smtClean="0"/>
              <a:t>sth</a:t>
            </a:r>
            <a:endParaRPr lang="ru-RU" sz="3200" b="1" i="1" dirty="0" smtClean="0"/>
          </a:p>
          <a:p>
            <a:r>
              <a:rPr lang="en-US" sz="3200" b="1" i="1" dirty="0" smtClean="0"/>
              <a:t>4) to be ideal ……. </a:t>
            </a:r>
            <a:r>
              <a:rPr lang="en-US" sz="3200" b="1" i="1" dirty="0" err="1" smtClean="0"/>
              <a:t>sb</a:t>
            </a:r>
            <a:r>
              <a:rPr lang="en-US" sz="3200" b="1" i="1" dirty="0" smtClean="0"/>
              <a:t>/</a:t>
            </a:r>
            <a:r>
              <a:rPr lang="en-US" sz="3200" b="1" i="1" dirty="0" err="1" smtClean="0"/>
              <a:t>sth</a:t>
            </a:r>
            <a:endParaRPr lang="ru-RU" sz="3200" b="1" i="1" dirty="0" smtClean="0"/>
          </a:p>
          <a:p>
            <a:r>
              <a:rPr lang="en-US" sz="3200" b="1" i="1" dirty="0" smtClean="0"/>
              <a:t>5) to go ….. a trip</a:t>
            </a:r>
            <a:endParaRPr lang="ru-RU" sz="3200" b="1" i="1" dirty="0" smtClean="0"/>
          </a:p>
          <a:p>
            <a:r>
              <a:rPr lang="en-US" sz="3200" b="1" i="1" dirty="0" smtClean="0"/>
              <a:t>6) a choice …… </a:t>
            </a:r>
            <a:r>
              <a:rPr lang="en-US" sz="3200" b="1" i="1" dirty="0" err="1" smtClean="0"/>
              <a:t>sth</a:t>
            </a:r>
            <a:endParaRPr lang="ru-RU" sz="3200" b="1" i="1" dirty="0" smtClean="0"/>
          </a:p>
          <a:p>
            <a:r>
              <a:rPr lang="en-US" sz="3200" b="1" i="1" dirty="0" smtClean="0"/>
              <a:t>7) to wander …………..</a:t>
            </a:r>
            <a:endParaRPr lang="ru-RU" sz="3200" b="1" i="1" dirty="0" smtClean="0"/>
          </a:p>
          <a:p>
            <a:pPr>
              <a:buNone/>
            </a:pPr>
            <a:endParaRPr lang="ru-RU" sz="3200" b="1" i="1" dirty="0"/>
          </a:p>
        </p:txBody>
      </p:sp>
      <p:pic>
        <p:nvPicPr>
          <p:cNvPr id="2052"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50435" y="1134765"/>
            <a:ext cx="963613" cy="854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19872" y="1700808"/>
            <a:ext cx="1238250" cy="854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355976" y="2276872"/>
            <a:ext cx="1030287" cy="854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814911" y="2852936"/>
            <a:ext cx="1030287" cy="854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664824" y="3447660"/>
            <a:ext cx="987425" cy="854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347864" y="3943077"/>
            <a:ext cx="871537" cy="854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680016" y="4519141"/>
            <a:ext cx="2030413" cy="854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fade">
                                      <p:cBhvr>
                                        <p:cTn id="12" dur="500"/>
                                        <p:tgtEl>
                                          <p:spTgt spid="20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fade">
                                      <p:cBhvr>
                                        <p:cTn id="22" dur="500"/>
                                        <p:tgtEl>
                                          <p:spTgt spid="205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54"/>
                                        </p:tgtEl>
                                        <p:attrNameLst>
                                          <p:attrName>style.visibility</p:attrName>
                                        </p:attrNameLst>
                                      </p:cBhvr>
                                      <p:to>
                                        <p:strVal val="visible"/>
                                      </p:to>
                                    </p:set>
                                    <p:animEffect transition="in" filter="fade">
                                      <p:cBhvr>
                                        <p:cTn id="32" dur="500"/>
                                        <p:tgtEl>
                                          <p:spTgt spid="205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055"/>
                                        </p:tgtEl>
                                        <p:attrNameLst>
                                          <p:attrName>style.visibility</p:attrName>
                                        </p:attrNameLst>
                                      </p:cBhvr>
                                      <p:to>
                                        <p:strVal val="visible"/>
                                      </p:to>
                                    </p:set>
                                    <p:animEffect transition="in" filter="fade">
                                      <p:cBhvr>
                                        <p:cTn id="42" dur="500"/>
                                        <p:tgtEl>
                                          <p:spTgt spid="205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Effect transition="in" filter="fade">
                                      <p:cBhvr>
                                        <p:cTn id="47" dur="500"/>
                                        <p:tgtEl>
                                          <p:spTgt spid="3">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056"/>
                                        </p:tgtEl>
                                        <p:attrNameLst>
                                          <p:attrName>style.visibility</p:attrName>
                                        </p:attrNameLst>
                                      </p:cBhvr>
                                      <p:to>
                                        <p:strVal val="visible"/>
                                      </p:to>
                                    </p:set>
                                    <p:animEffect transition="in" filter="fade">
                                      <p:cBhvr>
                                        <p:cTn id="52" dur="500"/>
                                        <p:tgtEl>
                                          <p:spTgt spid="205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5" end="5"/>
                                            </p:txEl>
                                          </p:spTgt>
                                        </p:tgtEl>
                                        <p:attrNameLst>
                                          <p:attrName>style.visibility</p:attrName>
                                        </p:attrNameLst>
                                      </p:cBhvr>
                                      <p:to>
                                        <p:strVal val="visible"/>
                                      </p:to>
                                    </p:set>
                                    <p:animEffect transition="in" filter="fade">
                                      <p:cBhvr>
                                        <p:cTn id="57" dur="500"/>
                                        <p:tgtEl>
                                          <p:spTgt spid="3">
                                            <p:txEl>
                                              <p:pRg st="5" end="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057"/>
                                        </p:tgtEl>
                                        <p:attrNameLst>
                                          <p:attrName>style.visibility</p:attrName>
                                        </p:attrNameLst>
                                      </p:cBhvr>
                                      <p:to>
                                        <p:strVal val="visible"/>
                                      </p:to>
                                    </p:set>
                                    <p:animEffect transition="in" filter="fade">
                                      <p:cBhvr>
                                        <p:cTn id="62" dur="500"/>
                                        <p:tgtEl>
                                          <p:spTgt spid="205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
                                            <p:txEl>
                                              <p:pRg st="6" end="6"/>
                                            </p:txEl>
                                          </p:spTgt>
                                        </p:tgtEl>
                                        <p:attrNameLst>
                                          <p:attrName>style.visibility</p:attrName>
                                        </p:attrNameLst>
                                      </p:cBhvr>
                                      <p:to>
                                        <p:strVal val="visible"/>
                                      </p:to>
                                    </p:set>
                                    <p:animEffect transition="in" filter="fade">
                                      <p:cBhvr>
                                        <p:cTn id="67" dur="500"/>
                                        <p:tgtEl>
                                          <p:spTgt spid="3">
                                            <p:txEl>
                                              <p:pRg st="6" end="6"/>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058"/>
                                        </p:tgtEl>
                                        <p:attrNameLst>
                                          <p:attrName>style.visibility</p:attrName>
                                        </p:attrNameLst>
                                      </p:cBhvr>
                                      <p:to>
                                        <p:strVal val="visible"/>
                                      </p:to>
                                    </p:set>
                                    <p:animEffect transition="in" filter="fade">
                                      <p:cBhvr>
                                        <p:cTn id="72" dur="500"/>
                                        <p:tgtEl>
                                          <p:spTgt spid="2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1714488"/>
            <a:ext cx="7772400" cy="1785950"/>
          </a:xfrm>
        </p:spPr>
        <p:txBody>
          <a:bodyPr>
            <a:noAutofit/>
          </a:bodyPr>
          <a:lstStyle/>
          <a:p>
            <a:pPr algn="ctr"/>
            <a:r>
              <a:rPr lang="en-US" sz="5400" b="1" dirty="0" smtClean="0"/>
              <a:t>STUDENTS’ PRESENTATIONS</a:t>
            </a:r>
            <a:endParaRPr lang="ru-RU" sz="54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Мои документы\Рабочий стол\diznilend-1335400436-154344.jpg"/>
          <p:cNvPicPr>
            <a:picLocks noChangeAspect="1" noChangeArrowheads="1"/>
          </p:cNvPicPr>
          <p:nvPr/>
        </p:nvPicPr>
        <p:blipFill>
          <a:blip r:embed="rId2" cstate="print"/>
          <a:srcRect/>
          <a:stretch>
            <a:fillRect/>
          </a:stretch>
        </p:blipFill>
        <p:spPr bwMode="auto">
          <a:xfrm>
            <a:off x="0" y="0"/>
            <a:ext cx="9139944" cy="6858000"/>
          </a:xfrm>
          <a:prstGeom prst="rect">
            <a:avLst/>
          </a:prstGeom>
          <a:noFill/>
        </p:spPr>
      </p:pic>
      <p:sp>
        <p:nvSpPr>
          <p:cNvPr id="2" name="Заголовок 1"/>
          <p:cNvSpPr>
            <a:spLocks noGrp="1"/>
          </p:cNvSpPr>
          <p:nvPr>
            <p:ph type="ctrTitle"/>
          </p:nvPr>
        </p:nvSpPr>
        <p:spPr>
          <a:xfrm>
            <a:off x="755576" y="260648"/>
            <a:ext cx="7772400" cy="1470025"/>
          </a:xfrm>
        </p:spPr>
        <p:txBody>
          <a:bodyPr/>
          <a:lstStyle/>
          <a:p>
            <a:r>
              <a:rPr lang="en-US" i="1" dirty="0" smtClean="0">
                <a:effectLst>
                  <a:outerShdw blurRad="38100" dist="38100" dir="2700000" algn="tl">
                    <a:srgbClr val="000000">
                      <a:alpha val="43137"/>
                    </a:srgbClr>
                  </a:outerShdw>
                </a:effectLst>
              </a:rPr>
              <a:t>Disneyland Paris</a:t>
            </a:r>
            <a:endParaRPr lang="ru-RU" i="1" dirty="0">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4359424" y="5515000"/>
            <a:ext cx="4784576" cy="1343000"/>
          </a:xfrm>
        </p:spPr>
        <p:txBody>
          <a:bodyPr/>
          <a:lstStyle/>
          <a:p>
            <a:r>
              <a:rPr lang="en-US" i="1" dirty="0" smtClean="0">
                <a:solidFill>
                  <a:schemeClr val="tx1"/>
                </a:solidFill>
                <a:effectLst>
                  <a:outerShdw blurRad="38100" dist="38100" dir="2700000" algn="tl">
                    <a:srgbClr val="000000">
                      <a:alpha val="43137"/>
                    </a:srgbClr>
                  </a:outerShdw>
                </a:effectLst>
              </a:rPr>
              <a:t>By </a:t>
            </a:r>
            <a:r>
              <a:rPr lang="en-US" i="1" dirty="0" err="1" smtClean="0">
                <a:solidFill>
                  <a:schemeClr val="tx1"/>
                </a:solidFill>
                <a:effectLst>
                  <a:outerShdw blurRad="38100" dist="38100" dir="2700000" algn="tl">
                    <a:srgbClr val="000000">
                      <a:alpha val="43137"/>
                    </a:srgbClr>
                  </a:outerShdw>
                </a:effectLst>
              </a:rPr>
              <a:t>Arina</a:t>
            </a:r>
            <a:r>
              <a:rPr lang="en-US" i="1" dirty="0" smtClean="0">
                <a:solidFill>
                  <a:schemeClr val="tx1"/>
                </a:solidFill>
                <a:effectLst>
                  <a:outerShdw blurRad="38100" dist="38100" dir="2700000" algn="tl">
                    <a:srgbClr val="000000">
                      <a:alpha val="43137"/>
                    </a:srgbClr>
                  </a:outerShdw>
                </a:effectLst>
              </a:rPr>
              <a:t> </a:t>
            </a:r>
            <a:r>
              <a:rPr lang="en-US" i="1" dirty="0" err="1" smtClean="0">
                <a:solidFill>
                  <a:schemeClr val="tx1"/>
                </a:solidFill>
                <a:effectLst>
                  <a:outerShdw blurRad="38100" dist="38100" dir="2700000" algn="tl">
                    <a:srgbClr val="000000">
                      <a:alpha val="43137"/>
                    </a:srgbClr>
                  </a:outerShdw>
                </a:effectLst>
              </a:rPr>
              <a:t>Swets</a:t>
            </a:r>
            <a:r>
              <a:rPr lang="en-US" i="1" dirty="0" smtClean="0">
                <a:solidFill>
                  <a:schemeClr val="tx1"/>
                </a:solidFill>
                <a:effectLst>
                  <a:outerShdw blurRad="38100" dist="38100" dir="2700000" algn="tl">
                    <a:srgbClr val="000000">
                      <a:alpha val="43137"/>
                    </a:srgbClr>
                  </a:outerShdw>
                </a:effectLst>
              </a:rPr>
              <a:t> </a:t>
            </a:r>
          </a:p>
          <a:p>
            <a:r>
              <a:rPr lang="en-US" i="1" dirty="0" smtClean="0">
                <a:solidFill>
                  <a:schemeClr val="tx1"/>
                </a:solidFill>
                <a:effectLst>
                  <a:outerShdw blurRad="38100" dist="38100" dir="2700000" algn="tl">
                    <a:srgbClr val="000000">
                      <a:alpha val="43137"/>
                    </a:srgbClr>
                  </a:outerShdw>
                </a:effectLst>
              </a:rPr>
              <a:t>Form 11 his</a:t>
            </a:r>
            <a:endParaRPr lang="ru-RU" i="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286157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64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childTnLst>
                          </p:cTn>
                        </p:par>
                        <p:par>
                          <p:cTn id="16" fill="hold">
                            <p:stCondLst>
                              <p:cond delay="116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9"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Мои документы\Рабочий стол\Drawn_wallpapers__040647_29.jpg"/>
          <p:cNvPicPr>
            <a:picLocks noChangeAspect="1" noChangeArrowheads="1"/>
          </p:cNvPicPr>
          <p:nvPr/>
        </p:nvPicPr>
        <p:blipFill>
          <a:blip r:embed="rId2" cstate="print"/>
          <a:srcRect/>
          <a:stretch>
            <a:fillRect/>
          </a:stretch>
        </p:blipFill>
        <p:spPr bwMode="auto">
          <a:xfrm>
            <a:off x="-1" y="0"/>
            <a:ext cx="9141523" cy="6858000"/>
          </a:xfrm>
          <a:prstGeom prst="rect">
            <a:avLst/>
          </a:prstGeom>
          <a:noFill/>
        </p:spPr>
      </p:pic>
      <p:sp>
        <p:nvSpPr>
          <p:cNvPr id="3" name="Содержимое 2"/>
          <p:cNvSpPr>
            <a:spLocks noGrp="1"/>
          </p:cNvSpPr>
          <p:nvPr>
            <p:ph idx="1"/>
          </p:nvPr>
        </p:nvSpPr>
        <p:spPr>
          <a:xfrm>
            <a:off x="251520" y="476672"/>
            <a:ext cx="8229600" cy="2664296"/>
          </a:xfrm>
        </p:spPr>
        <p:txBody>
          <a:bodyPr>
            <a:normAutofit/>
          </a:bodyPr>
          <a:lstStyle/>
          <a:p>
            <a:r>
              <a:rPr lang="en-US" sz="2000" b="1" dirty="0" smtClean="0"/>
              <a:t>Disneyland Paris</a:t>
            </a:r>
            <a:r>
              <a:rPr lang="en-US" sz="2000" dirty="0" smtClean="0"/>
              <a:t>, originally </a:t>
            </a:r>
            <a:r>
              <a:rPr lang="en-US" sz="2000" b="1" dirty="0" smtClean="0"/>
              <a:t>Euro Disney Resort</a:t>
            </a:r>
            <a:r>
              <a:rPr lang="en-US" sz="2000" dirty="0" smtClean="0"/>
              <a:t>, is an entertainment </a:t>
            </a:r>
            <a:r>
              <a:rPr lang="en-US" sz="2000" dirty="0" smtClean="0">
                <a:hlinkClick r:id="rId3" tooltip="Resort"/>
              </a:rPr>
              <a:t>resort</a:t>
            </a:r>
            <a:r>
              <a:rPr lang="en-US" sz="2000" dirty="0" smtClean="0"/>
              <a:t> in </a:t>
            </a:r>
            <a:r>
              <a:rPr lang="en-US" sz="2000" dirty="0" smtClean="0">
                <a:hlinkClick r:id="rId4" tooltip="Marne-la-Vallée"/>
              </a:rPr>
              <a:t>Marne-la-</a:t>
            </a:r>
            <a:r>
              <a:rPr lang="en-US" sz="2000" dirty="0" err="1" smtClean="0">
                <a:hlinkClick r:id="rId4" tooltip="Marne-la-Vallée"/>
              </a:rPr>
              <a:t>Vallée</a:t>
            </a:r>
            <a:r>
              <a:rPr lang="en-US" sz="2000" dirty="0" smtClean="0"/>
              <a:t>, a </a:t>
            </a:r>
            <a:r>
              <a:rPr lang="en-US" sz="2000" dirty="0" smtClean="0">
                <a:hlinkClick r:id="rId5" tooltip="New town"/>
              </a:rPr>
              <a:t>new town</a:t>
            </a:r>
            <a:r>
              <a:rPr lang="en-US" sz="2000" dirty="0" smtClean="0"/>
              <a:t> located 32 km east of the </a:t>
            </a:r>
            <a:r>
              <a:rPr lang="en-US" sz="2000" dirty="0" smtClean="0">
                <a:hlinkClick r:id="rId6" tooltip="Kilometre Zero"/>
              </a:rPr>
              <a:t>centre</a:t>
            </a:r>
            <a:r>
              <a:rPr lang="en-US" sz="2000" dirty="0" smtClean="0"/>
              <a:t> of </a:t>
            </a:r>
            <a:r>
              <a:rPr lang="en-US" sz="2000" dirty="0" smtClean="0">
                <a:hlinkClick r:id="rId7" tooltip="Paris"/>
              </a:rPr>
              <a:t>Paris</a:t>
            </a:r>
            <a:r>
              <a:rPr lang="en-US" sz="2000" dirty="0" smtClean="0"/>
              <a:t>. The resort covers 19 km</a:t>
            </a:r>
            <a:r>
              <a:rPr lang="en-US" sz="2000" baseline="30000" dirty="0" smtClean="0"/>
              <a:t>2</a:t>
            </a:r>
            <a:r>
              <a:rPr lang="en-US" sz="2000" dirty="0" smtClean="0"/>
              <a:t> and encompasses two </a:t>
            </a:r>
            <a:r>
              <a:rPr lang="en-US" sz="2000" dirty="0" smtClean="0">
                <a:hlinkClick r:id="rId8" tooltip="Theme park"/>
              </a:rPr>
              <a:t>theme parks</a:t>
            </a:r>
            <a:r>
              <a:rPr lang="en-US" sz="2000" dirty="0" smtClean="0"/>
              <a:t>. </a:t>
            </a:r>
          </a:p>
          <a:p>
            <a:r>
              <a:rPr lang="en-US" sz="2000" dirty="0" smtClean="0">
                <a:hlinkClick r:id="rId9" tooltip="Disneyland Park (Paris)"/>
              </a:rPr>
              <a:t>Disneyland Park</a:t>
            </a:r>
            <a:r>
              <a:rPr lang="en-US" sz="2000" dirty="0" smtClean="0"/>
              <a:t> is the original theme park of the complex, opening with the resort on 12 April 1992. </a:t>
            </a:r>
          </a:p>
          <a:p>
            <a:r>
              <a:rPr lang="en-US" sz="2000" dirty="0" smtClean="0"/>
              <a:t>A second theme park, </a:t>
            </a:r>
            <a:r>
              <a:rPr lang="en-US" sz="2000" dirty="0" smtClean="0">
                <a:hlinkClick r:id="rId10" tooltip="Walt Disney Studios Park"/>
              </a:rPr>
              <a:t>Walt Disney Studios Park</a:t>
            </a:r>
            <a:r>
              <a:rPr lang="en-US" sz="2000" dirty="0" smtClean="0"/>
              <a:t> opened in 2002.</a:t>
            </a:r>
          </a:p>
          <a:p>
            <a:endParaRPr lang="ru-RU" sz="2000" dirty="0"/>
          </a:p>
        </p:txBody>
      </p:sp>
      <p:pic>
        <p:nvPicPr>
          <p:cNvPr id="4" name="Рисунок 3" descr="160_Disnej.jpg"/>
          <p:cNvPicPr>
            <a:picLocks noChangeAspect="1"/>
          </p:cNvPicPr>
          <p:nvPr/>
        </p:nvPicPr>
        <p:blipFill>
          <a:blip r:embed="rId11" cstate="print"/>
          <a:stretch>
            <a:fillRect/>
          </a:stretch>
        </p:blipFill>
        <p:spPr>
          <a:xfrm>
            <a:off x="127000" y="3284984"/>
            <a:ext cx="4661797" cy="3096765"/>
          </a:xfrm>
          <a:prstGeom prst="rect">
            <a:avLst/>
          </a:prstGeom>
        </p:spPr>
      </p:pic>
      <p:pic>
        <p:nvPicPr>
          <p:cNvPr id="5" name="Рисунок 4" descr="4007237e8b508d3103eb925bf29b666e.jpg"/>
          <p:cNvPicPr>
            <a:picLocks noChangeAspect="1"/>
          </p:cNvPicPr>
          <p:nvPr/>
        </p:nvPicPr>
        <p:blipFill>
          <a:blip r:embed="rId12" cstate="print"/>
          <a:stretch>
            <a:fillRect/>
          </a:stretch>
        </p:blipFill>
        <p:spPr>
          <a:xfrm>
            <a:off x="4932040" y="3284984"/>
            <a:ext cx="3926210" cy="3140968"/>
          </a:xfrm>
          <a:prstGeom prst="rect">
            <a:avLst/>
          </a:prstGeom>
        </p:spPr>
      </p:pic>
    </p:spTree>
    <p:extLst>
      <p:ext uri="{BB962C8B-B14F-4D97-AF65-F5344CB8AC3E}">
        <p14:creationId xmlns:p14="http://schemas.microsoft.com/office/powerpoint/2010/main" xmlns="" val="2154274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21"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
                                            <p:txEl>
                                              <p:pRg st="1" end="1"/>
                                            </p:txEl>
                                          </p:spTgt>
                                        </p:tgtEl>
                                      </p:cBhvr>
                                    </p:animEffect>
                                  </p:childTnLst>
                                </p:cTn>
                              </p:par>
                            </p:childTnLst>
                          </p:cTn>
                        </p:par>
                        <p:par>
                          <p:cTn id="26" fill="hold">
                            <p:stCondLst>
                              <p:cond delay="2000"/>
                            </p:stCondLst>
                            <p:childTnLst>
                              <p:par>
                                <p:cTn id="27" presetID="25" presetClass="entr" presetSubtype="0" fill="hold" nodeType="after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32"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Мои документы\Рабочий стол\paris-disneyland.jpg"/>
          <p:cNvPicPr>
            <a:picLocks noChangeAspect="1" noChangeArrowheads="1"/>
          </p:cNvPicPr>
          <p:nvPr/>
        </p:nvPicPr>
        <p:blipFill>
          <a:blip r:embed="rId2" cstate="print"/>
          <a:srcRect/>
          <a:stretch>
            <a:fillRect/>
          </a:stretch>
        </p:blipFill>
        <p:spPr bwMode="auto">
          <a:xfrm>
            <a:off x="1" y="0"/>
            <a:ext cx="9144000" cy="6858000"/>
          </a:xfrm>
          <a:prstGeom prst="rect">
            <a:avLst/>
          </a:prstGeom>
          <a:noFill/>
        </p:spPr>
      </p:pic>
    </p:spTree>
    <p:extLst>
      <p:ext uri="{BB962C8B-B14F-4D97-AF65-F5344CB8AC3E}">
        <p14:creationId xmlns:p14="http://schemas.microsoft.com/office/powerpoint/2010/main" xmlns="" val="16146436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документы\Рабочий стол\N01239328366636.jpg"/>
          <p:cNvPicPr>
            <a:picLocks noChangeAspect="1" noChangeArrowheads="1"/>
          </p:cNvPicPr>
          <p:nvPr/>
        </p:nvPicPr>
        <p:blipFill>
          <a:blip r:embed="rId2" cstate="print"/>
          <a:srcRect/>
          <a:stretch>
            <a:fillRect/>
          </a:stretch>
        </p:blipFill>
        <p:spPr bwMode="auto">
          <a:xfrm>
            <a:off x="-1" y="0"/>
            <a:ext cx="9148879" cy="6858000"/>
          </a:xfrm>
          <a:prstGeom prst="rect">
            <a:avLst/>
          </a:prstGeom>
          <a:noFill/>
        </p:spPr>
      </p:pic>
      <p:sp>
        <p:nvSpPr>
          <p:cNvPr id="3" name="Прямоугольник 2"/>
          <p:cNvSpPr/>
          <p:nvPr/>
        </p:nvSpPr>
        <p:spPr>
          <a:xfrm>
            <a:off x="0" y="0"/>
            <a:ext cx="9144000" cy="2585323"/>
          </a:xfrm>
          <a:prstGeom prst="rect">
            <a:avLst/>
          </a:prstGeom>
          <a:noFill/>
        </p:spPr>
        <p:txBody>
          <a:bodyPr wrap="squar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Here you can also take a photo with your favorite Disney character</a:t>
            </a:r>
            <a:endParaRPr lang="ru-RU"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27490614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Мои документы\Рабочий стол\disneyland-in-paris-1024x68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Прямоугольник 2"/>
          <p:cNvSpPr/>
          <p:nvPr/>
        </p:nvSpPr>
        <p:spPr>
          <a:xfrm>
            <a:off x="1043608" y="5589240"/>
            <a:ext cx="7007496"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Amazing Mickey Parade</a:t>
            </a:r>
            <a:endParaRPr lang="ru-RU"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2139370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Мои документы\Рабочий стол\Дисниленд.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Прямоугольник 2"/>
          <p:cNvSpPr/>
          <p:nvPr/>
        </p:nvSpPr>
        <p:spPr>
          <a:xfrm>
            <a:off x="1003366" y="188640"/>
            <a:ext cx="3349251" cy="923330"/>
          </a:xfrm>
          <a:prstGeom prst="rect">
            <a:avLst/>
          </a:prstGeom>
          <a:noFill/>
        </p:spPr>
        <p:txBody>
          <a:bodyPr wrap="none" lIns="91440" tIns="45720" rIns="91440" bIns="45720">
            <a:spAutoFit/>
          </a:bodyPr>
          <a:lstStyle/>
          <a:p>
            <a:pPr algn="ctr"/>
            <a:r>
              <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Attractions</a:t>
            </a:r>
            <a:endParaRPr lang="ru-RU"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15280220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Мои документы\Рабочий стол\1.jpg"/>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sp>
        <p:nvSpPr>
          <p:cNvPr id="2" name="Заголовок 1"/>
          <p:cNvSpPr>
            <a:spLocks noGrp="1"/>
          </p:cNvSpPr>
          <p:nvPr>
            <p:ph type="title"/>
          </p:nvPr>
        </p:nvSpPr>
        <p:spPr/>
        <p:txBody>
          <a:bodyPr/>
          <a:lstStyle/>
          <a:p>
            <a:r>
              <a:rPr lang="en-US" dirty="0" smtClean="0"/>
              <a:t>Thanks for watching!</a:t>
            </a:r>
            <a:endParaRPr lang="ru-RU" dirty="0"/>
          </a:p>
        </p:txBody>
      </p:sp>
    </p:spTree>
    <p:extLst>
      <p:ext uri="{BB962C8B-B14F-4D97-AF65-F5344CB8AC3E}">
        <p14:creationId xmlns:p14="http://schemas.microsoft.com/office/powerpoint/2010/main" xmlns="" val="39400754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00166" y="1357298"/>
            <a:ext cx="5705458" cy="1470025"/>
          </a:xfrm>
        </p:spPr>
        <p:txBody>
          <a:bodyPr>
            <a:noAutofit/>
          </a:bodyPr>
          <a:lstStyle/>
          <a:p>
            <a:pPr algn="ctr"/>
            <a:r>
              <a:rPr lang="en-US" sz="4800" dirty="0" smtClean="0"/>
              <a:t>DUINRELL</a:t>
            </a:r>
            <a:br>
              <a:rPr lang="en-US" sz="4800" dirty="0" smtClean="0"/>
            </a:br>
            <a:r>
              <a:rPr lang="en-US" sz="4800" dirty="0" smtClean="0"/>
              <a:t>THEME PARK</a:t>
            </a:r>
            <a:endParaRPr lang="ru-RU" sz="4800" dirty="0"/>
          </a:p>
        </p:txBody>
      </p:sp>
      <p:sp>
        <p:nvSpPr>
          <p:cNvPr id="3" name="Подзаголовок 2"/>
          <p:cNvSpPr>
            <a:spLocks noGrp="1"/>
          </p:cNvSpPr>
          <p:nvPr>
            <p:ph type="subTitle" idx="1"/>
          </p:nvPr>
        </p:nvSpPr>
        <p:spPr>
          <a:xfrm>
            <a:off x="4786314" y="3284984"/>
            <a:ext cx="4102894" cy="1440160"/>
          </a:xfrm>
        </p:spPr>
        <p:txBody>
          <a:bodyPr>
            <a:normAutofit lnSpcReduction="10000"/>
          </a:bodyPr>
          <a:lstStyle/>
          <a:p>
            <a:endParaRPr lang="en-US" dirty="0" smtClean="0"/>
          </a:p>
          <a:p>
            <a:r>
              <a:rPr lang="en-US" dirty="0" smtClean="0"/>
              <a:t>Julianna Slavova</a:t>
            </a:r>
          </a:p>
          <a:p>
            <a:r>
              <a:rPr lang="en-US" dirty="0" smtClean="0"/>
              <a:t>11his</a:t>
            </a:r>
            <a:endParaRPr lang="ru-RU" dirty="0"/>
          </a:p>
        </p:txBody>
      </p:sp>
    </p:spTree>
    <p:extLst>
      <p:ext uri="{BB962C8B-B14F-4D97-AF65-F5344CB8AC3E}">
        <p14:creationId xmlns:p14="http://schemas.microsoft.com/office/powerpoint/2010/main" xmlns="" val="2351277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28596" y="214290"/>
            <a:ext cx="8258204" cy="6357982"/>
          </a:xfrm>
        </p:spPr>
        <p:txBody>
          <a:bodyPr>
            <a:normAutofit lnSpcReduction="10000"/>
          </a:bodyPr>
          <a:lstStyle/>
          <a:p>
            <a:pPr>
              <a:buFontTx/>
              <a:buChar char="-"/>
            </a:pPr>
            <a:r>
              <a:rPr lang="en-US" sz="3600" b="1" i="1" dirty="0" smtClean="0"/>
              <a:t>to revise the vocabulary and structures related to the topic</a:t>
            </a:r>
          </a:p>
          <a:p>
            <a:pPr>
              <a:buFontTx/>
              <a:buChar char="-"/>
            </a:pPr>
            <a:r>
              <a:rPr lang="en-US" sz="3600" b="1" i="1" dirty="0" smtClean="0"/>
              <a:t>enrich students’ vocabulary on the topic</a:t>
            </a:r>
          </a:p>
          <a:p>
            <a:pPr>
              <a:buFontTx/>
              <a:buChar char="-"/>
            </a:pPr>
            <a:r>
              <a:rPr lang="en-US" sz="3600" b="1" i="1" dirty="0" smtClean="0"/>
              <a:t>to extend students’ knowledge about forms of entertainment</a:t>
            </a:r>
          </a:p>
          <a:p>
            <a:pPr>
              <a:buFontTx/>
              <a:buChar char="-"/>
            </a:pPr>
            <a:r>
              <a:rPr lang="en-US" sz="3600" b="1" i="1" dirty="0" smtClean="0"/>
              <a:t>to develop students’ skills of prepared speech</a:t>
            </a:r>
          </a:p>
          <a:p>
            <a:pPr>
              <a:buFontTx/>
              <a:buChar char="-"/>
            </a:pPr>
            <a:r>
              <a:rPr lang="en-US" sz="3600" b="1" i="1" dirty="0" smtClean="0"/>
              <a:t>to develop reading comprehension skills</a:t>
            </a:r>
          </a:p>
          <a:p>
            <a:pPr>
              <a:buFontTx/>
              <a:buChar char="-"/>
            </a:pPr>
            <a:r>
              <a:rPr lang="en-US" sz="3600" b="1" i="1" dirty="0" smtClean="0"/>
              <a:t>to give practice of oral fluency</a:t>
            </a:r>
          </a:p>
          <a:p>
            <a:pPr>
              <a:buFontTx/>
              <a:buChar char="-"/>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f011dd9ba6cc0b0813bbf4f3d8d90d0c.png"/>
          <p:cNvPicPr>
            <a:picLocks noChangeAspect="1"/>
          </p:cNvPicPr>
          <p:nvPr/>
        </p:nvPicPr>
        <p:blipFill>
          <a:blip r:embed="rId3" cstate="print"/>
          <a:stretch>
            <a:fillRect/>
          </a:stretch>
        </p:blipFill>
        <p:spPr>
          <a:xfrm>
            <a:off x="0" y="16309"/>
            <a:ext cx="9144000" cy="6841692"/>
          </a:xfrm>
          <a:prstGeom prst="rect">
            <a:avLst/>
          </a:prstGeom>
        </p:spPr>
      </p:pic>
      <p:sp>
        <p:nvSpPr>
          <p:cNvPr id="2" name="Заголовок 1"/>
          <p:cNvSpPr>
            <a:spLocks noGrp="1"/>
          </p:cNvSpPr>
          <p:nvPr>
            <p:ph type="title"/>
          </p:nvPr>
        </p:nvSpPr>
        <p:spPr>
          <a:xfrm>
            <a:off x="357158" y="-214338"/>
            <a:ext cx="8229600" cy="2500330"/>
          </a:xfrm>
        </p:spPr>
        <p:txBody>
          <a:bodyPr>
            <a:noAutofit/>
          </a:bodyPr>
          <a:lstStyle/>
          <a:p>
            <a:pPr algn="ctr"/>
            <a:r>
              <a:rPr lang="en-US" sz="3200" b="1" dirty="0" err="1" smtClean="0"/>
              <a:t>Duinrell</a:t>
            </a:r>
            <a:r>
              <a:rPr lang="en-US" sz="3200" b="1" dirty="0"/>
              <a:t> </a:t>
            </a:r>
            <a:r>
              <a:rPr lang="en-US" sz="3200" b="1" dirty="0" smtClean="0"/>
              <a:t>- </a:t>
            </a:r>
            <a:br>
              <a:rPr lang="en-US" sz="3200" b="1" dirty="0" smtClean="0"/>
            </a:br>
            <a:r>
              <a:rPr lang="en-US" sz="3200" b="1" dirty="0" smtClean="0"/>
              <a:t>a place for spending a splashing day out or a fun family vacation</a:t>
            </a:r>
            <a:br>
              <a:rPr lang="en-US" sz="3200" b="1" dirty="0" smtClean="0"/>
            </a:br>
            <a:endParaRPr lang="ru-RU" sz="3200" dirty="0"/>
          </a:p>
        </p:txBody>
      </p:sp>
      <p:sp>
        <p:nvSpPr>
          <p:cNvPr id="3" name="Содержимое 2"/>
          <p:cNvSpPr>
            <a:spLocks noGrp="1"/>
          </p:cNvSpPr>
          <p:nvPr>
            <p:ph idx="1"/>
          </p:nvPr>
        </p:nvSpPr>
        <p:spPr/>
        <p:txBody>
          <a:bodyPr>
            <a:normAutofit/>
          </a:bodyPr>
          <a:lstStyle/>
          <a:p>
            <a:pPr>
              <a:buNone/>
            </a:pPr>
            <a:r>
              <a:rPr lang="en-US" dirty="0" smtClean="0"/>
              <a:t>    </a:t>
            </a:r>
            <a:endParaRPr lang="ru-RU" dirty="0"/>
          </a:p>
        </p:txBody>
      </p:sp>
    </p:spTree>
    <p:extLst>
      <p:ext uri="{BB962C8B-B14F-4D97-AF65-F5344CB8AC3E}">
        <p14:creationId xmlns:p14="http://schemas.microsoft.com/office/powerpoint/2010/main" xmlns="" val="15945173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431958_N-Wassenaar-Keycamp-Duinrell-Wassenaar_xxl.jpg"/>
          <p:cNvPicPr>
            <a:picLocks noChangeAspect="1"/>
          </p:cNvPicPr>
          <p:nvPr/>
        </p:nvPicPr>
        <p:blipFill>
          <a:blip r:embed="rId3" cstate="print"/>
          <a:stretch>
            <a:fillRect/>
          </a:stretch>
        </p:blipFill>
        <p:spPr>
          <a:xfrm>
            <a:off x="4561254" y="3607595"/>
            <a:ext cx="4582746" cy="3250405"/>
          </a:xfrm>
          <a:prstGeom prst="rect">
            <a:avLst/>
          </a:prstGeom>
        </p:spPr>
      </p:pic>
      <p:pic>
        <p:nvPicPr>
          <p:cNvPr id="7" name="Рисунок 6" descr="22ab8c0b053f73f80919dc9880f216ef.png"/>
          <p:cNvPicPr>
            <a:picLocks noChangeAspect="1"/>
          </p:cNvPicPr>
          <p:nvPr/>
        </p:nvPicPr>
        <p:blipFill>
          <a:blip r:embed="rId4" cstate="print"/>
          <a:stretch>
            <a:fillRect/>
          </a:stretch>
        </p:blipFill>
        <p:spPr>
          <a:xfrm>
            <a:off x="0" y="3500438"/>
            <a:ext cx="4667250" cy="3357562"/>
          </a:xfrm>
          <a:prstGeom prst="rect">
            <a:avLst/>
          </a:prstGeom>
        </p:spPr>
      </p:pic>
      <p:pic>
        <p:nvPicPr>
          <p:cNvPr id="4" name="Рисунок 3" descr="camping-duinrell01.jpg"/>
          <p:cNvPicPr>
            <a:picLocks noChangeAspect="1"/>
          </p:cNvPicPr>
          <p:nvPr/>
        </p:nvPicPr>
        <p:blipFill>
          <a:blip r:embed="rId5" cstate="print"/>
          <a:stretch>
            <a:fillRect/>
          </a:stretch>
        </p:blipFill>
        <p:spPr>
          <a:xfrm>
            <a:off x="0" y="0"/>
            <a:ext cx="5628412" cy="3714752"/>
          </a:xfrm>
          <a:prstGeom prst="rect">
            <a:avLst/>
          </a:prstGeom>
        </p:spPr>
      </p:pic>
      <p:pic>
        <p:nvPicPr>
          <p:cNvPr id="8" name="Рисунок 7" descr="bbac444ab20471d95301939c40c5dfe7.png"/>
          <p:cNvPicPr>
            <a:picLocks noChangeAspect="1"/>
          </p:cNvPicPr>
          <p:nvPr/>
        </p:nvPicPr>
        <p:blipFill>
          <a:blip r:embed="rId6" cstate="print"/>
          <a:stretch>
            <a:fillRect/>
          </a:stretch>
        </p:blipFill>
        <p:spPr>
          <a:xfrm>
            <a:off x="4632692" y="1"/>
            <a:ext cx="4511307" cy="3857628"/>
          </a:xfrm>
          <a:prstGeom prst="rect">
            <a:avLst/>
          </a:prstGeom>
        </p:spPr>
      </p:pic>
    </p:spTree>
    <p:extLst>
      <p:ext uri="{BB962C8B-B14F-4D97-AF65-F5344CB8AC3E}">
        <p14:creationId xmlns:p14="http://schemas.microsoft.com/office/powerpoint/2010/main" xmlns="" val="5415928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falconc.jpg"/>
          <p:cNvPicPr>
            <a:picLocks noChangeAspect="1"/>
          </p:cNvPicPr>
          <p:nvPr/>
        </p:nvPicPr>
        <p:blipFill>
          <a:blip r:embed="rId3" cstate="print"/>
          <a:stretch>
            <a:fillRect/>
          </a:stretch>
        </p:blipFill>
        <p:spPr>
          <a:xfrm>
            <a:off x="-1" y="2132856"/>
            <a:ext cx="9143999" cy="4725144"/>
          </a:xfrm>
          <a:prstGeom prst="rect">
            <a:avLst/>
          </a:prstGeom>
        </p:spPr>
      </p:pic>
      <p:sp>
        <p:nvSpPr>
          <p:cNvPr id="2" name="Заголовок 1"/>
          <p:cNvSpPr>
            <a:spLocks noGrp="1"/>
          </p:cNvSpPr>
          <p:nvPr>
            <p:ph type="title"/>
          </p:nvPr>
        </p:nvSpPr>
        <p:spPr>
          <a:xfrm>
            <a:off x="428596" y="500042"/>
            <a:ext cx="8229600" cy="1399032"/>
          </a:xfrm>
        </p:spPr>
        <p:txBody>
          <a:bodyPr>
            <a:normAutofit/>
          </a:bodyPr>
          <a:lstStyle/>
          <a:p>
            <a:r>
              <a:rPr lang="ru-RU" sz="3600" dirty="0" smtClean="0"/>
              <a:t/>
            </a:r>
            <a:br>
              <a:rPr lang="ru-RU" sz="3600" dirty="0" smtClean="0"/>
            </a:br>
            <a:endParaRPr lang="ru-RU" sz="3600" dirty="0"/>
          </a:p>
        </p:txBody>
      </p:sp>
      <p:sp>
        <p:nvSpPr>
          <p:cNvPr id="3" name="Содержимое 2"/>
          <p:cNvSpPr>
            <a:spLocks noGrp="1"/>
          </p:cNvSpPr>
          <p:nvPr>
            <p:ph idx="1"/>
          </p:nvPr>
        </p:nvSpPr>
        <p:spPr>
          <a:xfrm>
            <a:off x="107139" y="260648"/>
            <a:ext cx="8929718" cy="2880320"/>
          </a:xfrm>
        </p:spPr>
        <p:txBody>
          <a:bodyPr>
            <a:normAutofit fontScale="62500" lnSpcReduction="20000"/>
          </a:bodyPr>
          <a:lstStyle/>
          <a:p>
            <a:pPr marL="64008" indent="0" algn="ctr">
              <a:buNone/>
            </a:pPr>
            <a:r>
              <a:rPr lang="en-US" sz="10900" b="1" dirty="0" smtClean="0"/>
              <a:t>Family roller coaster Dragonfly</a:t>
            </a:r>
            <a:endParaRPr lang="uk-UA" sz="10900" b="1" dirty="0" smtClean="0"/>
          </a:p>
          <a:p>
            <a:pPr>
              <a:buNone/>
            </a:pPr>
            <a:r>
              <a:rPr lang="en-US" sz="1900" dirty="0" smtClean="0"/>
              <a:t>      </a:t>
            </a:r>
          </a:p>
          <a:p>
            <a:pPr>
              <a:buNone/>
            </a:pPr>
            <a:endParaRPr lang="uk-UA" b="1" dirty="0" smtClean="0"/>
          </a:p>
          <a:p>
            <a:pPr>
              <a:buNone/>
            </a:pPr>
            <a:endParaRPr lang="uk-UA" b="1" dirty="0" smtClean="0"/>
          </a:p>
          <a:p>
            <a:pPr>
              <a:buNone/>
            </a:pPr>
            <a:r>
              <a:rPr lang="uk-UA" sz="1900" dirty="0" smtClean="0"/>
              <a:t>   </a:t>
            </a:r>
            <a:r>
              <a:rPr lang="en-US" sz="1900" dirty="0" smtClean="0"/>
              <a:t>  </a:t>
            </a:r>
            <a:r>
              <a:rPr lang="uk-UA" sz="1900" dirty="0" smtClean="0"/>
              <a:t> </a:t>
            </a:r>
            <a:endParaRPr lang="en-US" b="1" dirty="0" smtClean="0"/>
          </a:p>
          <a:p>
            <a:pPr>
              <a:buNone/>
            </a:pPr>
            <a:endParaRPr lang="en-US" b="1" dirty="0"/>
          </a:p>
        </p:txBody>
      </p:sp>
    </p:spTree>
    <p:extLst>
      <p:ext uri="{BB962C8B-B14F-4D97-AF65-F5344CB8AC3E}">
        <p14:creationId xmlns:p14="http://schemas.microsoft.com/office/powerpoint/2010/main" xmlns="" val="14816724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Falcon_Duinrell.jpg"/>
          <p:cNvPicPr>
            <a:picLocks noChangeAspect="1"/>
          </p:cNvPicPr>
          <p:nvPr/>
        </p:nvPicPr>
        <p:blipFill>
          <a:blip r:embed="rId2" cstate="print"/>
          <a:stretch>
            <a:fillRect/>
          </a:stretch>
        </p:blipFill>
        <p:spPr>
          <a:xfrm>
            <a:off x="0" y="0"/>
            <a:ext cx="9144000" cy="6858000"/>
          </a:xfrm>
          <a:prstGeom prst="rect">
            <a:avLst/>
          </a:prstGeom>
        </p:spPr>
      </p:pic>
    </p:spTree>
    <p:extLst>
      <p:ext uri="{BB962C8B-B14F-4D97-AF65-F5344CB8AC3E}">
        <p14:creationId xmlns:p14="http://schemas.microsoft.com/office/powerpoint/2010/main" xmlns="" val="28826508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asset.b56d_m.jpg"/>
          <p:cNvPicPr>
            <a:picLocks noChangeAspect="1"/>
          </p:cNvPicPr>
          <p:nvPr/>
        </p:nvPicPr>
        <p:blipFill>
          <a:blip r:embed="rId3" cstate="print"/>
          <a:stretch>
            <a:fillRect/>
          </a:stretch>
        </p:blipFill>
        <p:spPr>
          <a:xfrm>
            <a:off x="0" y="1916832"/>
            <a:ext cx="9144000" cy="4941168"/>
          </a:xfrm>
          <a:prstGeom prst="rect">
            <a:avLst/>
          </a:prstGeom>
        </p:spPr>
      </p:pic>
      <p:sp>
        <p:nvSpPr>
          <p:cNvPr id="3" name="Содержимое 2"/>
          <p:cNvSpPr>
            <a:spLocks noGrp="1"/>
          </p:cNvSpPr>
          <p:nvPr>
            <p:ph idx="1"/>
          </p:nvPr>
        </p:nvSpPr>
        <p:spPr>
          <a:xfrm>
            <a:off x="285720" y="428604"/>
            <a:ext cx="8229600" cy="1546192"/>
          </a:xfrm>
        </p:spPr>
        <p:txBody>
          <a:bodyPr>
            <a:normAutofit/>
          </a:bodyPr>
          <a:lstStyle/>
          <a:p>
            <a:pPr algn="ctr">
              <a:buNone/>
            </a:pPr>
            <a:r>
              <a:rPr lang="en-US" sz="7200" b="1" dirty="0" smtClean="0"/>
              <a:t>Tiki Pool</a:t>
            </a:r>
            <a:endParaRPr lang="ru-RU" sz="7200" b="1" dirty="0" smtClean="0"/>
          </a:p>
        </p:txBody>
      </p:sp>
    </p:spTree>
    <p:extLst>
      <p:ext uri="{BB962C8B-B14F-4D97-AF65-F5344CB8AC3E}">
        <p14:creationId xmlns:p14="http://schemas.microsoft.com/office/powerpoint/2010/main" xmlns="" val="15742222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b41be9f1a1a5690985212397284b170c.png"/>
          <p:cNvPicPr>
            <a:picLocks noChangeAspect="1"/>
          </p:cNvPicPr>
          <p:nvPr/>
        </p:nvPicPr>
        <p:blipFill>
          <a:blip r:embed="rId2" cstate="print"/>
          <a:stretch>
            <a:fillRect/>
          </a:stretch>
        </p:blipFill>
        <p:spPr>
          <a:xfrm>
            <a:off x="0" y="1"/>
            <a:ext cx="4667250" cy="3789040"/>
          </a:xfrm>
          <a:prstGeom prst="rect">
            <a:avLst/>
          </a:prstGeom>
        </p:spPr>
      </p:pic>
      <p:pic>
        <p:nvPicPr>
          <p:cNvPr id="5" name="Рисунок 4" descr="bb6353a7f21618d4d7fb54855ebd4b5c.png"/>
          <p:cNvPicPr>
            <a:picLocks noChangeAspect="1"/>
          </p:cNvPicPr>
          <p:nvPr/>
        </p:nvPicPr>
        <p:blipFill>
          <a:blip r:embed="rId3" cstate="print"/>
          <a:stretch>
            <a:fillRect/>
          </a:stretch>
        </p:blipFill>
        <p:spPr>
          <a:xfrm>
            <a:off x="4476750" y="3571876"/>
            <a:ext cx="4667250" cy="3286124"/>
          </a:xfrm>
          <a:prstGeom prst="rect">
            <a:avLst/>
          </a:prstGeom>
        </p:spPr>
      </p:pic>
      <p:pic>
        <p:nvPicPr>
          <p:cNvPr id="6" name="Рисунок 5" descr="ef4f72e1c4cd523ecaa2493c7edc9fbd.png"/>
          <p:cNvPicPr>
            <a:picLocks noChangeAspect="1"/>
          </p:cNvPicPr>
          <p:nvPr/>
        </p:nvPicPr>
        <p:blipFill>
          <a:blip r:embed="rId4" cstate="print"/>
          <a:stretch>
            <a:fillRect/>
          </a:stretch>
        </p:blipFill>
        <p:spPr>
          <a:xfrm>
            <a:off x="4476750" y="0"/>
            <a:ext cx="4667250" cy="3789041"/>
          </a:xfrm>
          <a:prstGeom prst="rect">
            <a:avLst/>
          </a:prstGeom>
        </p:spPr>
      </p:pic>
      <p:pic>
        <p:nvPicPr>
          <p:cNvPr id="3074" name="Picture 2" descr="http://www.eurocamp.pl/products/md_newwassenaar15.jpg"/>
          <p:cNvPicPr>
            <a:picLocks noChangeAspect="1" noChangeArrowheads="1"/>
          </p:cNvPicPr>
          <p:nvPr/>
        </p:nvPicPr>
        <p:blipFill>
          <a:blip r:embed="rId5" cstate="print"/>
          <a:srcRect/>
          <a:stretch>
            <a:fillRect/>
          </a:stretch>
        </p:blipFill>
        <p:spPr bwMode="auto">
          <a:xfrm>
            <a:off x="0" y="3714752"/>
            <a:ext cx="4572000" cy="3143248"/>
          </a:xfrm>
          <a:prstGeom prst="rect">
            <a:avLst/>
          </a:prstGeom>
          <a:noFill/>
        </p:spPr>
      </p:pic>
    </p:spTree>
    <p:extLst>
      <p:ext uri="{BB962C8B-B14F-4D97-AF65-F5344CB8AC3E}">
        <p14:creationId xmlns:p14="http://schemas.microsoft.com/office/powerpoint/2010/main" xmlns="" val="34873821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Содержимое 6" descr="16df5dfc95157f2e107119092d9f8b50.png"/>
          <p:cNvPicPr>
            <a:picLocks noGrp="1" noChangeAspect="1"/>
          </p:cNvPicPr>
          <p:nvPr>
            <p:ph idx="1"/>
          </p:nvPr>
        </p:nvPicPr>
        <p:blipFill>
          <a:blip r:embed="rId3" cstate="print"/>
          <a:stretch>
            <a:fillRect/>
          </a:stretch>
        </p:blipFill>
        <p:spPr>
          <a:xfrm>
            <a:off x="0" y="1844823"/>
            <a:ext cx="9144000" cy="5370391"/>
          </a:xfrm>
        </p:spPr>
      </p:pic>
      <p:sp>
        <p:nvSpPr>
          <p:cNvPr id="2" name="Заголовок 1"/>
          <p:cNvSpPr>
            <a:spLocks noGrp="1"/>
          </p:cNvSpPr>
          <p:nvPr>
            <p:ph type="title"/>
          </p:nvPr>
        </p:nvSpPr>
        <p:spPr/>
        <p:txBody>
          <a:bodyPr/>
          <a:lstStyle/>
          <a:p>
            <a:pPr algn="ctr"/>
            <a:r>
              <a:rPr lang="en-US" b="1" dirty="0" smtClean="0">
                <a:solidFill>
                  <a:schemeClr val="tx1"/>
                </a:solidFill>
              </a:rPr>
              <a:t>Don’t miss the chance to visit DUINRELL THEME PARK</a:t>
            </a:r>
            <a:endParaRPr lang="ru-RU" b="1" dirty="0">
              <a:solidFill>
                <a:schemeClr val="tx1"/>
              </a:solidFill>
            </a:endParaRPr>
          </a:p>
        </p:txBody>
      </p:sp>
      <p:pic>
        <p:nvPicPr>
          <p:cNvPr id="4" name="Рисунок 3" descr="Duinrell.gif"/>
          <p:cNvPicPr>
            <a:picLocks noChangeAspect="1"/>
          </p:cNvPicPr>
          <p:nvPr/>
        </p:nvPicPr>
        <p:blipFill>
          <a:blip r:embed="rId4" cstate="print"/>
          <a:stretch>
            <a:fillRect/>
          </a:stretch>
        </p:blipFill>
        <p:spPr>
          <a:xfrm>
            <a:off x="7000892" y="4357694"/>
            <a:ext cx="1952625" cy="2085975"/>
          </a:xfrm>
          <a:prstGeom prst="rect">
            <a:avLst/>
          </a:prstGeom>
        </p:spPr>
      </p:pic>
    </p:spTree>
    <p:extLst>
      <p:ext uri="{BB962C8B-B14F-4D97-AF65-F5344CB8AC3E}">
        <p14:creationId xmlns:p14="http://schemas.microsoft.com/office/powerpoint/2010/main" xmlns="" val="23501240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894" y="0"/>
            <a:ext cx="9144000" cy="6858000"/>
          </a:xfrm>
          <a:prstGeom prst="rect">
            <a:avLst/>
          </a:prstGeom>
        </p:spPr>
      </p:pic>
      <p:sp>
        <p:nvSpPr>
          <p:cNvPr id="5" name="Прямоугольник 4"/>
          <p:cNvSpPr/>
          <p:nvPr/>
        </p:nvSpPr>
        <p:spPr>
          <a:xfrm>
            <a:off x="251520" y="332656"/>
            <a:ext cx="3456384" cy="1569660"/>
          </a:xfrm>
          <a:prstGeom prst="rect">
            <a:avLst/>
          </a:prstGeom>
        </p:spPr>
        <p:txBody>
          <a:bodyPr wrap="square">
            <a:spAutoFit/>
          </a:bodyPr>
          <a:lstStyle/>
          <a:p>
            <a:r>
              <a:rPr lang="en-US" sz="4800" b="1" i="1" dirty="0" smtClean="0">
                <a:solidFill>
                  <a:prstClr val="white"/>
                </a:solidFill>
              </a:rPr>
              <a:t>Sega Park,</a:t>
            </a:r>
          </a:p>
          <a:p>
            <a:r>
              <a:rPr lang="en-US" sz="4800" b="1" i="1" dirty="0" smtClean="0">
                <a:solidFill>
                  <a:prstClr val="white"/>
                </a:solidFill>
              </a:rPr>
              <a:t> Dubai</a:t>
            </a:r>
          </a:p>
        </p:txBody>
      </p:sp>
      <p:sp>
        <p:nvSpPr>
          <p:cNvPr id="6" name="Прямоугольник 5"/>
          <p:cNvSpPr/>
          <p:nvPr/>
        </p:nvSpPr>
        <p:spPr>
          <a:xfrm>
            <a:off x="4211960" y="5877272"/>
            <a:ext cx="4572000" cy="954107"/>
          </a:xfrm>
          <a:prstGeom prst="rect">
            <a:avLst/>
          </a:prstGeom>
        </p:spPr>
        <p:txBody>
          <a:bodyPr>
            <a:spAutoFit/>
          </a:bodyPr>
          <a:lstStyle/>
          <a:p>
            <a:pPr algn="ctr"/>
            <a:r>
              <a:rPr lang="en-US" sz="2800" dirty="0">
                <a:solidFill>
                  <a:srgbClr val="00B050"/>
                </a:solidFill>
              </a:rPr>
              <a:t>b</a:t>
            </a:r>
            <a:r>
              <a:rPr lang="en-US" sz="2800" dirty="0" smtClean="0">
                <a:solidFill>
                  <a:srgbClr val="00B050"/>
                </a:solidFill>
              </a:rPr>
              <a:t>y </a:t>
            </a:r>
            <a:r>
              <a:rPr lang="en-US" sz="2800" dirty="0" err="1" smtClean="0">
                <a:solidFill>
                  <a:srgbClr val="00B050"/>
                </a:solidFill>
              </a:rPr>
              <a:t>Madina</a:t>
            </a:r>
            <a:r>
              <a:rPr lang="en-US" sz="2800" dirty="0" smtClean="0">
                <a:solidFill>
                  <a:srgbClr val="00B050"/>
                </a:solidFill>
              </a:rPr>
              <a:t> </a:t>
            </a:r>
            <a:r>
              <a:rPr lang="en-US" sz="2800" dirty="0" err="1" smtClean="0">
                <a:solidFill>
                  <a:srgbClr val="00B050"/>
                </a:solidFill>
              </a:rPr>
              <a:t>Utbanova</a:t>
            </a:r>
            <a:r>
              <a:rPr lang="en-US" sz="2800" dirty="0" smtClean="0">
                <a:solidFill>
                  <a:srgbClr val="00B050"/>
                </a:solidFill>
              </a:rPr>
              <a:t> </a:t>
            </a:r>
          </a:p>
          <a:p>
            <a:pPr algn="r"/>
            <a:r>
              <a:rPr lang="en-US" sz="2800" dirty="0" smtClean="0">
                <a:solidFill>
                  <a:srgbClr val="00B050"/>
                </a:solidFill>
              </a:rPr>
              <a:t>11his</a:t>
            </a:r>
          </a:p>
        </p:txBody>
      </p:sp>
    </p:spTree>
    <p:extLst>
      <p:ext uri="{BB962C8B-B14F-4D97-AF65-F5344CB8AC3E}">
        <p14:creationId xmlns:p14="http://schemas.microsoft.com/office/powerpoint/2010/main" xmlns="" val="2502107801"/>
      </p:ext>
    </p:extLst>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980728"/>
            <a:ext cx="9143999" cy="5877272"/>
          </a:xfrm>
        </p:spPr>
      </p:pic>
      <p:sp>
        <p:nvSpPr>
          <p:cNvPr id="2" name="Заголовок 1"/>
          <p:cNvSpPr>
            <a:spLocks noGrp="1"/>
          </p:cNvSpPr>
          <p:nvPr>
            <p:ph type="title"/>
          </p:nvPr>
        </p:nvSpPr>
        <p:spPr>
          <a:xfrm>
            <a:off x="688490" y="332656"/>
            <a:ext cx="7756263" cy="648072"/>
          </a:xfrm>
        </p:spPr>
        <p:txBody>
          <a:bodyPr>
            <a:normAutofit fontScale="90000"/>
          </a:bodyPr>
          <a:lstStyle/>
          <a:p>
            <a:r>
              <a:rPr lang="en-US" sz="6000" b="1" i="1" cap="all" baseline="30000" dirty="0" smtClean="0">
                <a:solidFill>
                  <a:srgbClr val="0070C0"/>
                </a:solidFill>
                <a:latin typeface="+mn-lt"/>
              </a:rPr>
              <a:t>Dubai Mall</a:t>
            </a:r>
            <a:endParaRPr lang="ru-RU" sz="6000" b="1" i="1" cap="all" baseline="30000" dirty="0">
              <a:solidFill>
                <a:srgbClr val="0070C0"/>
              </a:solidFill>
              <a:latin typeface="+mn-lt"/>
            </a:endParaRPr>
          </a:p>
        </p:txBody>
      </p:sp>
    </p:spTree>
    <p:extLst>
      <p:ext uri="{BB962C8B-B14F-4D97-AF65-F5344CB8AC3E}">
        <p14:creationId xmlns:p14="http://schemas.microsoft.com/office/powerpoint/2010/main" xmlns="" val="586035356"/>
      </p:ext>
    </p:extLst>
  </p:cSld>
  <p:clrMapOvr>
    <a:masterClrMapping/>
  </p:clrMapOvr>
  <p:transition spd="slow">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6"/>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467544" y="2420888"/>
            <a:ext cx="8136904" cy="4166295"/>
          </a:xfrm>
        </p:spPr>
      </p:pic>
      <p:sp>
        <p:nvSpPr>
          <p:cNvPr id="2" name="Заголовок 1"/>
          <p:cNvSpPr>
            <a:spLocks noGrp="1"/>
          </p:cNvSpPr>
          <p:nvPr>
            <p:ph type="title"/>
          </p:nvPr>
        </p:nvSpPr>
        <p:spPr>
          <a:xfrm>
            <a:off x="611560" y="0"/>
            <a:ext cx="8229600" cy="1772816"/>
          </a:xfrm>
          <a:noFill/>
        </p:spPr>
        <p:txBody>
          <a:bodyPr>
            <a:normAutofit fontScale="90000"/>
          </a:bodyPr>
          <a:lstStyle/>
          <a:p>
            <a:r>
              <a:rPr lang="en-US" sz="2700" dirty="0" smtClean="0">
                <a:solidFill>
                  <a:srgbClr val="7030A0"/>
                </a:solidFill>
              </a:rPr>
              <a:t/>
            </a:r>
            <a:br>
              <a:rPr lang="en-US" sz="2700" dirty="0" smtClean="0">
                <a:solidFill>
                  <a:srgbClr val="7030A0"/>
                </a:solidFill>
              </a:rPr>
            </a:br>
            <a:r>
              <a:rPr lang="en-US" sz="2700" dirty="0">
                <a:solidFill>
                  <a:srgbClr val="7030A0"/>
                </a:solidFill>
              </a:rPr>
              <a:t/>
            </a:r>
            <a:br>
              <a:rPr lang="en-US" sz="2700" dirty="0">
                <a:solidFill>
                  <a:srgbClr val="7030A0"/>
                </a:solidFill>
              </a:rPr>
            </a:br>
            <a:r>
              <a:rPr lang="en-US" sz="3600" b="1" i="1" u="sng" dirty="0" smtClean="0">
                <a:solidFill>
                  <a:srgbClr val="7030A0"/>
                </a:solidFill>
              </a:rPr>
              <a:t>It is the largest shopping Mall in the world and the sixth largest in the world by area of the leased premises. </a:t>
            </a:r>
            <a:endParaRPr lang="ru-RU" sz="3600" b="1" i="1" dirty="0">
              <a:solidFill>
                <a:srgbClr val="7030A0"/>
              </a:solidFill>
            </a:endParaRPr>
          </a:p>
        </p:txBody>
      </p:sp>
    </p:spTree>
    <p:extLst>
      <p:ext uri="{BB962C8B-B14F-4D97-AF65-F5344CB8AC3E}">
        <p14:creationId xmlns:p14="http://schemas.microsoft.com/office/powerpoint/2010/main" xmlns="" val="61436845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071678"/>
            <a:ext cx="7772400" cy="1143008"/>
          </a:xfrm>
        </p:spPr>
        <p:txBody>
          <a:bodyPr>
            <a:normAutofit/>
          </a:bodyPr>
          <a:lstStyle/>
          <a:p>
            <a:pPr algn="ctr"/>
            <a:r>
              <a:rPr lang="en-US" sz="5400" b="1" dirty="0" smtClean="0"/>
              <a:t>DO THE CROSSWORD</a:t>
            </a:r>
            <a:endParaRPr lang="ru-RU" sz="5400"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1"/>
            <a:ext cx="9144000" cy="3140968"/>
          </a:xfrm>
        </p:spPr>
        <p:txBody>
          <a:bodyPr>
            <a:normAutofit fontScale="90000"/>
          </a:bodyPr>
          <a:lstStyle/>
          <a:p>
            <a:r>
              <a:rPr lang="en-US" sz="2700" dirty="0" smtClean="0"/>
              <a:t/>
            </a:r>
            <a:br>
              <a:rPr lang="en-US" sz="2700" dirty="0" smtClean="0"/>
            </a:br>
            <a:r>
              <a:rPr lang="en-US" sz="2700" dirty="0"/>
              <a:t/>
            </a:r>
            <a:br>
              <a:rPr lang="en-US" sz="2700" dirty="0"/>
            </a:br>
            <a:r>
              <a:rPr lang="en-US" sz="2700" dirty="0" smtClean="0"/>
              <a:t/>
            </a:r>
            <a:br>
              <a:rPr lang="en-US" sz="2700" dirty="0" smtClean="0"/>
            </a:br>
            <a:r>
              <a:rPr lang="en-US" sz="2700" dirty="0"/>
              <a:t/>
            </a:r>
            <a:br>
              <a:rPr lang="en-US" sz="2700" dirty="0"/>
            </a:br>
            <a:r>
              <a:rPr lang="en-US" sz="2700" dirty="0" smtClean="0"/>
              <a:t/>
            </a:r>
            <a:br>
              <a:rPr lang="en-US" sz="2700" dirty="0" smtClean="0"/>
            </a:br>
            <a:r>
              <a:rPr lang="en-US" sz="2700" dirty="0"/>
              <a:t/>
            </a:r>
            <a:br>
              <a:rPr lang="en-US" sz="2700" dirty="0"/>
            </a:br>
            <a:r>
              <a:rPr lang="en-US" sz="2700" dirty="0" smtClean="0"/>
              <a:t/>
            </a:r>
            <a:br>
              <a:rPr lang="en-US" sz="2700" dirty="0" smtClean="0"/>
            </a:br>
            <a:r>
              <a:rPr lang="en-US" sz="3100" dirty="0">
                <a:solidFill>
                  <a:srgbClr val="FF0000"/>
                </a:solidFill>
              </a:rPr>
              <a:t/>
            </a:r>
            <a:br>
              <a:rPr lang="en-US" sz="3100" dirty="0">
                <a:solidFill>
                  <a:srgbClr val="FF0000"/>
                </a:solidFill>
              </a:rPr>
            </a:br>
            <a:r>
              <a:rPr lang="en-US" sz="3100" b="1" i="1" u="sng" dirty="0" smtClean="0">
                <a:solidFill>
                  <a:srgbClr val="FF0000"/>
                </a:solidFill>
              </a:rPr>
              <a:t>SEGA Park </a:t>
            </a:r>
            <a:r>
              <a:rPr lang="en-US" sz="3100" b="1" i="1" dirty="0" smtClean="0">
                <a:solidFill>
                  <a:srgbClr val="FF0000"/>
                </a:solidFill>
              </a:rPr>
              <a:t/>
            </a:r>
            <a:br>
              <a:rPr lang="en-US" sz="3100" b="1" i="1" dirty="0" smtClean="0">
                <a:solidFill>
                  <a:srgbClr val="FF0000"/>
                </a:solidFill>
              </a:rPr>
            </a:br>
            <a:r>
              <a:rPr lang="en-US" sz="3100" b="1" i="1" dirty="0" smtClean="0">
                <a:solidFill>
                  <a:srgbClr val="FF0000"/>
                </a:solidFill>
              </a:rPr>
              <a:t>is spread over 2 floors and has a total area of</a:t>
            </a:r>
            <a:br>
              <a:rPr lang="en-US" sz="3100" b="1" i="1" dirty="0" smtClean="0">
                <a:solidFill>
                  <a:srgbClr val="FF0000"/>
                </a:solidFill>
              </a:rPr>
            </a:br>
            <a:r>
              <a:rPr lang="en-US" sz="3100" b="1" i="1" dirty="0" smtClean="0">
                <a:solidFill>
                  <a:srgbClr val="FF0000"/>
                </a:solidFill>
              </a:rPr>
              <a:t> 7 000 square meters. On the territory of the complex there are 8 breathtaking mechanical rides with different design, including flight simulators and riding in the jungle, attraction type "roller coaster" with a length of 380 meters</a:t>
            </a:r>
            <a:r>
              <a:rPr lang="en-US" sz="2200" b="1" i="1" dirty="0" smtClean="0"/>
              <a:t>.  </a:t>
            </a:r>
            <a:br>
              <a:rPr lang="en-US" sz="2200" b="1" i="1" dirty="0" smtClean="0"/>
            </a:br>
            <a:r>
              <a:rPr lang="en-US" sz="2200" b="1" i="1" dirty="0"/>
              <a:t/>
            </a:r>
            <a:br>
              <a:rPr lang="en-US" sz="2200" b="1" i="1" dirty="0"/>
            </a:br>
            <a:r>
              <a:rPr lang="en-US" sz="2200" b="1" i="1" dirty="0" smtClean="0"/>
              <a:t/>
            </a:r>
            <a:br>
              <a:rPr lang="en-US" sz="2200" b="1" i="1" dirty="0" smtClean="0"/>
            </a:br>
            <a:r>
              <a:rPr lang="en-US" sz="2200" b="1" i="1" dirty="0"/>
              <a:t/>
            </a:r>
            <a:br>
              <a:rPr lang="en-US" sz="2200" b="1" i="1" dirty="0"/>
            </a:br>
            <a:r>
              <a:rPr lang="en-US" sz="2700" dirty="0" smtClean="0"/>
              <a:t/>
            </a:r>
            <a:br>
              <a:rPr lang="en-US" sz="2700" dirty="0" smtClean="0"/>
            </a:br>
            <a:r>
              <a:rPr lang="en-US" sz="2700" dirty="0"/>
              <a:t/>
            </a:r>
            <a:br>
              <a:rPr lang="en-US" sz="2700" dirty="0"/>
            </a:br>
            <a:r>
              <a:rPr lang="en-US" sz="2700" dirty="0" smtClean="0"/>
              <a:t/>
            </a:r>
            <a:br>
              <a:rPr lang="en-US" sz="2700" dirty="0" smtClean="0"/>
            </a:br>
            <a:r>
              <a:rPr lang="en-US" sz="2700" dirty="0"/>
              <a:t/>
            </a:r>
            <a:br>
              <a:rPr lang="en-US" sz="2700" dirty="0"/>
            </a:br>
            <a:r>
              <a:rPr lang="en-US" sz="2700" dirty="0" smtClean="0"/>
              <a:t/>
            </a:r>
            <a:br>
              <a:rPr lang="en-US" sz="2700" dirty="0" smtClean="0"/>
            </a:br>
            <a:endParaRPr lang="ru-RU" sz="27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860032" y="3140968"/>
            <a:ext cx="4283967" cy="3717032"/>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3140968"/>
            <a:ext cx="4139952" cy="3717032"/>
          </a:xfrm>
          <a:prstGeom prst="rect">
            <a:avLst/>
          </a:prstGeom>
        </p:spPr>
      </p:pic>
    </p:spTree>
    <p:extLst>
      <p:ext uri="{BB962C8B-B14F-4D97-AF65-F5344CB8AC3E}">
        <p14:creationId xmlns:p14="http://schemas.microsoft.com/office/powerpoint/2010/main" xmlns="" val="27188471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07504" y="548680"/>
            <a:ext cx="3600400" cy="5760640"/>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779911" y="188640"/>
            <a:ext cx="5248797" cy="3528392"/>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779912" y="4105592"/>
            <a:ext cx="5248797" cy="2752408"/>
          </a:xfrm>
          <a:prstGeom prst="rect">
            <a:avLst/>
          </a:prstGeom>
        </p:spPr>
      </p:pic>
    </p:spTree>
    <p:extLst>
      <p:ext uri="{BB962C8B-B14F-4D97-AF65-F5344CB8AC3E}">
        <p14:creationId xmlns:p14="http://schemas.microsoft.com/office/powerpoint/2010/main" xmlns="" val="2166456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8865" y="0"/>
            <a:ext cx="9144000" cy="6858000"/>
          </a:xfrm>
          <a:prstGeom prst="rect">
            <a:avLst/>
          </a:prstGeom>
        </p:spPr>
      </p:pic>
      <p:sp>
        <p:nvSpPr>
          <p:cNvPr id="3" name="Прямоугольник 2"/>
          <p:cNvSpPr/>
          <p:nvPr/>
        </p:nvSpPr>
        <p:spPr>
          <a:xfrm>
            <a:off x="899592" y="260649"/>
            <a:ext cx="7488832" cy="1938992"/>
          </a:xfrm>
          <a:prstGeom prst="rect">
            <a:avLst/>
          </a:prstGeom>
        </p:spPr>
        <p:txBody>
          <a:bodyPr wrap="square">
            <a:spAutoFit/>
          </a:bodyPr>
          <a:lstStyle/>
          <a:p>
            <a:pPr algn="ctr"/>
            <a:r>
              <a:rPr lang="en-US" sz="2400" b="1" i="1" dirty="0" smtClean="0">
                <a:solidFill>
                  <a:prstClr val="white"/>
                </a:solidFill>
              </a:rPr>
              <a:t>I recommend you to visit this wonderful theme Park, SEGA Republic because it provides opportunities for celebrations for children and adults, including corporate parties or other events.</a:t>
            </a:r>
          </a:p>
          <a:p>
            <a:pPr algn="ctr"/>
            <a:r>
              <a:rPr lang="en-US" sz="2400" b="1" i="1" dirty="0">
                <a:solidFill>
                  <a:prstClr val="white"/>
                </a:solidFill>
              </a:rPr>
              <a:t>T</a:t>
            </a:r>
            <a:r>
              <a:rPr lang="en-US" sz="2400" b="1" i="1" dirty="0" smtClean="0">
                <a:solidFill>
                  <a:prstClr val="white"/>
                </a:solidFill>
              </a:rPr>
              <a:t>here is a fun and festive atmosphere at any time!</a:t>
            </a:r>
            <a:endParaRPr lang="ru-RU" sz="2400" b="1" i="1" dirty="0">
              <a:solidFill>
                <a:prstClr val="white"/>
              </a:solidFill>
            </a:endParaRPr>
          </a:p>
        </p:txBody>
      </p:sp>
    </p:spTree>
    <p:extLst>
      <p:ext uri="{BB962C8B-B14F-4D97-AF65-F5344CB8AC3E}">
        <p14:creationId xmlns:p14="http://schemas.microsoft.com/office/powerpoint/2010/main" xmlns="" val="606711358"/>
      </p:ext>
    </p:extLst>
  </p:cSld>
  <p:clrMapOvr>
    <a:masterClrMapping/>
  </p:clrMapOvr>
  <p:transition spd="slow">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1772816"/>
            <a:ext cx="7772400" cy="1470025"/>
          </a:xfrm>
        </p:spPr>
        <p:txBody>
          <a:bodyPr>
            <a:normAutofit/>
          </a:bodyPr>
          <a:lstStyle/>
          <a:p>
            <a:pPr algn="r"/>
            <a:r>
              <a:rPr lang="en-US" sz="5400" b="1" dirty="0" smtClean="0"/>
              <a:t>Port </a:t>
            </a:r>
            <a:r>
              <a:rPr lang="en-US" sz="5400" b="1" dirty="0" err="1" smtClean="0"/>
              <a:t>Aventura</a:t>
            </a:r>
            <a:endParaRPr lang="ru-RU" sz="5400" b="1" dirty="0"/>
          </a:p>
        </p:txBody>
      </p:sp>
      <p:sp>
        <p:nvSpPr>
          <p:cNvPr id="3" name="Подзаголовок 2"/>
          <p:cNvSpPr>
            <a:spLocks noGrp="1"/>
          </p:cNvSpPr>
          <p:nvPr>
            <p:ph type="subTitle" idx="1"/>
          </p:nvPr>
        </p:nvSpPr>
        <p:spPr>
          <a:xfrm>
            <a:off x="3275856" y="3886200"/>
            <a:ext cx="4496544" cy="1752600"/>
          </a:xfrm>
        </p:spPr>
        <p:txBody>
          <a:bodyPr/>
          <a:lstStyle/>
          <a:p>
            <a:pPr algn="r"/>
            <a:r>
              <a:rPr lang="en-US" b="1" dirty="0" smtClean="0"/>
              <a:t>Karina </a:t>
            </a:r>
            <a:r>
              <a:rPr lang="en-US" b="1" dirty="0" err="1" smtClean="0"/>
              <a:t>Hannashi</a:t>
            </a:r>
            <a:r>
              <a:rPr lang="en-US" b="1" dirty="0" smtClean="0"/>
              <a:t> </a:t>
            </a:r>
          </a:p>
          <a:p>
            <a:pPr algn="r"/>
            <a:r>
              <a:rPr lang="en-US" b="1" dirty="0" smtClean="0"/>
              <a:t>11-his</a:t>
            </a:r>
            <a:endParaRPr lang="ru-RU" b="1" dirty="0"/>
          </a:p>
        </p:txBody>
      </p:sp>
      <p:pic>
        <p:nvPicPr>
          <p:cNvPr id="1026" name="Picture 2"/>
          <p:cNvPicPr>
            <a:picLocks noChangeAspect="1" noChangeArrowheads="1"/>
          </p:cNvPicPr>
          <p:nvPr/>
        </p:nvPicPr>
        <p:blipFill>
          <a:blip r:embed="rId2" cstate="print"/>
          <a:stretch>
            <a:fillRect/>
          </a:stretch>
        </p:blipFill>
        <p:spPr bwMode="auto">
          <a:xfrm>
            <a:off x="251520" y="332656"/>
            <a:ext cx="3744416" cy="6336704"/>
          </a:xfrm>
          <a:prstGeom prst="rect">
            <a:avLst/>
          </a:prstGeom>
          <a:noFill/>
          <a:ln w="9525">
            <a:noFill/>
            <a:miter lim="800000"/>
            <a:headEnd/>
            <a:tailEnd/>
          </a:ln>
        </p:spPr>
      </p:pic>
    </p:spTree>
    <p:extLst>
      <p:ext uri="{BB962C8B-B14F-4D97-AF65-F5344CB8AC3E}">
        <p14:creationId xmlns:p14="http://schemas.microsoft.com/office/powerpoint/2010/main" xmlns="" val="32409908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6000" b="1" dirty="0" smtClean="0"/>
              <a:t>SALOU, SPAIN</a:t>
            </a:r>
            <a:endParaRPr lang="ru-RU" sz="6000" b="1" dirty="0"/>
          </a:p>
        </p:txBody>
      </p:sp>
      <p:sp>
        <p:nvSpPr>
          <p:cNvPr id="3" name="Содержимое 2"/>
          <p:cNvSpPr>
            <a:spLocks noGrp="1"/>
          </p:cNvSpPr>
          <p:nvPr>
            <p:ph idx="1"/>
          </p:nvPr>
        </p:nvSpPr>
        <p:spPr/>
        <p:txBody>
          <a:bodyPr/>
          <a:lstStyle/>
          <a:p>
            <a:r>
              <a:rPr lang="en-US" b="1" dirty="0" smtClean="0"/>
              <a:t>May 1995</a:t>
            </a:r>
          </a:p>
          <a:p>
            <a:r>
              <a:rPr lang="en-US" b="1" dirty="0" smtClean="0"/>
              <a:t>3,5 million visitors</a:t>
            </a:r>
          </a:p>
          <a:p>
            <a:r>
              <a:rPr lang="en-US" b="1" dirty="0" smtClean="0"/>
              <a:t>Open from April</a:t>
            </a:r>
          </a:p>
          <a:p>
            <a:pPr marL="0" indent="0">
              <a:buNone/>
            </a:pPr>
            <a:r>
              <a:rPr lang="en-US" b="1" dirty="0"/>
              <a:t> </a:t>
            </a:r>
            <a:r>
              <a:rPr lang="en-US" b="1" dirty="0" smtClean="0"/>
              <a:t>   to January</a:t>
            </a:r>
            <a:endParaRPr lang="ru-RU" b="1" dirty="0"/>
          </a:p>
        </p:txBody>
      </p:sp>
      <p:pic>
        <p:nvPicPr>
          <p:cNvPr id="2051" name="Picture 3"/>
          <p:cNvPicPr>
            <a:picLocks noChangeAspect="1" noChangeArrowheads="1"/>
          </p:cNvPicPr>
          <p:nvPr/>
        </p:nvPicPr>
        <p:blipFill>
          <a:blip r:embed="rId2" cstate="print"/>
          <a:stretch>
            <a:fillRect/>
          </a:stretch>
        </p:blipFill>
        <p:spPr bwMode="auto">
          <a:xfrm>
            <a:off x="4283968" y="1772816"/>
            <a:ext cx="4608512" cy="3456384"/>
          </a:xfrm>
          <a:prstGeom prst="rect">
            <a:avLst/>
          </a:prstGeom>
          <a:noFill/>
          <a:ln w="9525">
            <a:noFill/>
            <a:miter lim="800000"/>
            <a:headEnd/>
            <a:tailEnd/>
          </a:ln>
        </p:spPr>
      </p:pic>
    </p:spTree>
    <p:extLst>
      <p:ext uri="{BB962C8B-B14F-4D97-AF65-F5344CB8AC3E}">
        <p14:creationId xmlns:p14="http://schemas.microsoft.com/office/powerpoint/2010/main" xmlns="" val="14006624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6000" b="1" dirty="0" smtClean="0"/>
              <a:t>MAIN AREAS</a:t>
            </a:r>
            <a:endParaRPr lang="ru-RU" sz="6000" b="1" dirty="0"/>
          </a:p>
        </p:txBody>
      </p:sp>
      <p:pic>
        <p:nvPicPr>
          <p:cNvPr id="4" name="Содержимое 3" descr="img9-13.png"/>
          <p:cNvPicPr>
            <a:picLocks noGrp="1" noChangeAspect="1"/>
          </p:cNvPicPr>
          <p:nvPr>
            <p:ph idx="1"/>
          </p:nvPr>
        </p:nvPicPr>
        <p:blipFill>
          <a:blip r:embed="rId2" cstate="print"/>
          <a:stretch>
            <a:fillRect/>
          </a:stretch>
        </p:blipFill>
        <p:spPr>
          <a:xfrm>
            <a:off x="0" y="1700808"/>
            <a:ext cx="9144000" cy="5157192"/>
          </a:xfrm>
        </p:spPr>
      </p:pic>
    </p:spTree>
    <p:extLst>
      <p:ext uri="{BB962C8B-B14F-4D97-AF65-F5344CB8AC3E}">
        <p14:creationId xmlns:p14="http://schemas.microsoft.com/office/powerpoint/2010/main" xmlns="" val="33331653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5400" b="1" dirty="0" smtClean="0"/>
              <a:t>POPULAR</a:t>
            </a:r>
            <a:br>
              <a:rPr lang="en-US" sz="5400" b="1" dirty="0" smtClean="0"/>
            </a:br>
            <a:r>
              <a:rPr lang="en-US" sz="5400" b="1" dirty="0" smtClean="0"/>
              <a:t>ATTRACTIONS</a:t>
            </a:r>
            <a:endParaRPr lang="ru-RU" sz="5400" b="1" dirty="0"/>
          </a:p>
        </p:txBody>
      </p:sp>
      <p:pic>
        <p:nvPicPr>
          <p:cNvPr id="3074" name="Picture 2"/>
          <p:cNvPicPr>
            <a:picLocks noChangeAspect="1" noChangeArrowheads="1"/>
          </p:cNvPicPr>
          <p:nvPr/>
        </p:nvPicPr>
        <p:blipFill>
          <a:blip r:embed="rId2" cstate="print"/>
          <a:stretch>
            <a:fillRect/>
          </a:stretch>
        </p:blipFill>
        <p:spPr bwMode="auto">
          <a:xfrm>
            <a:off x="4499992" y="1700808"/>
            <a:ext cx="4644008" cy="5157192"/>
          </a:xfrm>
          <a:prstGeom prst="rect">
            <a:avLst/>
          </a:prstGeom>
          <a:noFill/>
          <a:ln w="9525">
            <a:noFill/>
            <a:miter lim="800000"/>
            <a:headEnd/>
            <a:tailEnd/>
          </a:ln>
        </p:spPr>
      </p:pic>
      <p:pic>
        <p:nvPicPr>
          <p:cNvPr id="3077" name="Picture 5" descr="ПортАвентура Китай - Аттракционы - Шамбала"/>
          <p:cNvPicPr>
            <a:picLocks noChangeAspect="1" noChangeArrowheads="1"/>
          </p:cNvPicPr>
          <p:nvPr/>
        </p:nvPicPr>
        <p:blipFill>
          <a:blip r:embed="rId3" cstate="print"/>
          <a:srcRect/>
          <a:stretch>
            <a:fillRect/>
          </a:stretch>
        </p:blipFill>
        <p:spPr bwMode="auto">
          <a:xfrm>
            <a:off x="0" y="1700808"/>
            <a:ext cx="4499992" cy="5157192"/>
          </a:xfrm>
          <a:prstGeom prst="rect">
            <a:avLst/>
          </a:prstGeom>
          <a:noFill/>
        </p:spPr>
      </p:pic>
    </p:spTree>
    <p:extLst>
      <p:ext uri="{BB962C8B-B14F-4D97-AF65-F5344CB8AC3E}">
        <p14:creationId xmlns:p14="http://schemas.microsoft.com/office/powerpoint/2010/main" xmlns="" val="2826999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40659" y="1893699"/>
            <a:ext cx="5078403" cy="724942"/>
          </a:xfrm>
        </p:spPr>
        <p:txBody>
          <a:bodyPr>
            <a:noAutofit/>
          </a:bodyPr>
          <a:lstStyle/>
          <a:p>
            <a:r>
              <a:rPr lang="en-US" sz="4800" b="1" dirty="0" smtClean="0"/>
              <a:t>CHILDREN’S AREA</a:t>
            </a:r>
            <a:endParaRPr lang="ru-RU" sz="4800" b="1" dirty="0"/>
          </a:p>
        </p:txBody>
      </p:sp>
      <p:sp>
        <p:nvSpPr>
          <p:cNvPr id="3" name="Содержимое 2"/>
          <p:cNvSpPr>
            <a:spLocks noGrp="1"/>
          </p:cNvSpPr>
          <p:nvPr>
            <p:ph idx="1"/>
          </p:nvPr>
        </p:nvSpPr>
        <p:spPr>
          <a:xfrm>
            <a:off x="467544" y="4077072"/>
            <a:ext cx="3610744" cy="2193107"/>
          </a:xfrm>
        </p:spPr>
        <p:txBody>
          <a:bodyPr/>
          <a:lstStyle/>
          <a:p>
            <a:pPr marL="0" indent="0" algn="ctr">
              <a:buNone/>
            </a:pPr>
            <a:r>
              <a:rPr lang="en-US" b="1" dirty="0" smtClean="0"/>
              <a:t>DON’T MISS AN OPPORTUNITY TO VISIT THIS AQUATIC PARK</a:t>
            </a:r>
          </a:p>
        </p:txBody>
      </p:sp>
      <p:pic>
        <p:nvPicPr>
          <p:cNvPr id="4098" name="Picture 2"/>
          <p:cNvPicPr>
            <a:picLocks noChangeAspect="1" noChangeArrowheads="1"/>
          </p:cNvPicPr>
          <p:nvPr/>
        </p:nvPicPr>
        <p:blipFill>
          <a:blip r:embed="rId2" cstate="print"/>
          <a:stretch>
            <a:fillRect/>
          </a:stretch>
        </p:blipFill>
        <p:spPr bwMode="auto">
          <a:xfrm>
            <a:off x="0" y="0"/>
            <a:ext cx="4140659" cy="3717032"/>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tretch>
            <a:fillRect/>
          </a:stretch>
        </p:blipFill>
        <p:spPr bwMode="auto">
          <a:xfrm>
            <a:off x="4427984" y="3717032"/>
            <a:ext cx="4716016" cy="3140968"/>
          </a:xfrm>
          <a:prstGeom prst="rect">
            <a:avLst/>
          </a:prstGeom>
          <a:noFill/>
          <a:ln w="9525">
            <a:noFill/>
            <a:miter lim="800000"/>
            <a:headEnd/>
            <a:tailEnd/>
          </a:ln>
        </p:spPr>
      </p:pic>
    </p:spTree>
    <p:extLst>
      <p:ext uri="{BB962C8B-B14F-4D97-AF65-F5344CB8AC3E}">
        <p14:creationId xmlns:p14="http://schemas.microsoft.com/office/powerpoint/2010/main" xmlns="" val="190252756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Содержимое 8" descr="img14-23.png"/>
          <p:cNvPicPr>
            <a:picLocks noGrp="1" noChangeAspect="1"/>
          </p:cNvPicPr>
          <p:nvPr>
            <p:ph sz="half" idx="2"/>
          </p:nvPr>
        </p:nvPicPr>
        <p:blipFill>
          <a:blip r:embed="rId2" cstate="print"/>
          <a:stretch>
            <a:fillRect/>
          </a:stretch>
        </p:blipFill>
        <p:spPr>
          <a:xfrm>
            <a:off x="395536" y="476672"/>
            <a:ext cx="4104456" cy="2857500"/>
          </a:xfrm>
        </p:spPr>
      </p:pic>
      <p:pic>
        <p:nvPicPr>
          <p:cNvPr id="10" name="Picture 4"/>
          <p:cNvPicPr>
            <a:picLocks noChangeAspect="1" noChangeArrowheads="1"/>
          </p:cNvPicPr>
          <p:nvPr/>
        </p:nvPicPr>
        <p:blipFill>
          <a:blip r:embed="rId3" cstate="print"/>
          <a:stretch>
            <a:fillRect/>
          </a:stretch>
        </p:blipFill>
        <p:spPr bwMode="auto">
          <a:xfrm>
            <a:off x="5076056" y="476672"/>
            <a:ext cx="3703268" cy="5861902"/>
          </a:xfrm>
          <a:prstGeom prst="rect">
            <a:avLst/>
          </a:prstGeom>
          <a:noFill/>
          <a:ln w="9525">
            <a:noFill/>
            <a:miter lim="800000"/>
            <a:headEnd/>
            <a:tailEnd/>
          </a:ln>
        </p:spPr>
      </p:pic>
      <p:pic>
        <p:nvPicPr>
          <p:cNvPr id="11" name="Picture 4"/>
          <p:cNvPicPr>
            <a:picLocks noChangeAspect="1" noChangeArrowheads="1"/>
          </p:cNvPicPr>
          <p:nvPr/>
        </p:nvPicPr>
        <p:blipFill>
          <a:blip r:embed="rId4" cstate="print"/>
          <a:stretch>
            <a:fillRect/>
          </a:stretch>
        </p:blipFill>
        <p:spPr bwMode="auto">
          <a:xfrm>
            <a:off x="395536" y="3645024"/>
            <a:ext cx="4104456" cy="2693550"/>
          </a:xfrm>
          <a:prstGeom prst="rect">
            <a:avLst/>
          </a:prstGeom>
          <a:noFill/>
          <a:ln w="9525">
            <a:noFill/>
            <a:miter lim="800000"/>
            <a:headEnd/>
            <a:tailEnd/>
          </a:ln>
        </p:spPr>
      </p:pic>
    </p:spTree>
    <p:extLst>
      <p:ext uri="{BB962C8B-B14F-4D97-AF65-F5344CB8AC3E}">
        <p14:creationId xmlns:p14="http://schemas.microsoft.com/office/powerpoint/2010/main" xmlns="" val="157790026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Объект 2"/>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6858000"/>
          </a:xfrm>
        </p:spPr>
      </p:pic>
      <p:sp>
        <p:nvSpPr>
          <p:cNvPr id="2" name="TextBox 1"/>
          <p:cNvSpPr txBox="1"/>
          <p:nvPr/>
        </p:nvSpPr>
        <p:spPr>
          <a:xfrm>
            <a:off x="5364088" y="4898928"/>
            <a:ext cx="2736304" cy="954107"/>
          </a:xfrm>
          <a:prstGeom prst="rect">
            <a:avLst/>
          </a:prstGeom>
          <a:noFill/>
        </p:spPr>
        <p:txBody>
          <a:bodyPr wrap="square" rtlCol="0">
            <a:spAutoFit/>
          </a:bodyPr>
          <a:lstStyle/>
          <a:p>
            <a:pPr algn="r"/>
            <a:r>
              <a:rPr lang="en-US" sz="2800" dirty="0" err="1" smtClean="0">
                <a:solidFill>
                  <a:schemeClr val="bg1"/>
                </a:solidFill>
              </a:rPr>
              <a:t>Arterm</a:t>
            </a:r>
            <a:r>
              <a:rPr lang="en-US" sz="2800" dirty="0" smtClean="0">
                <a:solidFill>
                  <a:schemeClr val="bg1"/>
                </a:solidFill>
              </a:rPr>
              <a:t> </a:t>
            </a:r>
            <a:r>
              <a:rPr lang="en-US" sz="2800" dirty="0" err="1" smtClean="0">
                <a:solidFill>
                  <a:schemeClr val="bg1"/>
                </a:solidFill>
              </a:rPr>
              <a:t>Holov</a:t>
            </a:r>
            <a:endParaRPr lang="en-US" sz="2800" dirty="0" smtClean="0">
              <a:solidFill>
                <a:schemeClr val="bg1"/>
              </a:solidFill>
            </a:endParaRPr>
          </a:p>
          <a:p>
            <a:pPr algn="r"/>
            <a:r>
              <a:rPr lang="en-US" sz="2800" dirty="0">
                <a:solidFill>
                  <a:schemeClr val="bg1"/>
                </a:solidFill>
              </a:rPr>
              <a:t>f</a:t>
            </a:r>
            <a:r>
              <a:rPr lang="en-US" sz="2800" smtClean="0">
                <a:solidFill>
                  <a:schemeClr val="bg1"/>
                </a:solidFill>
              </a:rPr>
              <a:t>orm </a:t>
            </a:r>
            <a:r>
              <a:rPr lang="en-US" sz="2800" dirty="0" smtClean="0">
                <a:solidFill>
                  <a:schemeClr val="bg1"/>
                </a:solidFill>
              </a:rPr>
              <a:t>11 his</a:t>
            </a:r>
            <a:endParaRPr lang="ru-RU" sz="2800" dirty="0">
              <a:solidFill>
                <a:schemeClr val="bg1"/>
              </a:solidFill>
            </a:endParaRPr>
          </a:p>
        </p:txBody>
      </p:sp>
    </p:spTree>
    <p:extLst>
      <p:ext uri="{BB962C8B-B14F-4D97-AF65-F5344CB8AC3E}">
        <p14:creationId xmlns:p14="http://schemas.microsoft.com/office/powerpoint/2010/main" xmlns="" val="7086874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xmlns="" val="2737505493"/>
              </p:ext>
            </p:extLst>
          </p:nvPr>
        </p:nvGraphicFramePr>
        <p:xfrm>
          <a:off x="1473958" y="313899"/>
          <a:ext cx="5268036" cy="365760"/>
        </p:xfrm>
        <a:graphic>
          <a:graphicData uri="http://schemas.openxmlformats.org/drawingml/2006/table">
            <a:tbl>
              <a:tblPr>
                <a:tableStyleId>{2D5ABB26-0587-4C30-8999-92F81FD0307C}</a:tableStyleId>
              </a:tblPr>
              <a:tblGrid>
                <a:gridCol w="5268036"/>
              </a:tblGrid>
              <a:tr h="313898">
                <a:tc>
                  <a:txBody>
                    <a:bodyPr/>
                    <a:lstStyle/>
                    <a:p>
                      <a:endParaRPr lang="ru-RU" dirty="0"/>
                    </a:p>
                  </a:txBody>
                  <a:tcPr/>
                </a:tc>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xmlns="" val="2837635798"/>
              </p:ext>
            </p:extLst>
          </p:nvPr>
        </p:nvGraphicFramePr>
        <p:xfrm>
          <a:off x="20937" y="40943"/>
          <a:ext cx="8892480" cy="6678853"/>
        </p:xfrm>
        <a:graphic>
          <a:graphicData uri="http://schemas.openxmlformats.org/drawingml/2006/table">
            <a:tbl>
              <a:tblPr/>
              <a:tblGrid>
                <a:gridCol w="592832"/>
                <a:gridCol w="592832"/>
                <a:gridCol w="592832"/>
                <a:gridCol w="592832"/>
                <a:gridCol w="592832"/>
                <a:gridCol w="592832"/>
                <a:gridCol w="592832"/>
                <a:gridCol w="592832"/>
                <a:gridCol w="592832"/>
                <a:gridCol w="592832"/>
                <a:gridCol w="592832"/>
                <a:gridCol w="592832"/>
                <a:gridCol w="592832"/>
                <a:gridCol w="592832"/>
                <a:gridCol w="592832"/>
              </a:tblGrid>
              <a:tr h="417327">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2400" baseline="30000" dirty="0" smtClean="0">
                          <a:latin typeface="Times New Roman" pitchFamily="18" charset="0"/>
                          <a:ea typeface="Calibri"/>
                          <a:cs typeface="Times New Roman" pitchFamily="18" charset="0"/>
                        </a:rPr>
                        <a:t>1</a:t>
                      </a:r>
                      <a:endParaRPr lang="ru-RU" sz="2400" dirty="0" smtClean="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2400" dirty="0" smtClean="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ru-RU" sz="2400" baseline="30000" dirty="0" smtClean="0">
                          <a:latin typeface="Times New Roman" pitchFamily="18" charset="0"/>
                          <a:ea typeface="Calibri"/>
                          <a:cs typeface="Times New Roman" pitchFamily="18" charset="0"/>
                        </a:rPr>
                        <a:t>5</a:t>
                      </a: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r>
              <a:tr h="417327">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r>
              <a:tr h="417327">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ru-RU" sz="2400" baseline="30000" dirty="0" smtClean="0">
                          <a:latin typeface="Times New Roman" pitchFamily="18" charset="0"/>
                          <a:ea typeface="Calibri"/>
                          <a:cs typeface="Times New Roman" pitchFamily="18" charset="0"/>
                        </a:rPr>
                        <a:t>2</a:t>
                      </a: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r>
              <a:tr h="417327">
                <a:tc>
                  <a:txBody>
                    <a:bodyPr/>
                    <a:lstStyle/>
                    <a:p>
                      <a:pPr algn="l">
                        <a:lnSpc>
                          <a:spcPct val="115000"/>
                        </a:lnSpc>
                        <a:spcAft>
                          <a:spcPts val="0"/>
                        </a:spcAft>
                      </a:pPr>
                      <a:r>
                        <a:rPr lang="ru-RU" sz="2400" baseline="30000" dirty="0" smtClean="0">
                          <a:latin typeface="Times New Roman" pitchFamily="18" charset="0"/>
                          <a:ea typeface="Calibri"/>
                          <a:cs typeface="Times New Roman" pitchFamily="18" charset="0"/>
                        </a:rPr>
                        <a:t>4</a:t>
                      </a: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r>
              <a:tr h="417327">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a:lnSpc>
                          <a:spcPct val="115000"/>
                        </a:lnSpc>
                        <a:spcAft>
                          <a:spcPts val="0"/>
                        </a:spcAft>
                      </a:pPr>
                      <a:r>
                        <a:rPr lang="ru-RU" sz="2400" baseline="30000" dirty="0" smtClean="0">
                          <a:latin typeface="Times New Roman" pitchFamily="18" charset="0"/>
                          <a:ea typeface="Calibri"/>
                          <a:cs typeface="Times New Roman" pitchFamily="18" charset="0"/>
                        </a:rPr>
                        <a:t>3</a:t>
                      </a: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r>
              <a:tr h="417327">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endParaRPr lang="ru-RU" sz="700" dirty="0">
                        <a:latin typeface="Calibri"/>
                        <a:cs typeface="Times New Roman"/>
                      </a:endParaRPr>
                    </a:p>
                  </a:txBody>
                  <a:tcPr marL="45720" marR="45720" marT="0" marB="0">
                    <a:lnL>
                      <a:noFill/>
                    </a:lnL>
                    <a:lnR>
                      <a:noFill/>
                    </a:lnR>
                    <a:lnT>
                      <a:noFill/>
                    </a:lnT>
                    <a:lnB>
                      <a:noFill/>
                    </a:lnB>
                  </a:tcPr>
                </a:tc>
              </a:tr>
              <a:tr h="417327">
                <a:tc>
                  <a:txBody>
                    <a:bodyPr/>
                    <a:lstStyle/>
                    <a:p>
                      <a:pPr algn="ctr"/>
                      <a:endParaRPr lang="ru-RU" sz="240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l">
                        <a:lnSpc>
                          <a:spcPct val="115000"/>
                        </a:lnSpc>
                        <a:spcAft>
                          <a:spcPts val="0"/>
                        </a:spcAft>
                      </a:pPr>
                      <a:r>
                        <a:rPr lang="ru-RU" sz="2400" baseline="30000" dirty="0" smtClean="0">
                          <a:latin typeface="Times New Roman" pitchFamily="18" charset="0"/>
                          <a:ea typeface="Calibri"/>
                          <a:cs typeface="Times New Roman" pitchFamily="18" charset="0"/>
                        </a:rPr>
                        <a:t>6</a:t>
                      </a: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2400" dirty="0" smtClean="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r>
              <a:tr h="417327">
                <a:tc>
                  <a:txBody>
                    <a:bodyPr/>
                    <a:lstStyle/>
                    <a:p>
                      <a:pPr algn="ctr"/>
                      <a:endParaRPr lang="ru-RU" sz="240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ru-RU" sz="700">
                        <a:latin typeface="Calibri"/>
                        <a:cs typeface="Times New Roman"/>
                      </a:endParaRPr>
                    </a:p>
                  </a:txBody>
                  <a:tcPr marL="45720" marR="45720" marT="0" marB="0">
                    <a:lnL>
                      <a:noFill/>
                    </a:lnL>
                    <a:lnR>
                      <a:noFill/>
                    </a:lnR>
                    <a:lnT>
                      <a:noFill/>
                    </a:lnT>
                    <a:lnB>
                      <a:noFill/>
                    </a:lnB>
                  </a:tcPr>
                </a:tc>
              </a:tr>
              <a:tr h="417327">
                <a:tc>
                  <a:txBody>
                    <a:bodyPr/>
                    <a:lstStyle/>
                    <a:p>
                      <a:pPr algn="ctr"/>
                      <a:endParaRPr lang="ru-RU" sz="2400" dirty="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l">
                        <a:lnSpc>
                          <a:spcPct val="115000"/>
                        </a:lnSpc>
                        <a:spcAft>
                          <a:spcPts val="0"/>
                        </a:spcAft>
                      </a:pPr>
                      <a:r>
                        <a:rPr lang="ru-RU" sz="2400" baseline="30000" dirty="0" smtClean="0">
                          <a:latin typeface="Times New Roman" pitchFamily="18" charset="0"/>
                          <a:ea typeface="Calibri"/>
                          <a:cs typeface="Times New Roman" pitchFamily="18" charset="0"/>
                        </a:rPr>
                        <a:t>7</a:t>
                      </a: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sz="700" dirty="0">
                        <a:latin typeface="Calibri"/>
                        <a:cs typeface="Times New Roman"/>
                      </a:endParaRPr>
                    </a:p>
                  </a:txBody>
                  <a:tcPr marL="45720" marR="45720" marT="0" marB="0">
                    <a:lnL w="12700" cap="flat" cmpd="sng" algn="ctr">
                      <a:solidFill>
                        <a:srgbClr val="000000"/>
                      </a:solidFill>
                      <a:prstDash val="solid"/>
                      <a:round/>
                      <a:headEnd type="none" w="med" len="med"/>
                      <a:tailEnd type="none" w="med" len="med"/>
                    </a:lnL>
                    <a:lnR>
                      <a:noFill/>
                    </a:lnR>
                    <a:lnT>
                      <a:noFill/>
                    </a:lnT>
                    <a:lnB>
                      <a:noFill/>
                    </a:lnB>
                  </a:tcPr>
                </a:tc>
              </a:tr>
              <a:tr h="417327">
                <a:tc>
                  <a:txBody>
                    <a:bodyPr/>
                    <a:lstStyle/>
                    <a:p>
                      <a:pPr algn="ctr"/>
                      <a:endParaRPr lang="ru-RU" sz="2400" dirty="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r>
              <a:tr h="417327">
                <a:tc>
                  <a:txBody>
                    <a:bodyPr/>
                    <a:lstStyle/>
                    <a:p>
                      <a:pPr algn="ctr"/>
                      <a:endParaRPr lang="ru-RU" sz="240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l">
                        <a:lnSpc>
                          <a:spcPct val="115000"/>
                        </a:lnSpc>
                        <a:spcAft>
                          <a:spcPts val="0"/>
                        </a:spcAft>
                      </a:pPr>
                      <a:r>
                        <a:rPr lang="ru-RU" sz="2400" baseline="30000" dirty="0" smtClean="0">
                          <a:latin typeface="Times New Roman" pitchFamily="18" charset="0"/>
                          <a:ea typeface="Calibri"/>
                          <a:cs typeface="Times New Roman" pitchFamily="18" charset="0"/>
                        </a:rPr>
                        <a:t>8</a:t>
                      </a: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r>
              <a:tr h="417327">
                <a:tc>
                  <a:txBody>
                    <a:bodyPr/>
                    <a:lstStyle/>
                    <a:p>
                      <a:pPr algn="ctr"/>
                      <a:endParaRPr lang="ru-RU" sz="240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r>
              <a:tr h="417327">
                <a:tc>
                  <a:txBody>
                    <a:bodyPr/>
                    <a:lstStyle/>
                    <a:p>
                      <a:pPr algn="ctr"/>
                      <a:endParaRPr lang="ru-RU" sz="240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ru-RU" sz="2400" baseline="30000" dirty="0" smtClean="0">
                          <a:latin typeface="Times New Roman" pitchFamily="18" charset="0"/>
                          <a:ea typeface="Calibri"/>
                          <a:cs typeface="Times New Roman" pitchFamily="18" charset="0"/>
                        </a:rPr>
                        <a:t>9</a:t>
                      </a: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dirty="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r>
              <a:tr h="417327">
                <a:tc>
                  <a:txBody>
                    <a:bodyPr/>
                    <a:lstStyle/>
                    <a:p>
                      <a:pPr algn="l">
                        <a:lnSpc>
                          <a:spcPct val="115000"/>
                        </a:lnSpc>
                        <a:spcAft>
                          <a:spcPts val="0"/>
                        </a:spcAft>
                      </a:pPr>
                      <a:r>
                        <a:rPr lang="ru-RU" sz="2400" baseline="30000" dirty="0" smtClean="0">
                          <a:latin typeface="Times New Roman" pitchFamily="18" charset="0"/>
                          <a:ea typeface="Calibri"/>
                          <a:cs typeface="Times New Roman" pitchFamily="18" charset="0"/>
                        </a:rPr>
                        <a:t>10</a:t>
                      </a: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r>
              <a:tr h="417327">
                <a:tc>
                  <a:txBody>
                    <a:bodyPr/>
                    <a:lstStyle/>
                    <a:p>
                      <a:pPr algn="ctr"/>
                      <a:endParaRPr lang="ru-RU" sz="2400">
                        <a:latin typeface="Times New Roman" pitchFamily="18" charset="0"/>
                        <a:cs typeface="Times New Roman" pitchFamily="18" charset="0"/>
                      </a:endParaRPr>
                    </a:p>
                  </a:txBody>
                  <a:tcPr marL="45720" marR="4572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endParaRPr lang="ru-RU" sz="2400" dirty="0">
                        <a:latin typeface="Times New Roman" pitchFamily="18" charset="0"/>
                        <a:ea typeface="Calibri"/>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ru-RU" sz="2400">
                        <a:latin typeface="Times New Roman" pitchFamily="18" charset="0"/>
                        <a:cs typeface="Times New Roman" pitchFamily="18" charset="0"/>
                      </a:endParaRPr>
                    </a:p>
                  </a:txBody>
                  <a:tcPr marL="45720" marR="4572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pPr algn="ctr"/>
                      <a:endParaRPr lang="ru-RU" sz="2400" dirty="0">
                        <a:latin typeface="Times New Roman" pitchFamily="18" charset="0"/>
                        <a:cs typeface="Times New Roman" pitchFamily="18" charset="0"/>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r>
              <a:tr h="369493">
                <a:tc>
                  <a:txBody>
                    <a:bodyPr/>
                    <a:lstStyle/>
                    <a:p>
                      <a:endParaRPr lang="ru-RU" sz="700">
                        <a:latin typeface="Calibri"/>
                        <a:cs typeface="Times New Roman"/>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c>
                  <a:txBody>
                    <a:bodyPr/>
                    <a:lstStyle/>
                    <a:p>
                      <a:endParaRPr lang="ru-RU" sz="700">
                        <a:latin typeface="Calibri"/>
                        <a:cs typeface="Times New Roman"/>
                      </a:endParaRPr>
                    </a:p>
                  </a:txBody>
                  <a:tcPr marL="45720" marR="45720" marT="0" marB="0">
                    <a:lnL>
                      <a:noFill/>
                    </a:lnL>
                    <a:lnR>
                      <a:noFill/>
                    </a:lnR>
                    <a:lnT>
                      <a:noFill/>
                    </a:lnT>
                    <a:lnB>
                      <a:noFill/>
                    </a:lnB>
                  </a:tcPr>
                </a:tc>
                <a:tc>
                  <a:txBody>
                    <a:bodyPr/>
                    <a:lstStyle/>
                    <a:p>
                      <a:endParaRPr lang="ru-RU" sz="700" dirty="0">
                        <a:latin typeface="Calibri"/>
                        <a:cs typeface="Times New Roman"/>
                      </a:endParaRPr>
                    </a:p>
                  </a:txBody>
                  <a:tcPr marL="45720" marR="45720" marT="0" marB="0">
                    <a:lnL>
                      <a:noFill/>
                    </a:lnL>
                    <a:lnR>
                      <a:noFill/>
                    </a:lnR>
                    <a:lnT>
                      <a:noFill/>
                    </a:lnT>
                    <a:lnB>
                      <a:noFill/>
                    </a:lnB>
                  </a:tcPr>
                </a:tc>
                <a:tc>
                  <a:txBody>
                    <a:bodyPr/>
                    <a:lstStyle/>
                    <a:p>
                      <a:endParaRPr lang="ru-RU" sz="700" dirty="0">
                        <a:latin typeface="Calibri"/>
                        <a:cs typeface="Times New Roman"/>
                      </a:endParaRPr>
                    </a:p>
                  </a:txBody>
                  <a:tcPr marL="45720" marR="45720" marT="0" marB="0">
                    <a:lnL>
                      <a:noFill/>
                    </a:lnL>
                    <a:lnR>
                      <a:noFill/>
                    </a:lnR>
                    <a:lnT>
                      <a:noFill/>
                    </a:lnT>
                    <a:lnB>
                      <a:noFill/>
                    </a:lnB>
                  </a:tcPr>
                </a:tc>
              </a:tr>
            </a:tbl>
          </a:graphicData>
        </a:graphic>
      </p:graphicFrame>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63182" y="-35201"/>
            <a:ext cx="5000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83767" y="-44991"/>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009225" y="-35201"/>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35896" y="-44991"/>
            <a:ext cx="5000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157145" y="-44992"/>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21238" y="-21743"/>
            <a:ext cx="5000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436096" y="-44993"/>
            <a:ext cx="469900"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012160" y="-44991"/>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837222" y="427191"/>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60" name="Picture 12"/>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849441" y="854558"/>
            <a:ext cx="5127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61" name="Picture 13"/>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1841829" y="1221032"/>
            <a:ext cx="517525" cy="6621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62" name="Picture 14"/>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821660" y="1618224"/>
            <a:ext cx="5127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63" name="Picture 15"/>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1849442" y="2060848"/>
            <a:ext cx="457200"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64" name="Picture 1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809756" y="2471737"/>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65" name="Picture 17"/>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1828011" y="2924944"/>
            <a:ext cx="481013" cy="646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66" name="Picture 18"/>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1828011" y="3248000"/>
            <a:ext cx="5000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67" name="Picture 19"/>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618434" y="774178"/>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68" name="Picture 20"/>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4218872" y="770244"/>
            <a:ext cx="52387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69" name="Picture 21"/>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4844888" y="809680"/>
            <a:ext cx="439737"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70" name="Picture 22"/>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5436096" y="809680"/>
            <a:ext cx="439737"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71" name="Picture 23"/>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5940427" y="787636"/>
            <a:ext cx="5000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72" name="Picture 24"/>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6536821" y="809490"/>
            <a:ext cx="50641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74" name="Picture 2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05932" y="1618224"/>
            <a:ext cx="5000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75" name="Picture 27"/>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5405932" y="2060658"/>
            <a:ext cx="457200"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76" name="Picture 28"/>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5402288" y="2485195"/>
            <a:ext cx="457200"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77" name="Picture 29"/>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402288" y="2924944"/>
            <a:ext cx="469900"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78" name="Picture 3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05933" y="3302210"/>
            <a:ext cx="5000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79" name="Picture 31"/>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5399420" y="3751263"/>
            <a:ext cx="5000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80" name="Picture 32"/>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5436095" y="4116198"/>
            <a:ext cx="476571" cy="6668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82" name="Picture 34"/>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5415935" y="4581128"/>
            <a:ext cx="439737"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83" name="Picture 35"/>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5402288" y="5005027"/>
            <a:ext cx="52387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84" name="Picture 36"/>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5421014" y="5445224"/>
            <a:ext cx="5127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85" name="Picture 37"/>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7136" y="1246040"/>
            <a:ext cx="592137"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86" name="Picture 3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20056" y="1246039"/>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87" name="Picture 39"/>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1292864" y="1246039"/>
            <a:ext cx="481013" cy="6397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88" name="Picture 4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449959" y="1246038"/>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89" name="Picture 41"/>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2947324" y="1245848"/>
            <a:ext cx="592137"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90" name="Picture 42"/>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3558496" y="2485195"/>
            <a:ext cx="592137"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91" name="Picture 43"/>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1217619" y="2485195"/>
            <a:ext cx="592137"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92" name="Picture 44"/>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599273" y="3320371"/>
            <a:ext cx="592137"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93" name="Picture 45"/>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3009225" y="5431344"/>
            <a:ext cx="592137"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94" name="Picture 46"/>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2428505" y="4129750"/>
            <a:ext cx="592137"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95" name="Picture 47"/>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4229101" y="5005026"/>
            <a:ext cx="592137"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96" name="Picture 48"/>
          <p:cNvPicPr>
            <a:picLocks noChangeAspect="1" noChangeArrowheads="1"/>
          </p:cNvPicPr>
          <p:nvPr/>
        </p:nvPicPr>
        <p:blipFill>
          <a:blip r:embed="rId21" cstate="print">
            <a:extLst>
              <a:ext uri="{28A0092B-C50C-407E-A947-70E740481C1C}">
                <a14:useLocalDpi xmlns:a14="http://schemas.microsoft.com/office/drawing/2010/main" xmlns="" val="0"/>
              </a:ext>
            </a:extLst>
          </a:blip>
          <a:srcRect/>
          <a:stretch>
            <a:fillRect/>
          </a:stretch>
        </p:blipFill>
        <p:spPr bwMode="auto">
          <a:xfrm>
            <a:off x="4218872" y="427190"/>
            <a:ext cx="5127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97" name="Picture 49"/>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4252209" y="1243372"/>
            <a:ext cx="457200"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98" name="Picture 50"/>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4229088" y="1618223"/>
            <a:ext cx="52387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99" name="Picture 5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4823" y="2485194"/>
            <a:ext cx="5000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00" name="Picture 5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14726" y="4129750"/>
            <a:ext cx="5000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01" name="Picture 5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75137" y="3288397"/>
            <a:ext cx="5000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02" name="Picture 54"/>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2424367" y="2471736"/>
            <a:ext cx="48101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03" name="Picture 55"/>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7077665" y="3329506"/>
            <a:ext cx="48101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04" name="Picture 56"/>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674823" y="4129749"/>
            <a:ext cx="48101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05" name="Picture 57"/>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684347" y="4581127"/>
            <a:ext cx="48101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06" name="Picture 58"/>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3055261" y="2485004"/>
            <a:ext cx="5000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07" name="Picture 59"/>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7740352" y="3329506"/>
            <a:ext cx="5000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09" name="Picture 61"/>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7225165" y="4143304"/>
            <a:ext cx="5000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10" name="Picture 62"/>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2444327" y="5445224"/>
            <a:ext cx="5000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11" name="Picture 63"/>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4229088" y="2471737"/>
            <a:ext cx="5000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12" name="Picture 64"/>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4794815" y="2471737"/>
            <a:ext cx="5127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13" name="Picture 65"/>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3611914" y="4147993"/>
            <a:ext cx="5127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14" name="Picture 66"/>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68618" y="2931294"/>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15" name="Picture 67"/>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5974858" y="3329506"/>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16" name="Picture 68"/>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037552" y="5005027"/>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17" name="Picture 69"/>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292864" y="5431344"/>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18" name="Picture 70"/>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02531" y="5431343"/>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19" name="Picture 71"/>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677835" y="3751263"/>
            <a:ext cx="439737"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20" name="Picture 72"/>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684347" y="4979486"/>
            <a:ext cx="439737"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21" name="Picture 73"/>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3069840" y="4188746"/>
            <a:ext cx="439737"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22" name="Picture 74"/>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4218872" y="4161450"/>
            <a:ext cx="439737"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23" name="Picture 75"/>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6603497" y="3315502"/>
            <a:ext cx="439737"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24" name="Picture 7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640551" y="3261457"/>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25" name="Picture 77"/>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814726" y="3302210"/>
            <a:ext cx="469900"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26" name="Picture 78"/>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555077" y="4147993"/>
            <a:ext cx="469900"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27" name="Picture 79"/>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48356" y="4161450"/>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28" name="Picture 80"/>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4816714" y="5030376"/>
            <a:ext cx="52387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29" name="Picture 81"/>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665810" y="5431342"/>
            <a:ext cx="52387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30" name="Picture 82"/>
          <p:cNvPicPr>
            <a:picLocks noChangeAspect="1" noChangeArrowheads="1"/>
          </p:cNvPicPr>
          <p:nvPr/>
        </p:nvPicPr>
        <p:blipFill>
          <a:blip r:embed="rId22" cstate="print">
            <a:extLst>
              <a:ext uri="{28A0092B-C50C-407E-A947-70E740481C1C}">
                <a14:useLocalDpi xmlns:a14="http://schemas.microsoft.com/office/drawing/2010/main" xmlns="" val="0"/>
              </a:ext>
            </a:extLst>
          </a:blip>
          <a:srcRect/>
          <a:stretch>
            <a:fillRect/>
          </a:stretch>
        </p:blipFill>
        <p:spPr bwMode="auto">
          <a:xfrm>
            <a:off x="1866724" y="5431341"/>
            <a:ext cx="517525"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31" name="Picture 83"/>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684347" y="5877272"/>
            <a:ext cx="512763" cy="639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03543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500"/>
                                        <p:tgtEl>
                                          <p:spTgt spid="2050"/>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052"/>
                                        </p:tgtEl>
                                        <p:attrNameLst>
                                          <p:attrName>style.visibility</p:attrName>
                                        </p:attrNameLst>
                                      </p:cBhvr>
                                      <p:to>
                                        <p:strVal val="visible"/>
                                      </p:to>
                                    </p:set>
                                    <p:animEffect transition="in" filter="fade">
                                      <p:cBhvr>
                                        <p:cTn id="16" dur="500"/>
                                        <p:tgtEl>
                                          <p:spTgt spid="2052"/>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053"/>
                                        </p:tgtEl>
                                        <p:attrNameLst>
                                          <p:attrName>style.visibility</p:attrName>
                                        </p:attrNameLst>
                                      </p:cBhvr>
                                      <p:to>
                                        <p:strVal val="visible"/>
                                      </p:to>
                                    </p:set>
                                    <p:animEffect transition="in" filter="fade">
                                      <p:cBhvr>
                                        <p:cTn id="20" dur="500"/>
                                        <p:tgtEl>
                                          <p:spTgt spid="2053"/>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054"/>
                                        </p:tgtEl>
                                        <p:attrNameLst>
                                          <p:attrName>style.visibility</p:attrName>
                                        </p:attrNameLst>
                                      </p:cBhvr>
                                      <p:to>
                                        <p:strVal val="visible"/>
                                      </p:to>
                                    </p:set>
                                    <p:animEffect transition="in" filter="fade">
                                      <p:cBhvr>
                                        <p:cTn id="24" dur="500"/>
                                        <p:tgtEl>
                                          <p:spTgt spid="2054"/>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055"/>
                                        </p:tgtEl>
                                        <p:attrNameLst>
                                          <p:attrName>style.visibility</p:attrName>
                                        </p:attrNameLst>
                                      </p:cBhvr>
                                      <p:to>
                                        <p:strVal val="visible"/>
                                      </p:to>
                                    </p:set>
                                    <p:animEffect transition="in" filter="fade">
                                      <p:cBhvr>
                                        <p:cTn id="28" dur="500"/>
                                        <p:tgtEl>
                                          <p:spTgt spid="2055"/>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2056"/>
                                        </p:tgtEl>
                                        <p:attrNameLst>
                                          <p:attrName>style.visibility</p:attrName>
                                        </p:attrNameLst>
                                      </p:cBhvr>
                                      <p:to>
                                        <p:strVal val="visible"/>
                                      </p:to>
                                    </p:set>
                                    <p:animEffect transition="in" filter="fade">
                                      <p:cBhvr>
                                        <p:cTn id="32" dur="500"/>
                                        <p:tgtEl>
                                          <p:spTgt spid="2056"/>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2057"/>
                                        </p:tgtEl>
                                        <p:attrNameLst>
                                          <p:attrName>style.visibility</p:attrName>
                                        </p:attrNameLst>
                                      </p:cBhvr>
                                      <p:to>
                                        <p:strVal val="visible"/>
                                      </p:to>
                                    </p:set>
                                    <p:animEffect transition="in" filter="fade">
                                      <p:cBhvr>
                                        <p:cTn id="36" dur="500"/>
                                        <p:tgtEl>
                                          <p:spTgt spid="2057"/>
                                        </p:tgtEl>
                                      </p:cBhvr>
                                    </p:animEffect>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2058"/>
                                        </p:tgtEl>
                                        <p:attrNameLst>
                                          <p:attrName>style.visibility</p:attrName>
                                        </p:attrNameLst>
                                      </p:cBhvr>
                                      <p:to>
                                        <p:strVal val="visible"/>
                                      </p:to>
                                    </p:set>
                                    <p:animEffect transition="in" filter="fade">
                                      <p:cBhvr>
                                        <p:cTn id="40" dur="500"/>
                                        <p:tgtEl>
                                          <p:spTgt spid="205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059"/>
                                        </p:tgtEl>
                                        <p:attrNameLst>
                                          <p:attrName>style.visibility</p:attrName>
                                        </p:attrNameLst>
                                      </p:cBhvr>
                                      <p:to>
                                        <p:strVal val="visible"/>
                                      </p:to>
                                    </p:set>
                                    <p:animEffect transition="in" filter="fade">
                                      <p:cBhvr>
                                        <p:cTn id="45" dur="500"/>
                                        <p:tgtEl>
                                          <p:spTgt spid="2059"/>
                                        </p:tgtEl>
                                      </p:cBhvr>
                                    </p:animEffect>
                                  </p:childTnLst>
                                </p:cTn>
                              </p:par>
                            </p:childTnLst>
                          </p:cTn>
                        </p:par>
                        <p:par>
                          <p:cTn id="46" fill="hold">
                            <p:stCondLst>
                              <p:cond delay="500"/>
                            </p:stCondLst>
                            <p:childTnLst>
                              <p:par>
                                <p:cTn id="47" presetID="10" presetClass="entr" presetSubtype="0" fill="hold" nodeType="afterEffect">
                                  <p:stCondLst>
                                    <p:cond delay="0"/>
                                  </p:stCondLst>
                                  <p:childTnLst>
                                    <p:set>
                                      <p:cBhvr>
                                        <p:cTn id="48" dur="1" fill="hold">
                                          <p:stCondLst>
                                            <p:cond delay="0"/>
                                          </p:stCondLst>
                                        </p:cTn>
                                        <p:tgtEl>
                                          <p:spTgt spid="2060"/>
                                        </p:tgtEl>
                                        <p:attrNameLst>
                                          <p:attrName>style.visibility</p:attrName>
                                        </p:attrNameLst>
                                      </p:cBhvr>
                                      <p:to>
                                        <p:strVal val="visible"/>
                                      </p:to>
                                    </p:set>
                                    <p:animEffect transition="in" filter="fade">
                                      <p:cBhvr>
                                        <p:cTn id="49" dur="500"/>
                                        <p:tgtEl>
                                          <p:spTgt spid="2060"/>
                                        </p:tgtEl>
                                      </p:cBhvr>
                                    </p:animEffect>
                                  </p:childTnLst>
                                </p:cTn>
                              </p:par>
                            </p:childTnLst>
                          </p:cTn>
                        </p:par>
                        <p:par>
                          <p:cTn id="50" fill="hold">
                            <p:stCondLst>
                              <p:cond delay="1000"/>
                            </p:stCondLst>
                            <p:childTnLst>
                              <p:par>
                                <p:cTn id="51" presetID="10" presetClass="entr" presetSubtype="0" fill="hold" nodeType="afterEffect">
                                  <p:stCondLst>
                                    <p:cond delay="0"/>
                                  </p:stCondLst>
                                  <p:childTnLst>
                                    <p:set>
                                      <p:cBhvr>
                                        <p:cTn id="52" dur="1" fill="hold">
                                          <p:stCondLst>
                                            <p:cond delay="0"/>
                                          </p:stCondLst>
                                        </p:cTn>
                                        <p:tgtEl>
                                          <p:spTgt spid="2061"/>
                                        </p:tgtEl>
                                        <p:attrNameLst>
                                          <p:attrName>style.visibility</p:attrName>
                                        </p:attrNameLst>
                                      </p:cBhvr>
                                      <p:to>
                                        <p:strVal val="visible"/>
                                      </p:to>
                                    </p:set>
                                    <p:animEffect transition="in" filter="fade">
                                      <p:cBhvr>
                                        <p:cTn id="53" dur="500"/>
                                        <p:tgtEl>
                                          <p:spTgt spid="2061"/>
                                        </p:tgtEl>
                                      </p:cBhvr>
                                    </p:animEffect>
                                  </p:childTnLst>
                                </p:cTn>
                              </p:par>
                            </p:childTnLst>
                          </p:cTn>
                        </p:par>
                        <p:par>
                          <p:cTn id="54" fill="hold">
                            <p:stCondLst>
                              <p:cond delay="1500"/>
                            </p:stCondLst>
                            <p:childTnLst>
                              <p:par>
                                <p:cTn id="55" presetID="10" presetClass="entr" presetSubtype="0" fill="hold" nodeType="afterEffect">
                                  <p:stCondLst>
                                    <p:cond delay="0"/>
                                  </p:stCondLst>
                                  <p:childTnLst>
                                    <p:set>
                                      <p:cBhvr>
                                        <p:cTn id="56" dur="1" fill="hold">
                                          <p:stCondLst>
                                            <p:cond delay="0"/>
                                          </p:stCondLst>
                                        </p:cTn>
                                        <p:tgtEl>
                                          <p:spTgt spid="2062"/>
                                        </p:tgtEl>
                                        <p:attrNameLst>
                                          <p:attrName>style.visibility</p:attrName>
                                        </p:attrNameLst>
                                      </p:cBhvr>
                                      <p:to>
                                        <p:strVal val="visible"/>
                                      </p:to>
                                    </p:set>
                                    <p:animEffect transition="in" filter="fade">
                                      <p:cBhvr>
                                        <p:cTn id="57" dur="500"/>
                                        <p:tgtEl>
                                          <p:spTgt spid="2062"/>
                                        </p:tgtEl>
                                      </p:cBhvr>
                                    </p:animEffect>
                                  </p:childTnLst>
                                </p:cTn>
                              </p:par>
                            </p:childTnLst>
                          </p:cTn>
                        </p:par>
                        <p:par>
                          <p:cTn id="58" fill="hold">
                            <p:stCondLst>
                              <p:cond delay="2000"/>
                            </p:stCondLst>
                            <p:childTnLst>
                              <p:par>
                                <p:cTn id="59" presetID="10" presetClass="entr" presetSubtype="0" fill="hold" nodeType="afterEffect">
                                  <p:stCondLst>
                                    <p:cond delay="0"/>
                                  </p:stCondLst>
                                  <p:childTnLst>
                                    <p:set>
                                      <p:cBhvr>
                                        <p:cTn id="60" dur="1" fill="hold">
                                          <p:stCondLst>
                                            <p:cond delay="0"/>
                                          </p:stCondLst>
                                        </p:cTn>
                                        <p:tgtEl>
                                          <p:spTgt spid="2063"/>
                                        </p:tgtEl>
                                        <p:attrNameLst>
                                          <p:attrName>style.visibility</p:attrName>
                                        </p:attrNameLst>
                                      </p:cBhvr>
                                      <p:to>
                                        <p:strVal val="visible"/>
                                      </p:to>
                                    </p:set>
                                    <p:animEffect transition="in" filter="fade">
                                      <p:cBhvr>
                                        <p:cTn id="61" dur="500"/>
                                        <p:tgtEl>
                                          <p:spTgt spid="2063"/>
                                        </p:tgtEl>
                                      </p:cBhvr>
                                    </p:animEffect>
                                  </p:childTnLst>
                                </p:cTn>
                              </p:par>
                            </p:childTnLst>
                          </p:cTn>
                        </p:par>
                        <p:par>
                          <p:cTn id="62" fill="hold">
                            <p:stCondLst>
                              <p:cond delay="2500"/>
                            </p:stCondLst>
                            <p:childTnLst>
                              <p:par>
                                <p:cTn id="63" presetID="10" presetClass="entr" presetSubtype="0" fill="hold" nodeType="afterEffect">
                                  <p:stCondLst>
                                    <p:cond delay="0"/>
                                  </p:stCondLst>
                                  <p:childTnLst>
                                    <p:set>
                                      <p:cBhvr>
                                        <p:cTn id="64" dur="1" fill="hold">
                                          <p:stCondLst>
                                            <p:cond delay="0"/>
                                          </p:stCondLst>
                                        </p:cTn>
                                        <p:tgtEl>
                                          <p:spTgt spid="2064"/>
                                        </p:tgtEl>
                                        <p:attrNameLst>
                                          <p:attrName>style.visibility</p:attrName>
                                        </p:attrNameLst>
                                      </p:cBhvr>
                                      <p:to>
                                        <p:strVal val="visible"/>
                                      </p:to>
                                    </p:set>
                                    <p:animEffect transition="in" filter="fade">
                                      <p:cBhvr>
                                        <p:cTn id="65" dur="500"/>
                                        <p:tgtEl>
                                          <p:spTgt spid="2064"/>
                                        </p:tgtEl>
                                      </p:cBhvr>
                                    </p:animEffect>
                                  </p:childTnLst>
                                </p:cTn>
                              </p:par>
                            </p:childTnLst>
                          </p:cTn>
                        </p:par>
                        <p:par>
                          <p:cTn id="66" fill="hold">
                            <p:stCondLst>
                              <p:cond delay="3000"/>
                            </p:stCondLst>
                            <p:childTnLst>
                              <p:par>
                                <p:cTn id="67" presetID="10" presetClass="entr" presetSubtype="0" fill="hold" nodeType="afterEffect">
                                  <p:stCondLst>
                                    <p:cond delay="0"/>
                                  </p:stCondLst>
                                  <p:childTnLst>
                                    <p:set>
                                      <p:cBhvr>
                                        <p:cTn id="68" dur="1" fill="hold">
                                          <p:stCondLst>
                                            <p:cond delay="0"/>
                                          </p:stCondLst>
                                        </p:cTn>
                                        <p:tgtEl>
                                          <p:spTgt spid="2065"/>
                                        </p:tgtEl>
                                        <p:attrNameLst>
                                          <p:attrName>style.visibility</p:attrName>
                                        </p:attrNameLst>
                                      </p:cBhvr>
                                      <p:to>
                                        <p:strVal val="visible"/>
                                      </p:to>
                                    </p:set>
                                    <p:animEffect transition="in" filter="fade">
                                      <p:cBhvr>
                                        <p:cTn id="69" dur="500"/>
                                        <p:tgtEl>
                                          <p:spTgt spid="2065"/>
                                        </p:tgtEl>
                                      </p:cBhvr>
                                    </p:animEffect>
                                  </p:childTnLst>
                                </p:cTn>
                              </p:par>
                            </p:childTnLst>
                          </p:cTn>
                        </p:par>
                        <p:par>
                          <p:cTn id="70" fill="hold">
                            <p:stCondLst>
                              <p:cond delay="3500"/>
                            </p:stCondLst>
                            <p:childTnLst>
                              <p:par>
                                <p:cTn id="71" presetID="10" presetClass="entr" presetSubtype="0" fill="hold" nodeType="afterEffect">
                                  <p:stCondLst>
                                    <p:cond delay="0"/>
                                  </p:stCondLst>
                                  <p:childTnLst>
                                    <p:set>
                                      <p:cBhvr>
                                        <p:cTn id="72" dur="1" fill="hold">
                                          <p:stCondLst>
                                            <p:cond delay="0"/>
                                          </p:stCondLst>
                                        </p:cTn>
                                        <p:tgtEl>
                                          <p:spTgt spid="2066"/>
                                        </p:tgtEl>
                                        <p:attrNameLst>
                                          <p:attrName>style.visibility</p:attrName>
                                        </p:attrNameLst>
                                      </p:cBhvr>
                                      <p:to>
                                        <p:strVal val="visible"/>
                                      </p:to>
                                    </p:set>
                                    <p:animEffect transition="in" filter="fade">
                                      <p:cBhvr>
                                        <p:cTn id="73" dur="500"/>
                                        <p:tgtEl>
                                          <p:spTgt spid="2066"/>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2067"/>
                                        </p:tgtEl>
                                        <p:attrNameLst>
                                          <p:attrName>style.visibility</p:attrName>
                                        </p:attrNameLst>
                                      </p:cBhvr>
                                      <p:to>
                                        <p:strVal val="visible"/>
                                      </p:to>
                                    </p:set>
                                    <p:animEffect transition="in" filter="fade">
                                      <p:cBhvr>
                                        <p:cTn id="78" dur="500"/>
                                        <p:tgtEl>
                                          <p:spTgt spid="2067"/>
                                        </p:tgtEl>
                                      </p:cBhvr>
                                    </p:animEffect>
                                  </p:childTnLst>
                                </p:cTn>
                              </p:par>
                            </p:childTnLst>
                          </p:cTn>
                        </p:par>
                        <p:par>
                          <p:cTn id="79" fill="hold">
                            <p:stCondLst>
                              <p:cond delay="500"/>
                            </p:stCondLst>
                            <p:childTnLst>
                              <p:par>
                                <p:cTn id="80" presetID="10" presetClass="entr" presetSubtype="0" fill="hold" nodeType="afterEffect">
                                  <p:stCondLst>
                                    <p:cond delay="0"/>
                                  </p:stCondLst>
                                  <p:childTnLst>
                                    <p:set>
                                      <p:cBhvr>
                                        <p:cTn id="81" dur="1" fill="hold">
                                          <p:stCondLst>
                                            <p:cond delay="0"/>
                                          </p:stCondLst>
                                        </p:cTn>
                                        <p:tgtEl>
                                          <p:spTgt spid="2068"/>
                                        </p:tgtEl>
                                        <p:attrNameLst>
                                          <p:attrName>style.visibility</p:attrName>
                                        </p:attrNameLst>
                                      </p:cBhvr>
                                      <p:to>
                                        <p:strVal val="visible"/>
                                      </p:to>
                                    </p:set>
                                    <p:animEffect transition="in" filter="fade">
                                      <p:cBhvr>
                                        <p:cTn id="82" dur="500"/>
                                        <p:tgtEl>
                                          <p:spTgt spid="2068"/>
                                        </p:tgtEl>
                                      </p:cBhvr>
                                    </p:animEffect>
                                  </p:childTnLst>
                                </p:cTn>
                              </p:par>
                            </p:childTnLst>
                          </p:cTn>
                        </p:par>
                        <p:par>
                          <p:cTn id="83" fill="hold">
                            <p:stCondLst>
                              <p:cond delay="1000"/>
                            </p:stCondLst>
                            <p:childTnLst>
                              <p:par>
                                <p:cTn id="84" presetID="10" presetClass="entr" presetSubtype="0" fill="hold" nodeType="afterEffect">
                                  <p:stCondLst>
                                    <p:cond delay="0"/>
                                  </p:stCondLst>
                                  <p:childTnLst>
                                    <p:set>
                                      <p:cBhvr>
                                        <p:cTn id="85" dur="1" fill="hold">
                                          <p:stCondLst>
                                            <p:cond delay="0"/>
                                          </p:stCondLst>
                                        </p:cTn>
                                        <p:tgtEl>
                                          <p:spTgt spid="2069"/>
                                        </p:tgtEl>
                                        <p:attrNameLst>
                                          <p:attrName>style.visibility</p:attrName>
                                        </p:attrNameLst>
                                      </p:cBhvr>
                                      <p:to>
                                        <p:strVal val="visible"/>
                                      </p:to>
                                    </p:set>
                                    <p:animEffect transition="in" filter="fade">
                                      <p:cBhvr>
                                        <p:cTn id="86" dur="500"/>
                                        <p:tgtEl>
                                          <p:spTgt spid="2069"/>
                                        </p:tgtEl>
                                      </p:cBhvr>
                                    </p:animEffect>
                                  </p:childTnLst>
                                </p:cTn>
                              </p:par>
                            </p:childTnLst>
                          </p:cTn>
                        </p:par>
                        <p:par>
                          <p:cTn id="87" fill="hold">
                            <p:stCondLst>
                              <p:cond delay="1500"/>
                            </p:stCondLst>
                            <p:childTnLst>
                              <p:par>
                                <p:cTn id="88" presetID="10" presetClass="entr" presetSubtype="0" fill="hold" nodeType="afterEffect">
                                  <p:stCondLst>
                                    <p:cond delay="0"/>
                                  </p:stCondLst>
                                  <p:childTnLst>
                                    <p:set>
                                      <p:cBhvr>
                                        <p:cTn id="89" dur="1" fill="hold">
                                          <p:stCondLst>
                                            <p:cond delay="0"/>
                                          </p:stCondLst>
                                        </p:cTn>
                                        <p:tgtEl>
                                          <p:spTgt spid="2070"/>
                                        </p:tgtEl>
                                        <p:attrNameLst>
                                          <p:attrName>style.visibility</p:attrName>
                                        </p:attrNameLst>
                                      </p:cBhvr>
                                      <p:to>
                                        <p:strVal val="visible"/>
                                      </p:to>
                                    </p:set>
                                    <p:animEffect transition="in" filter="fade">
                                      <p:cBhvr>
                                        <p:cTn id="90" dur="500"/>
                                        <p:tgtEl>
                                          <p:spTgt spid="2070"/>
                                        </p:tgtEl>
                                      </p:cBhvr>
                                    </p:animEffect>
                                  </p:childTnLst>
                                </p:cTn>
                              </p:par>
                            </p:childTnLst>
                          </p:cTn>
                        </p:par>
                        <p:par>
                          <p:cTn id="91" fill="hold">
                            <p:stCondLst>
                              <p:cond delay="2000"/>
                            </p:stCondLst>
                            <p:childTnLst>
                              <p:par>
                                <p:cTn id="92" presetID="10" presetClass="entr" presetSubtype="0" fill="hold" nodeType="afterEffect">
                                  <p:stCondLst>
                                    <p:cond delay="0"/>
                                  </p:stCondLst>
                                  <p:childTnLst>
                                    <p:set>
                                      <p:cBhvr>
                                        <p:cTn id="93" dur="1" fill="hold">
                                          <p:stCondLst>
                                            <p:cond delay="0"/>
                                          </p:stCondLst>
                                        </p:cTn>
                                        <p:tgtEl>
                                          <p:spTgt spid="2071"/>
                                        </p:tgtEl>
                                        <p:attrNameLst>
                                          <p:attrName>style.visibility</p:attrName>
                                        </p:attrNameLst>
                                      </p:cBhvr>
                                      <p:to>
                                        <p:strVal val="visible"/>
                                      </p:to>
                                    </p:set>
                                    <p:animEffect transition="in" filter="fade">
                                      <p:cBhvr>
                                        <p:cTn id="94" dur="500"/>
                                        <p:tgtEl>
                                          <p:spTgt spid="2071"/>
                                        </p:tgtEl>
                                      </p:cBhvr>
                                    </p:animEffect>
                                  </p:childTnLst>
                                </p:cTn>
                              </p:par>
                            </p:childTnLst>
                          </p:cTn>
                        </p:par>
                        <p:par>
                          <p:cTn id="95" fill="hold">
                            <p:stCondLst>
                              <p:cond delay="2500"/>
                            </p:stCondLst>
                            <p:childTnLst>
                              <p:par>
                                <p:cTn id="96" presetID="10" presetClass="entr" presetSubtype="0" fill="hold" nodeType="afterEffect">
                                  <p:stCondLst>
                                    <p:cond delay="0"/>
                                  </p:stCondLst>
                                  <p:childTnLst>
                                    <p:set>
                                      <p:cBhvr>
                                        <p:cTn id="97" dur="1" fill="hold">
                                          <p:stCondLst>
                                            <p:cond delay="0"/>
                                          </p:stCondLst>
                                        </p:cTn>
                                        <p:tgtEl>
                                          <p:spTgt spid="2072"/>
                                        </p:tgtEl>
                                        <p:attrNameLst>
                                          <p:attrName>style.visibility</p:attrName>
                                        </p:attrNameLst>
                                      </p:cBhvr>
                                      <p:to>
                                        <p:strVal val="visible"/>
                                      </p:to>
                                    </p:set>
                                    <p:animEffect transition="in" filter="fade">
                                      <p:cBhvr>
                                        <p:cTn id="98" dur="500"/>
                                        <p:tgtEl>
                                          <p:spTgt spid="2072"/>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2074"/>
                                        </p:tgtEl>
                                        <p:attrNameLst>
                                          <p:attrName>style.visibility</p:attrName>
                                        </p:attrNameLst>
                                      </p:cBhvr>
                                      <p:to>
                                        <p:strVal val="visible"/>
                                      </p:to>
                                    </p:set>
                                    <p:animEffect transition="in" filter="fade">
                                      <p:cBhvr>
                                        <p:cTn id="103" dur="500"/>
                                        <p:tgtEl>
                                          <p:spTgt spid="2074"/>
                                        </p:tgtEl>
                                      </p:cBhvr>
                                    </p:animEffect>
                                  </p:childTnLst>
                                </p:cTn>
                              </p:par>
                            </p:childTnLst>
                          </p:cTn>
                        </p:par>
                        <p:par>
                          <p:cTn id="104" fill="hold">
                            <p:stCondLst>
                              <p:cond delay="500"/>
                            </p:stCondLst>
                            <p:childTnLst>
                              <p:par>
                                <p:cTn id="105" presetID="10" presetClass="entr" presetSubtype="0" fill="hold" nodeType="afterEffect">
                                  <p:stCondLst>
                                    <p:cond delay="0"/>
                                  </p:stCondLst>
                                  <p:childTnLst>
                                    <p:set>
                                      <p:cBhvr>
                                        <p:cTn id="106" dur="1" fill="hold">
                                          <p:stCondLst>
                                            <p:cond delay="0"/>
                                          </p:stCondLst>
                                        </p:cTn>
                                        <p:tgtEl>
                                          <p:spTgt spid="2075"/>
                                        </p:tgtEl>
                                        <p:attrNameLst>
                                          <p:attrName>style.visibility</p:attrName>
                                        </p:attrNameLst>
                                      </p:cBhvr>
                                      <p:to>
                                        <p:strVal val="visible"/>
                                      </p:to>
                                    </p:set>
                                    <p:animEffect transition="in" filter="fade">
                                      <p:cBhvr>
                                        <p:cTn id="107" dur="500"/>
                                        <p:tgtEl>
                                          <p:spTgt spid="2075"/>
                                        </p:tgtEl>
                                      </p:cBhvr>
                                    </p:animEffect>
                                  </p:childTnLst>
                                </p:cTn>
                              </p:par>
                            </p:childTnLst>
                          </p:cTn>
                        </p:par>
                        <p:par>
                          <p:cTn id="108" fill="hold">
                            <p:stCondLst>
                              <p:cond delay="1000"/>
                            </p:stCondLst>
                            <p:childTnLst>
                              <p:par>
                                <p:cTn id="109" presetID="10" presetClass="entr" presetSubtype="0" fill="hold" nodeType="afterEffect">
                                  <p:stCondLst>
                                    <p:cond delay="0"/>
                                  </p:stCondLst>
                                  <p:childTnLst>
                                    <p:set>
                                      <p:cBhvr>
                                        <p:cTn id="110" dur="1" fill="hold">
                                          <p:stCondLst>
                                            <p:cond delay="0"/>
                                          </p:stCondLst>
                                        </p:cTn>
                                        <p:tgtEl>
                                          <p:spTgt spid="2076"/>
                                        </p:tgtEl>
                                        <p:attrNameLst>
                                          <p:attrName>style.visibility</p:attrName>
                                        </p:attrNameLst>
                                      </p:cBhvr>
                                      <p:to>
                                        <p:strVal val="visible"/>
                                      </p:to>
                                    </p:set>
                                    <p:animEffect transition="in" filter="fade">
                                      <p:cBhvr>
                                        <p:cTn id="111" dur="500"/>
                                        <p:tgtEl>
                                          <p:spTgt spid="2076"/>
                                        </p:tgtEl>
                                      </p:cBhvr>
                                    </p:animEffect>
                                  </p:childTnLst>
                                </p:cTn>
                              </p:par>
                            </p:childTnLst>
                          </p:cTn>
                        </p:par>
                        <p:par>
                          <p:cTn id="112" fill="hold">
                            <p:stCondLst>
                              <p:cond delay="1500"/>
                            </p:stCondLst>
                            <p:childTnLst>
                              <p:par>
                                <p:cTn id="113" presetID="10" presetClass="entr" presetSubtype="0" fill="hold" nodeType="afterEffect">
                                  <p:stCondLst>
                                    <p:cond delay="0"/>
                                  </p:stCondLst>
                                  <p:childTnLst>
                                    <p:set>
                                      <p:cBhvr>
                                        <p:cTn id="114" dur="1" fill="hold">
                                          <p:stCondLst>
                                            <p:cond delay="0"/>
                                          </p:stCondLst>
                                        </p:cTn>
                                        <p:tgtEl>
                                          <p:spTgt spid="2077"/>
                                        </p:tgtEl>
                                        <p:attrNameLst>
                                          <p:attrName>style.visibility</p:attrName>
                                        </p:attrNameLst>
                                      </p:cBhvr>
                                      <p:to>
                                        <p:strVal val="visible"/>
                                      </p:to>
                                    </p:set>
                                    <p:animEffect transition="in" filter="fade">
                                      <p:cBhvr>
                                        <p:cTn id="115" dur="500"/>
                                        <p:tgtEl>
                                          <p:spTgt spid="2077"/>
                                        </p:tgtEl>
                                      </p:cBhvr>
                                    </p:animEffect>
                                  </p:childTnLst>
                                </p:cTn>
                              </p:par>
                            </p:childTnLst>
                          </p:cTn>
                        </p:par>
                        <p:par>
                          <p:cTn id="116" fill="hold">
                            <p:stCondLst>
                              <p:cond delay="2000"/>
                            </p:stCondLst>
                            <p:childTnLst>
                              <p:par>
                                <p:cTn id="117" presetID="10" presetClass="entr" presetSubtype="0" fill="hold" nodeType="afterEffect">
                                  <p:stCondLst>
                                    <p:cond delay="0"/>
                                  </p:stCondLst>
                                  <p:childTnLst>
                                    <p:set>
                                      <p:cBhvr>
                                        <p:cTn id="118" dur="1" fill="hold">
                                          <p:stCondLst>
                                            <p:cond delay="0"/>
                                          </p:stCondLst>
                                        </p:cTn>
                                        <p:tgtEl>
                                          <p:spTgt spid="2078"/>
                                        </p:tgtEl>
                                        <p:attrNameLst>
                                          <p:attrName>style.visibility</p:attrName>
                                        </p:attrNameLst>
                                      </p:cBhvr>
                                      <p:to>
                                        <p:strVal val="visible"/>
                                      </p:to>
                                    </p:set>
                                    <p:animEffect transition="in" filter="fade">
                                      <p:cBhvr>
                                        <p:cTn id="119" dur="500"/>
                                        <p:tgtEl>
                                          <p:spTgt spid="2078"/>
                                        </p:tgtEl>
                                      </p:cBhvr>
                                    </p:animEffect>
                                  </p:childTnLst>
                                </p:cTn>
                              </p:par>
                            </p:childTnLst>
                          </p:cTn>
                        </p:par>
                        <p:par>
                          <p:cTn id="120" fill="hold">
                            <p:stCondLst>
                              <p:cond delay="2500"/>
                            </p:stCondLst>
                            <p:childTnLst>
                              <p:par>
                                <p:cTn id="121" presetID="10" presetClass="entr" presetSubtype="0" fill="hold" nodeType="afterEffect">
                                  <p:stCondLst>
                                    <p:cond delay="0"/>
                                  </p:stCondLst>
                                  <p:childTnLst>
                                    <p:set>
                                      <p:cBhvr>
                                        <p:cTn id="122" dur="1" fill="hold">
                                          <p:stCondLst>
                                            <p:cond delay="0"/>
                                          </p:stCondLst>
                                        </p:cTn>
                                        <p:tgtEl>
                                          <p:spTgt spid="2079"/>
                                        </p:tgtEl>
                                        <p:attrNameLst>
                                          <p:attrName>style.visibility</p:attrName>
                                        </p:attrNameLst>
                                      </p:cBhvr>
                                      <p:to>
                                        <p:strVal val="visible"/>
                                      </p:to>
                                    </p:set>
                                    <p:animEffect transition="in" filter="fade">
                                      <p:cBhvr>
                                        <p:cTn id="123" dur="500"/>
                                        <p:tgtEl>
                                          <p:spTgt spid="2079"/>
                                        </p:tgtEl>
                                      </p:cBhvr>
                                    </p:animEffect>
                                  </p:childTnLst>
                                </p:cTn>
                              </p:par>
                            </p:childTnLst>
                          </p:cTn>
                        </p:par>
                        <p:par>
                          <p:cTn id="124" fill="hold">
                            <p:stCondLst>
                              <p:cond delay="3000"/>
                            </p:stCondLst>
                            <p:childTnLst>
                              <p:par>
                                <p:cTn id="125" presetID="10" presetClass="entr" presetSubtype="0" fill="hold" nodeType="afterEffect">
                                  <p:stCondLst>
                                    <p:cond delay="0"/>
                                  </p:stCondLst>
                                  <p:childTnLst>
                                    <p:set>
                                      <p:cBhvr>
                                        <p:cTn id="126" dur="1" fill="hold">
                                          <p:stCondLst>
                                            <p:cond delay="0"/>
                                          </p:stCondLst>
                                        </p:cTn>
                                        <p:tgtEl>
                                          <p:spTgt spid="2080"/>
                                        </p:tgtEl>
                                        <p:attrNameLst>
                                          <p:attrName>style.visibility</p:attrName>
                                        </p:attrNameLst>
                                      </p:cBhvr>
                                      <p:to>
                                        <p:strVal val="visible"/>
                                      </p:to>
                                    </p:set>
                                    <p:animEffect transition="in" filter="fade">
                                      <p:cBhvr>
                                        <p:cTn id="127" dur="500"/>
                                        <p:tgtEl>
                                          <p:spTgt spid="2080"/>
                                        </p:tgtEl>
                                      </p:cBhvr>
                                    </p:animEffect>
                                  </p:childTnLst>
                                </p:cTn>
                              </p:par>
                            </p:childTnLst>
                          </p:cTn>
                        </p:par>
                        <p:par>
                          <p:cTn id="128" fill="hold">
                            <p:stCondLst>
                              <p:cond delay="3500"/>
                            </p:stCondLst>
                            <p:childTnLst>
                              <p:par>
                                <p:cTn id="129" presetID="10" presetClass="entr" presetSubtype="0" fill="hold" nodeType="afterEffect">
                                  <p:stCondLst>
                                    <p:cond delay="0"/>
                                  </p:stCondLst>
                                  <p:childTnLst>
                                    <p:set>
                                      <p:cBhvr>
                                        <p:cTn id="130" dur="1" fill="hold">
                                          <p:stCondLst>
                                            <p:cond delay="0"/>
                                          </p:stCondLst>
                                        </p:cTn>
                                        <p:tgtEl>
                                          <p:spTgt spid="2082"/>
                                        </p:tgtEl>
                                        <p:attrNameLst>
                                          <p:attrName>style.visibility</p:attrName>
                                        </p:attrNameLst>
                                      </p:cBhvr>
                                      <p:to>
                                        <p:strVal val="visible"/>
                                      </p:to>
                                    </p:set>
                                    <p:animEffect transition="in" filter="fade">
                                      <p:cBhvr>
                                        <p:cTn id="131" dur="500"/>
                                        <p:tgtEl>
                                          <p:spTgt spid="2082"/>
                                        </p:tgtEl>
                                      </p:cBhvr>
                                    </p:animEffect>
                                  </p:childTnLst>
                                </p:cTn>
                              </p:par>
                            </p:childTnLst>
                          </p:cTn>
                        </p:par>
                        <p:par>
                          <p:cTn id="132" fill="hold">
                            <p:stCondLst>
                              <p:cond delay="4000"/>
                            </p:stCondLst>
                            <p:childTnLst>
                              <p:par>
                                <p:cTn id="133" presetID="10" presetClass="entr" presetSubtype="0" fill="hold" nodeType="afterEffect">
                                  <p:stCondLst>
                                    <p:cond delay="0"/>
                                  </p:stCondLst>
                                  <p:childTnLst>
                                    <p:set>
                                      <p:cBhvr>
                                        <p:cTn id="134" dur="1" fill="hold">
                                          <p:stCondLst>
                                            <p:cond delay="0"/>
                                          </p:stCondLst>
                                        </p:cTn>
                                        <p:tgtEl>
                                          <p:spTgt spid="2083"/>
                                        </p:tgtEl>
                                        <p:attrNameLst>
                                          <p:attrName>style.visibility</p:attrName>
                                        </p:attrNameLst>
                                      </p:cBhvr>
                                      <p:to>
                                        <p:strVal val="visible"/>
                                      </p:to>
                                    </p:set>
                                    <p:animEffect transition="in" filter="fade">
                                      <p:cBhvr>
                                        <p:cTn id="135" dur="500"/>
                                        <p:tgtEl>
                                          <p:spTgt spid="2083"/>
                                        </p:tgtEl>
                                      </p:cBhvr>
                                    </p:animEffect>
                                  </p:childTnLst>
                                </p:cTn>
                              </p:par>
                            </p:childTnLst>
                          </p:cTn>
                        </p:par>
                        <p:par>
                          <p:cTn id="136" fill="hold">
                            <p:stCondLst>
                              <p:cond delay="4500"/>
                            </p:stCondLst>
                            <p:childTnLst>
                              <p:par>
                                <p:cTn id="137" presetID="10" presetClass="entr" presetSubtype="0" fill="hold" nodeType="afterEffect">
                                  <p:stCondLst>
                                    <p:cond delay="0"/>
                                  </p:stCondLst>
                                  <p:childTnLst>
                                    <p:set>
                                      <p:cBhvr>
                                        <p:cTn id="138" dur="1" fill="hold">
                                          <p:stCondLst>
                                            <p:cond delay="0"/>
                                          </p:stCondLst>
                                        </p:cTn>
                                        <p:tgtEl>
                                          <p:spTgt spid="2084"/>
                                        </p:tgtEl>
                                        <p:attrNameLst>
                                          <p:attrName>style.visibility</p:attrName>
                                        </p:attrNameLst>
                                      </p:cBhvr>
                                      <p:to>
                                        <p:strVal val="visible"/>
                                      </p:to>
                                    </p:set>
                                    <p:animEffect transition="in" filter="fade">
                                      <p:cBhvr>
                                        <p:cTn id="139" dur="500"/>
                                        <p:tgtEl>
                                          <p:spTgt spid="2084"/>
                                        </p:tgtEl>
                                      </p:cBhvr>
                                    </p:animEffec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nodeType="clickEffect">
                                  <p:stCondLst>
                                    <p:cond delay="0"/>
                                  </p:stCondLst>
                                  <p:childTnLst>
                                    <p:set>
                                      <p:cBhvr>
                                        <p:cTn id="143" dur="1" fill="hold">
                                          <p:stCondLst>
                                            <p:cond delay="0"/>
                                          </p:stCondLst>
                                        </p:cTn>
                                        <p:tgtEl>
                                          <p:spTgt spid="2085"/>
                                        </p:tgtEl>
                                        <p:attrNameLst>
                                          <p:attrName>style.visibility</p:attrName>
                                        </p:attrNameLst>
                                      </p:cBhvr>
                                      <p:to>
                                        <p:strVal val="visible"/>
                                      </p:to>
                                    </p:set>
                                    <p:animEffect transition="in" filter="fade">
                                      <p:cBhvr>
                                        <p:cTn id="144" dur="500"/>
                                        <p:tgtEl>
                                          <p:spTgt spid="2085"/>
                                        </p:tgtEl>
                                      </p:cBhvr>
                                    </p:animEffect>
                                  </p:childTnLst>
                                </p:cTn>
                              </p:par>
                            </p:childTnLst>
                          </p:cTn>
                        </p:par>
                        <p:par>
                          <p:cTn id="145" fill="hold">
                            <p:stCondLst>
                              <p:cond delay="500"/>
                            </p:stCondLst>
                            <p:childTnLst>
                              <p:par>
                                <p:cTn id="146" presetID="10" presetClass="entr" presetSubtype="0" fill="hold" nodeType="afterEffect">
                                  <p:stCondLst>
                                    <p:cond delay="0"/>
                                  </p:stCondLst>
                                  <p:childTnLst>
                                    <p:set>
                                      <p:cBhvr>
                                        <p:cTn id="147" dur="1" fill="hold">
                                          <p:stCondLst>
                                            <p:cond delay="0"/>
                                          </p:stCondLst>
                                        </p:cTn>
                                        <p:tgtEl>
                                          <p:spTgt spid="2086"/>
                                        </p:tgtEl>
                                        <p:attrNameLst>
                                          <p:attrName>style.visibility</p:attrName>
                                        </p:attrNameLst>
                                      </p:cBhvr>
                                      <p:to>
                                        <p:strVal val="visible"/>
                                      </p:to>
                                    </p:set>
                                    <p:animEffect transition="in" filter="fade">
                                      <p:cBhvr>
                                        <p:cTn id="148" dur="500"/>
                                        <p:tgtEl>
                                          <p:spTgt spid="2086"/>
                                        </p:tgtEl>
                                      </p:cBhvr>
                                    </p:animEffect>
                                  </p:childTnLst>
                                </p:cTn>
                              </p:par>
                            </p:childTnLst>
                          </p:cTn>
                        </p:par>
                        <p:par>
                          <p:cTn id="149" fill="hold">
                            <p:stCondLst>
                              <p:cond delay="1000"/>
                            </p:stCondLst>
                            <p:childTnLst>
                              <p:par>
                                <p:cTn id="150" presetID="10" presetClass="entr" presetSubtype="0" fill="hold" nodeType="afterEffect">
                                  <p:stCondLst>
                                    <p:cond delay="0"/>
                                  </p:stCondLst>
                                  <p:childTnLst>
                                    <p:set>
                                      <p:cBhvr>
                                        <p:cTn id="151" dur="1" fill="hold">
                                          <p:stCondLst>
                                            <p:cond delay="0"/>
                                          </p:stCondLst>
                                        </p:cTn>
                                        <p:tgtEl>
                                          <p:spTgt spid="2087"/>
                                        </p:tgtEl>
                                        <p:attrNameLst>
                                          <p:attrName>style.visibility</p:attrName>
                                        </p:attrNameLst>
                                      </p:cBhvr>
                                      <p:to>
                                        <p:strVal val="visible"/>
                                      </p:to>
                                    </p:set>
                                    <p:animEffect transition="in" filter="fade">
                                      <p:cBhvr>
                                        <p:cTn id="152" dur="500"/>
                                        <p:tgtEl>
                                          <p:spTgt spid="2087"/>
                                        </p:tgtEl>
                                      </p:cBhvr>
                                    </p:animEffect>
                                  </p:childTnLst>
                                </p:cTn>
                              </p:par>
                            </p:childTnLst>
                          </p:cTn>
                        </p:par>
                        <p:par>
                          <p:cTn id="153" fill="hold">
                            <p:stCondLst>
                              <p:cond delay="1500"/>
                            </p:stCondLst>
                            <p:childTnLst>
                              <p:par>
                                <p:cTn id="154" presetID="10" presetClass="entr" presetSubtype="0" fill="hold" nodeType="afterEffect">
                                  <p:stCondLst>
                                    <p:cond delay="0"/>
                                  </p:stCondLst>
                                  <p:childTnLst>
                                    <p:set>
                                      <p:cBhvr>
                                        <p:cTn id="155" dur="1" fill="hold">
                                          <p:stCondLst>
                                            <p:cond delay="0"/>
                                          </p:stCondLst>
                                        </p:cTn>
                                        <p:tgtEl>
                                          <p:spTgt spid="2088"/>
                                        </p:tgtEl>
                                        <p:attrNameLst>
                                          <p:attrName>style.visibility</p:attrName>
                                        </p:attrNameLst>
                                      </p:cBhvr>
                                      <p:to>
                                        <p:strVal val="visible"/>
                                      </p:to>
                                    </p:set>
                                    <p:animEffect transition="in" filter="fade">
                                      <p:cBhvr>
                                        <p:cTn id="156" dur="500"/>
                                        <p:tgtEl>
                                          <p:spTgt spid="2088"/>
                                        </p:tgtEl>
                                      </p:cBhvr>
                                    </p:animEffect>
                                  </p:childTnLst>
                                </p:cTn>
                              </p:par>
                            </p:childTnLst>
                          </p:cTn>
                        </p:par>
                        <p:par>
                          <p:cTn id="157" fill="hold">
                            <p:stCondLst>
                              <p:cond delay="2000"/>
                            </p:stCondLst>
                            <p:childTnLst>
                              <p:par>
                                <p:cTn id="158" presetID="10" presetClass="entr" presetSubtype="0" fill="hold" nodeType="afterEffect">
                                  <p:stCondLst>
                                    <p:cond delay="0"/>
                                  </p:stCondLst>
                                  <p:childTnLst>
                                    <p:set>
                                      <p:cBhvr>
                                        <p:cTn id="159" dur="1" fill="hold">
                                          <p:stCondLst>
                                            <p:cond delay="0"/>
                                          </p:stCondLst>
                                        </p:cTn>
                                        <p:tgtEl>
                                          <p:spTgt spid="2089"/>
                                        </p:tgtEl>
                                        <p:attrNameLst>
                                          <p:attrName>style.visibility</p:attrName>
                                        </p:attrNameLst>
                                      </p:cBhvr>
                                      <p:to>
                                        <p:strVal val="visible"/>
                                      </p:to>
                                    </p:set>
                                    <p:animEffect transition="in" filter="fade">
                                      <p:cBhvr>
                                        <p:cTn id="160" dur="500"/>
                                        <p:tgtEl>
                                          <p:spTgt spid="2089"/>
                                        </p:tgtEl>
                                      </p:cBhvr>
                                    </p:animEffect>
                                  </p:childTnLst>
                                </p:cTn>
                              </p:par>
                            </p:childTnLst>
                          </p:cTn>
                        </p:par>
                      </p:childTnLst>
                    </p:cTn>
                  </p:par>
                  <p:par>
                    <p:cTn id="161" fill="hold">
                      <p:stCondLst>
                        <p:cond delay="indefinite"/>
                      </p:stCondLst>
                      <p:childTnLst>
                        <p:par>
                          <p:cTn id="162" fill="hold">
                            <p:stCondLst>
                              <p:cond delay="0"/>
                            </p:stCondLst>
                            <p:childTnLst>
                              <p:par>
                                <p:cTn id="163" presetID="10" presetClass="entr" presetSubtype="0" fill="hold" nodeType="clickEffect">
                                  <p:stCondLst>
                                    <p:cond delay="0"/>
                                  </p:stCondLst>
                                  <p:childTnLst>
                                    <p:set>
                                      <p:cBhvr>
                                        <p:cTn id="164" dur="1" fill="hold">
                                          <p:stCondLst>
                                            <p:cond delay="0"/>
                                          </p:stCondLst>
                                        </p:cTn>
                                        <p:tgtEl>
                                          <p:spTgt spid="2096"/>
                                        </p:tgtEl>
                                        <p:attrNameLst>
                                          <p:attrName>style.visibility</p:attrName>
                                        </p:attrNameLst>
                                      </p:cBhvr>
                                      <p:to>
                                        <p:strVal val="visible"/>
                                      </p:to>
                                    </p:set>
                                    <p:animEffect transition="in" filter="fade">
                                      <p:cBhvr>
                                        <p:cTn id="165" dur="500"/>
                                        <p:tgtEl>
                                          <p:spTgt spid="2096"/>
                                        </p:tgtEl>
                                      </p:cBhvr>
                                    </p:animEffect>
                                  </p:childTnLst>
                                </p:cTn>
                              </p:par>
                            </p:childTnLst>
                          </p:cTn>
                        </p:par>
                        <p:par>
                          <p:cTn id="166" fill="hold">
                            <p:stCondLst>
                              <p:cond delay="500"/>
                            </p:stCondLst>
                            <p:childTnLst>
                              <p:par>
                                <p:cTn id="167" presetID="10" presetClass="entr" presetSubtype="0" fill="hold" nodeType="afterEffect">
                                  <p:stCondLst>
                                    <p:cond delay="0"/>
                                  </p:stCondLst>
                                  <p:childTnLst>
                                    <p:set>
                                      <p:cBhvr>
                                        <p:cTn id="168" dur="1" fill="hold">
                                          <p:stCondLst>
                                            <p:cond delay="0"/>
                                          </p:stCondLst>
                                        </p:cTn>
                                        <p:tgtEl>
                                          <p:spTgt spid="2097"/>
                                        </p:tgtEl>
                                        <p:attrNameLst>
                                          <p:attrName>style.visibility</p:attrName>
                                        </p:attrNameLst>
                                      </p:cBhvr>
                                      <p:to>
                                        <p:strVal val="visible"/>
                                      </p:to>
                                    </p:set>
                                    <p:animEffect transition="in" filter="fade">
                                      <p:cBhvr>
                                        <p:cTn id="169" dur="500"/>
                                        <p:tgtEl>
                                          <p:spTgt spid="2097"/>
                                        </p:tgtEl>
                                      </p:cBhvr>
                                    </p:animEffect>
                                  </p:childTnLst>
                                </p:cTn>
                              </p:par>
                            </p:childTnLst>
                          </p:cTn>
                        </p:par>
                        <p:par>
                          <p:cTn id="170" fill="hold">
                            <p:stCondLst>
                              <p:cond delay="1000"/>
                            </p:stCondLst>
                            <p:childTnLst>
                              <p:par>
                                <p:cTn id="171" presetID="10" presetClass="entr" presetSubtype="0" fill="hold" nodeType="afterEffect">
                                  <p:stCondLst>
                                    <p:cond delay="0"/>
                                  </p:stCondLst>
                                  <p:childTnLst>
                                    <p:set>
                                      <p:cBhvr>
                                        <p:cTn id="172" dur="1" fill="hold">
                                          <p:stCondLst>
                                            <p:cond delay="0"/>
                                          </p:stCondLst>
                                        </p:cTn>
                                        <p:tgtEl>
                                          <p:spTgt spid="2098"/>
                                        </p:tgtEl>
                                        <p:attrNameLst>
                                          <p:attrName>style.visibility</p:attrName>
                                        </p:attrNameLst>
                                      </p:cBhvr>
                                      <p:to>
                                        <p:strVal val="visible"/>
                                      </p:to>
                                    </p:set>
                                    <p:animEffect transition="in" filter="fade">
                                      <p:cBhvr>
                                        <p:cTn id="173" dur="500"/>
                                        <p:tgtEl>
                                          <p:spTgt spid="2098"/>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ntr" presetSubtype="0" fill="hold" nodeType="clickEffect">
                                  <p:stCondLst>
                                    <p:cond delay="0"/>
                                  </p:stCondLst>
                                  <p:childTnLst>
                                    <p:set>
                                      <p:cBhvr>
                                        <p:cTn id="177" dur="1" fill="hold">
                                          <p:stCondLst>
                                            <p:cond delay="0"/>
                                          </p:stCondLst>
                                        </p:cTn>
                                        <p:tgtEl>
                                          <p:spTgt spid="2099"/>
                                        </p:tgtEl>
                                        <p:attrNameLst>
                                          <p:attrName>style.visibility</p:attrName>
                                        </p:attrNameLst>
                                      </p:cBhvr>
                                      <p:to>
                                        <p:strVal val="visible"/>
                                      </p:to>
                                    </p:set>
                                    <p:animEffect transition="in" filter="fade">
                                      <p:cBhvr>
                                        <p:cTn id="178" dur="500"/>
                                        <p:tgtEl>
                                          <p:spTgt spid="2099"/>
                                        </p:tgtEl>
                                      </p:cBhvr>
                                    </p:animEffect>
                                  </p:childTnLst>
                                </p:cTn>
                              </p:par>
                            </p:childTnLst>
                          </p:cTn>
                        </p:par>
                        <p:par>
                          <p:cTn id="179" fill="hold">
                            <p:stCondLst>
                              <p:cond delay="500"/>
                            </p:stCondLst>
                            <p:childTnLst>
                              <p:par>
                                <p:cTn id="180" presetID="10" presetClass="entr" presetSubtype="0" fill="hold" nodeType="afterEffect">
                                  <p:stCondLst>
                                    <p:cond delay="0"/>
                                  </p:stCondLst>
                                  <p:childTnLst>
                                    <p:set>
                                      <p:cBhvr>
                                        <p:cTn id="181" dur="1" fill="hold">
                                          <p:stCondLst>
                                            <p:cond delay="0"/>
                                          </p:stCondLst>
                                        </p:cTn>
                                        <p:tgtEl>
                                          <p:spTgt spid="2091"/>
                                        </p:tgtEl>
                                        <p:attrNameLst>
                                          <p:attrName>style.visibility</p:attrName>
                                        </p:attrNameLst>
                                      </p:cBhvr>
                                      <p:to>
                                        <p:strVal val="visible"/>
                                      </p:to>
                                    </p:set>
                                    <p:animEffect transition="in" filter="fade">
                                      <p:cBhvr>
                                        <p:cTn id="182" dur="500"/>
                                        <p:tgtEl>
                                          <p:spTgt spid="2091"/>
                                        </p:tgtEl>
                                      </p:cBhvr>
                                    </p:animEffect>
                                  </p:childTnLst>
                                </p:cTn>
                              </p:par>
                            </p:childTnLst>
                          </p:cTn>
                        </p:par>
                        <p:par>
                          <p:cTn id="183" fill="hold">
                            <p:stCondLst>
                              <p:cond delay="1000"/>
                            </p:stCondLst>
                            <p:childTnLst>
                              <p:par>
                                <p:cTn id="184" presetID="10" presetClass="entr" presetSubtype="0" fill="hold" nodeType="afterEffect">
                                  <p:stCondLst>
                                    <p:cond delay="0"/>
                                  </p:stCondLst>
                                  <p:childTnLst>
                                    <p:set>
                                      <p:cBhvr>
                                        <p:cTn id="185" dur="1" fill="hold">
                                          <p:stCondLst>
                                            <p:cond delay="0"/>
                                          </p:stCondLst>
                                        </p:cTn>
                                        <p:tgtEl>
                                          <p:spTgt spid="2102"/>
                                        </p:tgtEl>
                                        <p:attrNameLst>
                                          <p:attrName>style.visibility</p:attrName>
                                        </p:attrNameLst>
                                      </p:cBhvr>
                                      <p:to>
                                        <p:strVal val="visible"/>
                                      </p:to>
                                    </p:set>
                                    <p:animEffect transition="in" filter="fade">
                                      <p:cBhvr>
                                        <p:cTn id="186" dur="500"/>
                                        <p:tgtEl>
                                          <p:spTgt spid="2102"/>
                                        </p:tgtEl>
                                      </p:cBhvr>
                                    </p:animEffect>
                                  </p:childTnLst>
                                </p:cTn>
                              </p:par>
                            </p:childTnLst>
                          </p:cTn>
                        </p:par>
                        <p:par>
                          <p:cTn id="187" fill="hold">
                            <p:stCondLst>
                              <p:cond delay="1500"/>
                            </p:stCondLst>
                            <p:childTnLst>
                              <p:par>
                                <p:cTn id="188" presetID="10" presetClass="entr" presetSubtype="0" fill="hold" nodeType="afterEffect">
                                  <p:stCondLst>
                                    <p:cond delay="0"/>
                                  </p:stCondLst>
                                  <p:childTnLst>
                                    <p:set>
                                      <p:cBhvr>
                                        <p:cTn id="189" dur="1" fill="hold">
                                          <p:stCondLst>
                                            <p:cond delay="0"/>
                                          </p:stCondLst>
                                        </p:cTn>
                                        <p:tgtEl>
                                          <p:spTgt spid="2106"/>
                                        </p:tgtEl>
                                        <p:attrNameLst>
                                          <p:attrName>style.visibility</p:attrName>
                                        </p:attrNameLst>
                                      </p:cBhvr>
                                      <p:to>
                                        <p:strVal val="visible"/>
                                      </p:to>
                                    </p:set>
                                    <p:animEffect transition="in" filter="fade">
                                      <p:cBhvr>
                                        <p:cTn id="190" dur="500"/>
                                        <p:tgtEl>
                                          <p:spTgt spid="2106"/>
                                        </p:tgtEl>
                                      </p:cBhvr>
                                    </p:animEffect>
                                  </p:childTnLst>
                                </p:cTn>
                              </p:par>
                            </p:childTnLst>
                          </p:cTn>
                        </p:par>
                        <p:par>
                          <p:cTn id="191" fill="hold">
                            <p:stCondLst>
                              <p:cond delay="2000"/>
                            </p:stCondLst>
                            <p:childTnLst>
                              <p:par>
                                <p:cTn id="192" presetID="10" presetClass="entr" presetSubtype="0" fill="hold" nodeType="afterEffect">
                                  <p:stCondLst>
                                    <p:cond delay="0"/>
                                  </p:stCondLst>
                                  <p:childTnLst>
                                    <p:set>
                                      <p:cBhvr>
                                        <p:cTn id="193" dur="1" fill="hold">
                                          <p:stCondLst>
                                            <p:cond delay="0"/>
                                          </p:stCondLst>
                                        </p:cTn>
                                        <p:tgtEl>
                                          <p:spTgt spid="2090"/>
                                        </p:tgtEl>
                                        <p:attrNameLst>
                                          <p:attrName>style.visibility</p:attrName>
                                        </p:attrNameLst>
                                      </p:cBhvr>
                                      <p:to>
                                        <p:strVal val="visible"/>
                                      </p:to>
                                    </p:set>
                                    <p:animEffect transition="in" filter="fade">
                                      <p:cBhvr>
                                        <p:cTn id="194" dur="500"/>
                                        <p:tgtEl>
                                          <p:spTgt spid="2090"/>
                                        </p:tgtEl>
                                      </p:cBhvr>
                                    </p:animEffect>
                                  </p:childTnLst>
                                </p:cTn>
                              </p:par>
                            </p:childTnLst>
                          </p:cTn>
                        </p:par>
                        <p:par>
                          <p:cTn id="195" fill="hold">
                            <p:stCondLst>
                              <p:cond delay="2500"/>
                            </p:stCondLst>
                            <p:childTnLst>
                              <p:par>
                                <p:cTn id="196" presetID="10" presetClass="entr" presetSubtype="0" fill="hold" nodeType="afterEffect">
                                  <p:stCondLst>
                                    <p:cond delay="0"/>
                                  </p:stCondLst>
                                  <p:childTnLst>
                                    <p:set>
                                      <p:cBhvr>
                                        <p:cTn id="197" dur="1" fill="hold">
                                          <p:stCondLst>
                                            <p:cond delay="0"/>
                                          </p:stCondLst>
                                        </p:cTn>
                                        <p:tgtEl>
                                          <p:spTgt spid="2111"/>
                                        </p:tgtEl>
                                        <p:attrNameLst>
                                          <p:attrName>style.visibility</p:attrName>
                                        </p:attrNameLst>
                                      </p:cBhvr>
                                      <p:to>
                                        <p:strVal val="visible"/>
                                      </p:to>
                                    </p:set>
                                    <p:animEffect transition="in" filter="fade">
                                      <p:cBhvr>
                                        <p:cTn id="198" dur="500"/>
                                        <p:tgtEl>
                                          <p:spTgt spid="2111"/>
                                        </p:tgtEl>
                                      </p:cBhvr>
                                    </p:animEffect>
                                  </p:childTnLst>
                                </p:cTn>
                              </p:par>
                            </p:childTnLst>
                          </p:cTn>
                        </p:par>
                        <p:par>
                          <p:cTn id="199" fill="hold">
                            <p:stCondLst>
                              <p:cond delay="3000"/>
                            </p:stCondLst>
                            <p:childTnLst>
                              <p:par>
                                <p:cTn id="200" presetID="10" presetClass="entr" presetSubtype="0" fill="hold" nodeType="afterEffect">
                                  <p:stCondLst>
                                    <p:cond delay="0"/>
                                  </p:stCondLst>
                                  <p:childTnLst>
                                    <p:set>
                                      <p:cBhvr>
                                        <p:cTn id="201" dur="1" fill="hold">
                                          <p:stCondLst>
                                            <p:cond delay="0"/>
                                          </p:stCondLst>
                                        </p:cTn>
                                        <p:tgtEl>
                                          <p:spTgt spid="2112"/>
                                        </p:tgtEl>
                                        <p:attrNameLst>
                                          <p:attrName>style.visibility</p:attrName>
                                        </p:attrNameLst>
                                      </p:cBhvr>
                                      <p:to>
                                        <p:strVal val="visible"/>
                                      </p:to>
                                    </p:set>
                                    <p:animEffect transition="in" filter="fade">
                                      <p:cBhvr>
                                        <p:cTn id="202" dur="500"/>
                                        <p:tgtEl>
                                          <p:spTgt spid="2112"/>
                                        </p:tgtEl>
                                      </p:cBhvr>
                                    </p:animEffect>
                                  </p:childTnLst>
                                </p:cTn>
                              </p:par>
                            </p:childTnLst>
                          </p:cTn>
                        </p:par>
                      </p:childTnLst>
                    </p:cTn>
                  </p:par>
                  <p:par>
                    <p:cTn id="203" fill="hold">
                      <p:stCondLst>
                        <p:cond delay="indefinite"/>
                      </p:stCondLst>
                      <p:childTnLst>
                        <p:par>
                          <p:cTn id="204" fill="hold">
                            <p:stCondLst>
                              <p:cond delay="0"/>
                            </p:stCondLst>
                            <p:childTnLst>
                              <p:par>
                                <p:cTn id="205" presetID="10" presetClass="entr" presetSubtype="0" fill="hold" nodeType="clickEffect">
                                  <p:stCondLst>
                                    <p:cond delay="0"/>
                                  </p:stCondLst>
                                  <p:childTnLst>
                                    <p:set>
                                      <p:cBhvr>
                                        <p:cTn id="206" dur="1" fill="hold">
                                          <p:stCondLst>
                                            <p:cond delay="0"/>
                                          </p:stCondLst>
                                        </p:cTn>
                                        <p:tgtEl>
                                          <p:spTgt spid="2114"/>
                                        </p:tgtEl>
                                        <p:attrNameLst>
                                          <p:attrName>style.visibility</p:attrName>
                                        </p:attrNameLst>
                                      </p:cBhvr>
                                      <p:to>
                                        <p:strVal val="visible"/>
                                      </p:to>
                                    </p:set>
                                    <p:animEffect transition="in" filter="fade">
                                      <p:cBhvr>
                                        <p:cTn id="207" dur="500"/>
                                        <p:tgtEl>
                                          <p:spTgt spid="2114"/>
                                        </p:tgtEl>
                                      </p:cBhvr>
                                    </p:animEffect>
                                  </p:childTnLst>
                                </p:cTn>
                              </p:par>
                            </p:childTnLst>
                          </p:cTn>
                        </p:par>
                        <p:par>
                          <p:cTn id="208" fill="hold">
                            <p:stCondLst>
                              <p:cond delay="500"/>
                            </p:stCondLst>
                            <p:childTnLst>
                              <p:par>
                                <p:cTn id="209" presetID="10" presetClass="entr" presetSubtype="0" fill="hold" nodeType="afterEffect">
                                  <p:stCondLst>
                                    <p:cond delay="0"/>
                                  </p:stCondLst>
                                  <p:childTnLst>
                                    <p:set>
                                      <p:cBhvr>
                                        <p:cTn id="210" dur="1" fill="hold">
                                          <p:stCondLst>
                                            <p:cond delay="0"/>
                                          </p:stCondLst>
                                        </p:cTn>
                                        <p:tgtEl>
                                          <p:spTgt spid="2092"/>
                                        </p:tgtEl>
                                        <p:attrNameLst>
                                          <p:attrName>style.visibility</p:attrName>
                                        </p:attrNameLst>
                                      </p:cBhvr>
                                      <p:to>
                                        <p:strVal val="visible"/>
                                      </p:to>
                                    </p:set>
                                    <p:animEffect transition="in" filter="fade">
                                      <p:cBhvr>
                                        <p:cTn id="211" dur="500"/>
                                        <p:tgtEl>
                                          <p:spTgt spid="2092"/>
                                        </p:tgtEl>
                                      </p:cBhvr>
                                    </p:animEffect>
                                  </p:childTnLst>
                                </p:cTn>
                              </p:par>
                            </p:childTnLst>
                          </p:cTn>
                        </p:par>
                        <p:par>
                          <p:cTn id="212" fill="hold">
                            <p:stCondLst>
                              <p:cond delay="1000"/>
                            </p:stCondLst>
                            <p:childTnLst>
                              <p:par>
                                <p:cTn id="213" presetID="10" presetClass="entr" presetSubtype="0" fill="hold" nodeType="afterEffect">
                                  <p:stCondLst>
                                    <p:cond delay="0"/>
                                  </p:stCondLst>
                                  <p:childTnLst>
                                    <p:set>
                                      <p:cBhvr>
                                        <p:cTn id="214" dur="1" fill="hold">
                                          <p:stCondLst>
                                            <p:cond delay="0"/>
                                          </p:stCondLst>
                                        </p:cTn>
                                        <p:tgtEl>
                                          <p:spTgt spid="2119"/>
                                        </p:tgtEl>
                                        <p:attrNameLst>
                                          <p:attrName>style.visibility</p:attrName>
                                        </p:attrNameLst>
                                      </p:cBhvr>
                                      <p:to>
                                        <p:strVal val="visible"/>
                                      </p:to>
                                    </p:set>
                                    <p:animEffect transition="in" filter="fade">
                                      <p:cBhvr>
                                        <p:cTn id="215" dur="500"/>
                                        <p:tgtEl>
                                          <p:spTgt spid="2119"/>
                                        </p:tgtEl>
                                      </p:cBhvr>
                                    </p:animEffect>
                                  </p:childTnLst>
                                </p:cTn>
                              </p:par>
                            </p:childTnLst>
                          </p:cTn>
                        </p:par>
                        <p:par>
                          <p:cTn id="216" fill="hold">
                            <p:stCondLst>
                              <p:cond delay="1500"/>
                            </p:stCondLst>
                            <p:childTnLst>
                              <p:par>
                                <p:cTn id="217" presetID="10" presetClass="entr" presetSubtype="0" fill="hold" nodeType="afterEffect">
                                  <p:stCondLst>
                                    <p:cond delay="0"/>
                                  </p:stCondLst>
                                  <p:childTnLst>
                                    <p:set>
                                      <p:cBhvr>
                                        <p:cTn id="218" dur="1" fill="hold">
                                          <p:stCondLst>
                                            <p:cond delay="0"/>
                                          </p:stCondLst>
                                        </p:cTn>
                                        <p:tgtEl>
                                          <p:spTgt spid="2104"/>
                                        </p:tgtEl>
                                        <p:attrNameLst>
                                          <p:attrName>style.visibility</p:attrName>
                                        </p:attrNameLst>
                                      </p:cBhvr>
                                      <p:to>
                                        <p:strVal val="visible"/>
                                      </p:to>
                                    </p:set>
                                    <p:animEffect transition="in" filter="fade">
                                      <p:cBhvr>
                                        <p:cTn id="219" dur="500"/>
                                        <p:tgtEl>
                                          <p:spTgt spid="2104"/>
                                        </p:tgtEl>
                                      </p:cBhvr>
                                    </p:animEffect>
                                  </p:childTnLst>
                                </p:cTn>
                              </p:par>
                            </p:childTnLst>
                          </p:cTn>
                        </p:par>
                        <p:par>
                          <p:cTn id="220" fill="hold">
                            <p:stCondLst>
                              <p:cond delay="2000"/>
                            </p:stCondLst>
                            <p:childTnLst>
                              <p:par>
                                <p:cTn id="221" presetID="10" presetClass="entr" presetSubtype="0" fill="hold" nodeType="afterEffect">
                                  <p:stCondLst>
                                    <p:cond delay="0"/>
                                  </p:stCondLst>
                                  <p:childTnLst>
                                    <p:set>
                                      <p:cBhvr>
                                        <p:cTn id="222" dur="1" fill="hold">
                                          <p:stCondLst>
                                            <p:cond delay="0"/>
                                          </p:stCondLst>
                                        </p:cTn>
                                        <p:tgtEl>
                                          <p:spTgt spid="2105"/>
                                        </p:tgtEl>
                                        <p:attrNameLst>
                                          <p:attrName>style.visibility</p:attrName>
                                        </p:attrNameLst>
                                      </p:cBhvr>
                                      <p:to>
                                        <p:strVal val="visible"/>
                                      </p:to>
                                    </p:set>
                                    <p:animEffect transition="in" filter="fade">
                                      <p:cBhvr>
                                        <p:cTn id="223" dur="500"/>
                                        <p:tgtEl>
                                          <p:spTgt spid="2105"/>
                                        </p:tgtEl>
                                      </p:cBhvr>
                                    </p:animEffect>
                                  </p:childTnLst>
                                </p:cTn>
                              </p:par>
                            </p:childTnLst>
                          </p:cTn>
                        </p:par>
                        <p:par>
                          <p:cTn id="224" fill="hold">
                            <p:stCondLst>
                              <p:cond delay="2500"/>
                            </p:stCondLst>
                            <p:childTnLst>
                              <p:par>
                                <p:cTn id="225" presetID="10" presetClass="entr" presetSubtype="0" fill="hold" nodeType="afterEffect">
                                  <p:stCondLst>
                                    <p:cond delay="0"/>
                                  </p:stCondLst>
                                  <p:childTnLst>
                                    <p:set>
                                      <p:cBhvr>
                                        <p:cTn id="226" dur="1" fill="hold">
                                          <p:stCondLst>
                                            <p:cond delay="0"/>
                                          </p:stCondLst>
                                        </p:cTn>
                                        <p:tgtEl>
                                          <p:spTgt spid="2120"/>
                                        </p:tgtEl>
                                        <p:attrNameLst>
                                          <p:attrName>style.visibility</p:attrName>
                                        </p:attrNameLst>
                                      </p:cBhvr>
                                      <p:to>
                                        <p:strVal val="visible"/>
                                      </p:to>
                                    </p:set>
                                    <p:animEffect transition="in" filter="fade">
                                      <p:cBhvr>
                                        <p:cTn id="227" dur="500"/>
                                        <p:tgtEl>
                                          <p:spTgt spid="2120"/>
                                        </p:tgtEl>
                                      </p:cBhvr>
                                    </p:animEffect>
                                  </p:childTnLst>
                                </p:cTn>
                              </p:par>
                            </p:childTnLst>
                          </p:cTn>
                        </p:par>
                        <p:par>
                          <p:cTn id="228" fill="hold">
                            <p:stCondLst>
                              <p:cond delay="3000"/>
                            </p:stCondLst>
                            <p:childTnLst>
                              <p:par>
                                <p:cTn id="229" presetID="10" presetClass="entr" presetSubtype="0" fill="hold" nodeType="afterEffect">
                                  <p:stCondLst>
                                    <p:cond delay="0"/>
                                  </p:stCondLst>
                                  <p:childTnLst>
                                    <p:set>
                                      <p:cBhvr>
                                        <p:cTn id="230" dur="1" fill="hold">
                                          <p:stCondLst>
                                            <p:cond delay="0"/>
                                          </p:stCondLst>
                                        </p:cTn>
                                        <p:tgtEl>
                                          <p:spTgt spid="2129"/>
                                        </p:tgtEl>
                                        <p:attrNameLst>
                                          <p:attrName>style.visibility</p:attrName>
                                        </p:attrNameLst>
                                      </p:cBhvr>
                                      <p:to>
                                        <p:strVal val="visible"/>
                                      </p:to>
                                    </p:set>
                                    <p:animEffect transition="in" filter="fade">
                                      <p:cBhvr>
                                        <p:cTn id="231" dur="500"/>
                                        <p:tgtEl>
                                          <p:spTgt spid="2129"/>
                                        </p:tgtEl>
                                      </p:cBhvr>
                                    </p:animEffect>
                                  </p:childTnLst>
                                </p:cTn>
                              </p:par>
                            </p:childTnLst>
                          </p:cTn>
                        </p:par>
                        <p:par>
                          <p:cTn id="232" fill="hold">
                            <p:stCondLst>
                              <p:cond delay="3500"/>
                            </p:stCondLst>
                            <p:childTnLst>
                              <p:par>
                                <p:cTn id="233" presetID="10" presetClass="entr" presetSubtype="0" fill="hold" nodeType="afterEffect">
                                  <p:stCondLst>
                                    <p:cond delay="0"/>
                                  </p:stCondLst>
                                  <p:childTnLst>
                                    <p:set>
                                      <p:cBhvr>
                                        <p:cTn id="234" dur="1" fill="hold">
                                          <p:stCondLst>
                                            <p:cond delay="0"/>
                                          </p:stCondLst>
                                        </p:cTn>
                                        <p:tgtEl>
                                          <p:spTgt spid="2131"/>
                                        </p:tgtEl>
                                        <p:attrNameLst>
                                          <p:attrName>style.visibility</p:attrName>
                                        </p:attrNameLst>
                                      </p:cBhvr>
                                      <p:to>
                                        <p:strVal val="visible"/>
                                      </p:to>
                                    </p:set>
                                    <p:animEffect transition="in" filter="fade">
                                      <p:cBhvr>
                                        <p:cTn id="235" dur="500"/>
                                        <p:tgtEl>
                                          <p:spTgt spid="2131"/>
                                        </p:tgtEl>
                                      </p:cBhvr>
                                    </p:animEffect>
                                  </p:childTnLst>
                                </p:cTn>
                              </p:par>
                            </p:childTnLst>
                          </p:cTn>
                        </p:par>
                      </p:childTnLst>
                    </p:cTn>
                  </p:par>
                  <p:par>
                    <p:cTn id="236" fill="hold">
                      <p:stCondLst>
                        <p:cond delay="indefinite"/>
                      </p:stCondLst>
                      <p:childTnLst>
                        <p:par>
                          <p:cTn id="237" fill="hold">
                            <p:stCondLst>
                              <p:cond delay="0"/>
                            </p:stCondLst>
                            <p:childTnLst>
                              <p:par>
                                <p:cTn id="238" presetID="10" presetClass="entr" presetSubtype="0" fill="hold" nodeType="clickEffect">
                                  <p:stCondLst>
                                    <p:cond delay="0"/>
                                  </p:stCondLst>
                                  <p:childTnLst>
                                    <p:set>
                                      <p:cBhvr>
                                        <p:cTn id="239" dur="1" fill="hold">
                                          <p:stCondLst>
                                            <p:cond delay="0"/>
                                          </p:stCondLst>
                                        </p:cTn>
                                        <p:tgtEl>
                                          <p:spTgt spid="2124"/>
                                        </p:tgtEl>
                                        <p:attrNameLst>
                                          <p:attrName>style.visibility</p:attrName>
                                        </p:attrNameLst>
                                      </p:cBhvr>
                                      <p:to>
                                        <p:strVal val="visible"/>
                                      </p:to>
                                    </p:set>
                                    <p:animEffect transition="in" filter="fade">
                                      <p:cBhvr>
                                        <p:cTn id="240" dur="500"/>
                                        <p:tgtEl>
                                          <p:spTgt spid="2124"/>
                                        </p:tgtEl>
                                      </p:cBhvr>
                                    </p:animEffect>
                                  </p:childTnLst>
                                </p:cTn>
                              </p:par>
                            </p:childTnLst>
                          </p:cTn>
                        </p:par>
                        <p:par>
                          <p:cTn id="241" fill="hold">
                            <p:stCondLst>
                              <p:cond delay="500"/>
                            </p:stCondLst>
                            <p:childTnLst>
                              <p:par>
                                <p:cTn id="242" presetID="10" presetClass="entr" presetSubtype="0" fill="hold" nodeType="afterEffect">
                                  <p:stCondLst>
                                    <p:cond delay="0"/>
                                  </p:stCondLst>
                                  <p:childTnLst>
                                    <p:set>
                                      <p:cBhvr>
                                        <p:cTn id="243" dur="1" fill="hold">
                                          <p:stCondLst>
                                            <p:cond delay="0"/>
                                          </p:stCondLst>
                                        </p:cTn>
                                        <p:tgtEl>
                                          <p:spTgt spid="2101"/>
                                        </p:tgtEl>
                                        <p:attrNameLst>
                                          <p:attrName>style.visibility</p:attrName>
                                        </p:attrNameLst>
                                      </p:cBhvr>
                                      <p:to>
                                        <p:strVal val="visible"/>
                                      </p:to>
                                    </p:set>
                                    <p:animEffect transition="in" filter="fade">
                                      <p:cBhvr>
                                        <p:cTn id="244" dur="500"/>
                                        <p:tgtEl>
                                          <p:spTgt spid="2101"/>
                                        </p:tgtEl>
                                      </p:cBhvr>
                                    </p:animEffect>
                                  </p:childTnLst>
                                </p:cTn>
                              </p:par>
                            </p:childTnLst>
                          </p:cTn>
                        </p:par>
                        <p:par>
                          <p:cTn id="245" fill="hold">
                            <p:stCondLst>
                              <p:cond delay="1000"/>
                            </p:stCondLst>
                            <p:childTnLst>
                              <p:par>
                                <p:cTn id="246" presetID="10" presetClass="entr" presetSubtype="0" fill="hold" nodeType="afterEffect">
                                  <p:stCondLst>
                                    <p:cond delay="0"/>
                                  </p:stCondLst>
                                  <p:childTnLst>
                                    <p:set>
                                      <p:cBhvr>
                                        <p:cTn id="247" dur="1" fill="hold">
                                          <p:stCondLst>
                                            <p:cond delay="0"/>
                                          </p:stCondLst>
                                        </p:cTn>
                                        <p:tgtEl>
                                          <p:spTgt spid="2125"/>
                                        </p:tgtEl>
                                        <p:attrNameLst>
                                          <p:attrName>style.visibility</p:attrName>
                                        </p:attrNameLst>
                                      </p:cBhvr>
                                      <p:to>
                                        <p:strVal val="visible"/>
                                      </p:to>
                                    </p:set>
                                    <p:animEffect transition="in" filter="fade">
                                      <p:cBhvr>
                                        <p:cTn id="248" dur="500"/>
                                        <p:tgtEl>
                                          <p:spTgt spid="2125"/>
                                        </p:tgtEl>
                                      </p:cBhvr>
                                    </p:animEffect>
                                  </p:childTnLst>
                                </p:cTn>
                              </p:par>
                            </p:childTnLst>
                          </p:cTn>
                        </p:par>
                        <p:par>
                          <p:cTn id="249" fill="hold">
                            <p:stCondLst>
                              <p:cond delay="1500"/>
                            </p:stCondLst>
                            <p:childTnLst>
                              <p:par>
                                <p:cTn id="250" presetID="10" presetClass="entr" presetSubtype="0" fill="hold" nodeType="afterEffect">
                                  <p:stCondLst>
                                    <p:cond delay="0"/>
                                  </p:stCondLst>
                                  <p:childTnLst>
                                    <p:set>
                                      <p:cBhvr>
                                        <p:cTn id="251" dur="1" fill="hold">
                                          <p:stCondLst>
                                            <p:cond delay="0"/>
                                          </p:stCondLst>
                                        </p:cTn>
                                        <p:tgtEl>
                                          <p:spTgt spid="2115"/>
                                        </p:tgtEl>
                                        <p:attrNameLst>
                                          <p:attrName>style.visibility</p:attrName>
                                        </p:attrNameLst>
                                      </p:cBhvr>
                                      <p:to>
                                        <p:strVal val="visible"/>
                                      </p:to>
                                    </p:set>
                                    <p:animEffect transition="in" filter="fade">
                                      <p:cBhvr>
                                        <p:cTn id="252" dur="500"/>
                                        <p:tgtEl>
                                          <p:spTgt spid="2115"/>
                                        </p:tgtEl>
                                      </p:cBhvr>
                                    </p:animEffect>
                                  </p:childTnLst>
                                </p:cTn>
                              </p:par>
                            </p:childTnLst>
                          </p:cTn>
                        </p:par>
                        <p:par>
                          <p:cTn id="253" fill="hold">
                            <p:stCondLst>
                              <p:cond delay="2000"/>
                            </p:stCondLst>
                            <p:childTnLst>
                              <p:par>
                                <p:cTn id="254" presetID="10" presetClass="entr" presetSubtype="0" fill="hold" nodeType="afterEffect">
                                  <p:stCondLst>
                                    <p:cond delay="0"/>
                                  </p:stCondLst>
                                  <p:childTnLst>
                                    <p:set>
                                      <p:cBhvr>
                                        <p:cTn id="255" dur="1" fill="hold">
                                          <p:stCondLst>
                                            <p:cond delay="0"/>
                                          </p:stCondLst>
                                        </p:cTn>
                                        <p:tgtEl>
                                          <p:spTgt spid="2123"/>
                                        </p:tgtEl>
                                        <p:attrNameLst>
                                          <p:attrName>style.visibility</p:attrName>
                                        </p:attrNameLst>
                                      </p:cBhvr>
                                      <p:to>
                                        <p:strVal val="visible"/>
                                      </p:to>
                                    </p:set>
                                    <p:animEffect transition="in" filter="fade">
                                      <p:cBhvr>
                                        <p:cTn id="256" dur="500"/>
                                        <p:tgtEl>
                                          <p:spTgt spid="2123"/>
                                        </p:tgtEl>
                                      </p:cBhvr>
                                    </p:animEffect>
                                  </p:childTnLst>
                                </p:cTn>
                              </p:par>
                            </p:childTnLst>
                          </p:cTn>
                        </p:par>
                        <p:par>
                          <p:cTn id="257" fill="hold">
                            <p:stCondLst>
                              <p:cond delay="2500"/>
                            </p:stCondLst>
                            <p:childTnLst>
                              <p:par>
                                <p:cTn id="258" presetID="10" presetClass="entr" presetSubtype="0" fill="hold" nodeType="afterEffect">
                                  <p:stCondLst>
                                    <p:cond delay="0"/>
                                  </p:stCondLst>
                                  <p:childTnLst>
                                    <p:set>
                                      <p:cBhvr>
                                        <p:cTn id="259" dur="1" fill="hold">
                                          <p:stCondLst>
                                            <p:cond delay="0"/>
                                          </p:stCondLst>
                                        </p:cTn>
                                        <p:tgtEl>
                                          <p:spTgt spid="2103"/>
                                        </p:tgtEl>
                                        <p:attrNameLst>
                                          <p:attrName>style.visibility</p:attrName>
                                        </p:attrNameLst>
                                      </p:cBhvr>
                                      <p:to>
                                        <p:strVal val="visible"/>
                                      </p:to>
                                    </p:set>
                                    <p:animEffect transition="in" filter="fade">
                                      <p:cBhvr>
                                        <p:cTn id="260" dur="500"/>
                                        <p:tgtEl>
                                          <p:spTgt spid="2103"/>
                                        </p:tgtEl>
                                      </p:cBhvr>
                                    </p:animEffect>
                                  </p:childTnLst>
                                </p:cTn>
                              </p:par>
                            </p:childTnLst>
                          </p:cTn>
                        </p:par>
                        <p:par>
                          <p:cTn id="261" fill="hold">
                            <p:stCondLst>
                              <p:cond delay="3000"/>
                            </p:stCondLst>
                            <p:childTnLst>
                              <p:par>
                                <p:cTn id="262" presetID="10" presetClass="entr" presetSubtype="0" fill="hold" nodeType="afterEffect">
                                  <p:stCondLst>
                                    <p:cond delay="0"/>
                                  </p:stCondLst>
                                  <p:childTnLst>
                                    <p:set>
                                      <p:cBhvr>
                                        <p:cTn id="263" dur="1" fill="hold">
                                          <p:stCondLst>
                                            <p:cond delay="0"/>
                                          </p:stCondLst>
                                        </p:cTn>
                                        <p:tgtEl>
                                          <p:spTgt spid="2107"/>
                                        </p:tgtEl>
                                        <p:attrNameLst>
                                          <p:attrName>style.visibility</p:attrName>
                                        </p:attrNameLst>
                                      </p:cBhvr>
                                      <p:to>
                                        <p:strVal val="visible"/>
                                      </p:to>
                                    </p:set>
                                    <p:animEffect transition="in" filter="fade">
                                      <p:cBhvr>
                                        <p:cTn id="264" dur="500"/>
                                        <p:tgtEl>
                                          <p:spTgt spid="2107"/>
                                        </p:tgtEl>
                                      </p:cBhvr>
                                    </p:animEffect>
                                  </p:childTnLst>
                                </p:cTn>
                              </p:par>
                            </p:childTnLst>
                          </p:cTn>
                        </p:par>
                      </p:childTnLst>
                    </p:cTn>
                  </p:par>
                  <p:par>
                    <p:cTn id="265" fill="hold">
                      <p:stCondLst>
                        <p:cond delay="indefinite"/>
                      </p:stCondLst>
                      <p:childTnLst>
                        <p:par>
                          <p:cTn id="266" fill="hold">
                            <p:stCondLst>
                              <p:cond delay="0"/>
                            </p:stCondLst>
                            <p:childTnLst>
                              <p:par>
                                <p:cTn id="267" presetID="10" presetClass="entr" presetSubtype="0" fill="hold" nodeType="clickEffect">
                                  <p:stCondLst>
                                    <p:cond delay="0"/>
                                  </p:stCondLst>
                                  <p:childTnLst>
                                    <p:set>
                                      <p:cBhvr>
                                        <p:cTn id="268" dur="1" fill="hold">
                                          <p:stCondLst>
                                            <p:cond delay="0"/>
                                          </p:stCondLst>
                                        </p:cTn>
                                        <p:tgtEl>
                                          <p:spTgt spid="2094"/>
                                        </p:tgtEl>
                                        <p:attrNameLst>
                                          <p:attrName>style.visibility</p:attrName>
                                        </p:attrNameLst>
                                      </p:cBhvr>
                                      <p:to>
                                        <p:strVal val="visible"/>
                                      </p:to>
                                    </p:set>
                                    <p:animEffect transition="in" filter="fade">
                                      <p:cBhvr>
                                        <p:cTn id="269" dur="500"/>
                                        <p:tgtEl>
                                          <p:spTgt spid="2094"/>
                                        </p:tgtEl>
                                      </p:cBhvr>
                                    </p:animEffect>
                                  </p:childTnLst>
                                </p:cTn>
                              </p:par>
                            </p:childTnLst>
                          </p:cTn>
                        </p:par>
                        <p:par>
                          <p:cTn id="270" fill="hold">
                            <p:stCondLst>
                              <p:cond delay="500"/>
                            </p:stCondLst>
                            <p:childTnLst>
                              <p:par>
                                <p:cTn id="271" presetID="10" presetClass="entr" presetSubtype="0" fill="hold" nodeType="afterEffect">
                                  <p:stCondLst>
                                    <p:cond delay="0"/>
                                  </p:stCondLst>
                                  <p:childTnLst>
                                    <p:set>
                                      <p:cBhvr>
                                        <p:cTn id="272" dur="1" fill="hold">
                                          <p:stCondLst>
                                            <p:cond delay="0"/>
                                          </p:stCondLst>
                                        </p:cTn>
                                        <p:tgtEl>
                                          <p:spTgt spid="2121"/>
                                        </p:tgtEl>
                                        <p:attrNameLst>
                                          <p:attrName>style.visibility</p:attrName>
                                        </p:attrNameLst>
                                      </p:cBhvr>
                                      <p:to>
                                        <p:strVal val="visible"/>
                                      </p:to>
                                    </p:set>
                                    <p:animEffect transition="in" filter="fade">
                                      <p:cBhvr>
                                        <p:cTn id="273" dur="500"/>
                                        <p:tgtEl>
                                          <p:spTgt spid="2121"/>
                                        </p:tgtEl>
                                      </p:cBhvr>
                                    </p:animEffect>
                                  </p:childTnLst>
                                </p:cTn>
                              </p:par>
                            </p:childTnLst>
                          </p:cTn>
                        </p:par>
                        <p:par>
                          <p:cTn id="274" fill="hold">
                            <p:stCondLst>
                              <p:cond delay="1000"/>
                            </p:stCondLst>
                            <p:childTnLst>
                              <p:par>
                                <p:cTn id="275" presetID="10" presetClass="entr" presetSubtype="0" fill="hold" nodeType="afterEffect">
                                  <p:stCondLst>
                                    <p:cond delay="0"/>
                                  </p:stCondLst>
                                  <p:childTnLst>
                                    <p:set>
                                      <p:cBhvr>
                                        <p:cTn id="276" dur="1" fill="hold">
                                          <p:stCondLst>
                                            <p:cond delay="0"/>
                                          </p:stCondLst>
                                        </p:cTn>
                                        <p:tgtEl>
                                          <p:spTgt spid="2113"/>
                                        </p:tgtEl>
                                        <p:attrNameLst>
                                          <p:attrName>style.visibility</p:attrName>
                                        </p:attrNameLst>
                                      </p:cBhvr>
                                      <p:to>
                                        <p:strVal val="visible"/>
                                      </p:to>
                                    </p:set>
                                    <p:animEffect transition="in" filter="fade">
                                      <p:cBhvr>
                                        <p:cTn id="277" dur="500"/>
                                        <p:tgtEl>
                                          <p:spTgt spid="2113"/>
                                        </p:tgtEl>
                                      </p:cBhvr>
                                    </p:animEffect>
                                  </p:childTnLst>
                                </p:cTn>
                              </p:par>
                            </p:childTnLst>
                          </p:cTn>
                        </p:par>
                        <p:par>
                          <p:cTn id="278" fill="hold">
                            <p:stCondLst>
                              <p:cond delay="1500"/>
                            </p:stCondLst>
                            <p:childTnLst>
                              <p:par>
                                <p:cTn id="279" presetID="10" presetClass="entr" presetSubtype="0" fill="hold" nodeType="afterEffect">
                                  <p:stCondLst>
                                    <p:cond delay="0"/>
                                  </p:stCondLst>
                                  <p:childTnLst>
                                    <p:set>
                                      <p:cBhvr>
                                        <p:cTn id="280" dur="1" fill="hold">
                                          <p:stCondLst>
                                            <p:cond delay="0"/>
                                          </p:stCondLst>
                                        </p:cTn>
                                        <p:tgtEl>
                                          <p:spTgt spid="2122"/>
                                        </p:tgtEl>
                                        <p:attrNameLst>
                                          <p:attrName>style.visibility</p:attrName>
                                        </p:attrNameLst>
                                      </p:cBhvr>
                                      <p:to>
                                        <p:strVal val="visible"/>
                                      </p:to>
                                    </p:set>
                                    <p:animEffect transition="in" filter="fade">
                                      <p:cBhvr>
                                        <p:cTn id="281" dur="500"/>
                                        <p:tgtEl>
                                          <p:spTgt spid="2122"/>
                                        </p:tgtEl>
                                      </p:cBhvr>
                                    </p:animEffect>
                                  </p:childTnLst>
                                </p:cTn>
                              </p:par>
                            </p:childTnLst>
                          </p:cTn>
                        </p:par>
                        <p:par>
                          <p:cTn id="282" fill="hold">
                            <p:stCondLst>
                              <p:cond delay="2000"/>
                            </p:stCondLst>
                            <p:childTnLst>
                              <p:par>
                                <p:cTn id="283" presetID="10" presetClass="entr" presetSubtype="0" fill="hold" nodeType="afterEffect">
                                  <p:stCondLst>
                                    <p:cond delay="0"/>
                                  </p:stCondLst>
                                  <p:childTnLst>
                                    <p:set>
                                      <p:cBhvr>
                                        <p:cTn id="284" dur="1" fill="hold">
                                          <p:stCondLst>
                                            <p:cond delay="0"/>
                                          </p:stCondLst>
                                        </p:cTn>
                                        <p:tgtEl>
                                          <p:spTgt spid="2100"/>
                                        </p:tgtEl>
                                        <p:attrNameLst>
                                          <p:attrName>style.visibility</p:attrName>
                                        </p:attrNameLst>
                                      </p:cBhvr>
                                      <p:to>
                                        <p:strVal val="visible"/>
                                      </p:to>
                                    </p:set>
                                    <p:animEffect transition="in" filter="fade">
                                      <p:cBhvr>
                                        <p:cTn id="285" dur="500"/>
                                        <p:tgtEl>
                                          <p:spTgt spid="2100"/>
                                        </p:tgtEl>
                                      </p:cBhvr>
                                    </p:animEffect>
                                  </p:childTnLst>
                                </p:cTn>
                              </p:par>
                            </p:childTnLst>
                          </p:cTn>
                        </p:par>
                        <p:par>
                          <p:cTn id="286" fill="hold">
                            <p:stCondLst>
                              <p:cond delay="2500"/>
                            </p:stCondLst>
                            <p:childTnLst>
                              <p:par>
                                <p:cTn id="287" presetID="10" presetClass="entr" presetSubtype="0" fill="hold" nodeType="afterEffect">
                                  <p:stCondLst>
                                    <p:cond delay="0"/>
                                  </p:stCondLst>
                                  <p:childTnLst>
                                    <p:set>
                                      <p:cBhvr>
                                        <p:cTn id="288" dur="1" fill="hold">
                                          <p:stCondLst>
                                            <p:cond delay="0"/>
                                          </p:stCondLst>
                                        </p:cTn>
                                        <p:tgtEl>
                                          <p:spTgt spid="2127"/>
                                        </p:tgtEl>
                                        <p:attrNameLst>
                                          <p:attrName>style.visibility</p:attrName>
                                        </p:attrNameLst>
                                      </p:cBhvr>
                                      <p:to>
                                        <p:strVal val="visible"/>
                                      </p:to>
                                    </p:set>
                                    <p:animEffect transition="in" filter="fade">
                                      <p:cBhvr>
                                        <p:cTn id="289" dur="500"/>
                                        <p:tgtEl>
                                          <p:spTgt spid="2127"/>
                                        </p:tgtEl>
                                      </p:cBhvr>
                                    </p:animEffect>
                                  </p:childTnLst>
                                </p:cTn>
                              </p:par>
                            </p:childTnLst>
                          </p:cTn>
                        </p:par>
                        <p:par>
                          <p:cTn id="290" fill="hold">
                            <p:stCondLst>
                              <p:cond delay="3000"/>
                            </p:stCondLst>
                            <p:childTnLst>
                              <p:par>
                                <p:cTn id="291" presetID="10" presetClass="entr" presetSubtype="0" fill="hold" nodeType="afterEffect">
                                  <p:stCondLst>
                                    <p:cond delay="0"/>
                                  </p:stCondLst>
                                  <p:childTnLst>
                                    <p:set>
                                      <p:cBhvr>
                                        <p:cTn id="292" dur="1" fill="hold">
                                          <p:stCondLst>
                                            <p:cond delay="0"/>
                                          </p:stCondLst>
                                        </p:cTn>
                                        <p:tgtEl>
                                          <p:spTgt spid="2126"/>
                                        </p:tgtEl>
                                        <p:attrNameLst>
                                          <p:attrName>style.visibility</p:attrName>
                                        </p:attrNameLst>
                                      </p:cBhvr>
                                      <p:to>
                                        <p:strVal val="visible"/>
                                      </p:to>
                                    </p:set>
                                    <p:animEffect transition="in" filter="fade">
                                      <p:cBhvr>
                                        <p:cTn id="293" dur="500"/>
                                        <p:tgtEl>
                                          <p:spTgt spid="2126"/>
                                        </p:tgtEl>
                                      </p:cBhvr>
                                    </p:animEffect>
                                  </p:childTnLst>
                                </p:cTn>
                              </p:par>
                            </p:childTnLst>
                          </p:cTn>
                        </p:par>
                        <p:par>
                          <p:cTn id="294" fill="hold">
                            <p:stCondLst>
                              <p:cond delay="3500"/>
                            </p:stCondLst>
                            <p:childTnLst>
                              <p:par>
                                <p:cTn id="295" presetID="10" presetClass="entr" presetSubtype="0" fill="hold" nodeType="afterEffect">
                                  <p:stCondLst>
                                    <p:cond delay="0"/>
                                  </p:stCondLst>
                                  <p:childTnLst>
                                    <p:set>
                                      <p:cBhvr>
                                        <p:cTn id="296" dur="1" fill="hold">
                                          <p:stCondLst>
                                            <p:cond delay="0"/>
                                          </p:stCondLst>
                                        </p:cTn>
                                        <p:tgtEl>
                                          <p:spTgt spid="2109"/>
                                        </p:tgtEl>
                                        <p:attrNameLst>
                                          <p:attrName>style.visibility</p:attrName>
                                        </p:attrNameLst>
                                      </p:cBhvr>
                                      <p:to>
                                        <p:strVal val="visible"/>
                                      </p:to>
                                    </p:set>
                                    <p:animEffect transition="in" filter="fade">
                                      <p:cBhvr>
                                        <p:cTn id="297" dur="500"/>
                                        <p:tgtEl>
                                          <p:spTgt spid="2109"/>
                                        </p:tgtEl>
                                      </p:cBhvr>
                                    </p:animEffect>
                                  </p:childTnLst>
                                </p:cTn>
                              </p:par>
                            </p:childTnLst>
                          </p:cTn>
                        </p:par>
                      </p:childTnLst>
                    </p:cTn>
                  </p:par>
                  <p:par>
                    <p:cTn id="298" fill="hold">
                      <p:stCondLst>
                        <p:cond delay="indefinite"/>
                      </p:stCondLst>
                      <p:childTnLst>
                        <p:par>
                          <p:cTn id="299" fill="hold">
                            <p:stCondLst>
                              <p:cond delay="0"/>
                            </p:stCondLst>
                            <p:childTnLst>
                              <p:par>
                                <p:cTn id="300" presetID="10" presetClass="entr" presetSubtype="0" fill="hold" nodeType="clickEffect">
                                  <p:stCondLst>
                                    <p:cond delay="0"/>
                                  </p:stCondLst>
                                  <p:childTnLst>
                                    <p:set>
                                      <p:cBhvr>
                                        <p:cTn id="301" dur="1" fill="hold">
                                          <p:stCondLst>
                                            <p:cond delay="0"/>
                                          </p:stCondLst>
                                        </p:cTn>
                                        <p:tgtEl>
                                          <p:spTgt spid="2095"/>
                                        </p:tgtEl>
                                        <p:attrNameLst>
                                          <p:attrName>style.visibility</p:attrName>
                                        </p:attrNameLst>
                                      </p:cBhvr>
                                      <p:to>
                                        <p:strVal val="visible"/>
                                      </p:to>
                                    </p:set>
                                    <p:animEffect transition="in" filter="fade">
                                      <p:cBhvr>
                                        <p:cTn id="302" dur="500"/>
                                        <p:tgtEl>
                                          <p:spTgt spid="2095"/>
                                        </p:tgtEl>
                                      </p:cBhvr>
                                    </p:animEffect>
                                  </p:childTnLst>
                                </p:cTn>
                              </p:par>
                            </p:childTnLst>
                          </p:cTn>
                        </p:par>
                        <p:par>
                          <p:cTn id="303" fill="hold">
                            <p:stCondLst>
                              <p:cond delay="500"/>
                            </p:stCondLst>
                            <p:childTnLst>
                              <p:par>
                                <p:cTn id="304" presetID="10" presetClass="entr" presetSubtype="0" fill="hold" nodeType="afterEffect">
                                  <p:stCondLst>
                                    <p:cond delay="0"/>
                                  </p:stCondLst>
                                  <p:childTnLst>
                                    <p:set>
                                      <p:cBhvr>
                                        <p:cTn id="305" dur="1" fill="hold">
                                          <p:stCondLst>
                                            <p:cond delay="0"/>
                                          </p:stCondLst>
                                        </p:cTn>
                                        <p:tgtEl>
                                          <p:spTgt spid="2128"/>
                                        </p:tgtEl>
                                        <p:attrNameLst>
                                          <p:attrName>style.visibility</p:attrName>
                                        </p:attrNameLst>
                                      </p:cBhvr>
                                      <p:to>
                                        <p:strVal val="visible"/>
                                      </p:to>
                                    </p:set>
                                    <p:animEffect transition="in" filter="fade">
                                      <p:cBhvr>
                                        <p:cTn id="306" dur="500"/>
                                        <p:tgtEl>
                                          <p:spTgt spid="2128"/>
                                        </p:tgtEl>
                                      </p:cBhvr>
                                    </p:animEffect>
                                  </p:childTnLst>
                                </p:cTn>
                              </p:par>
                            </p:childTnLst>
                          </p:cTn>
                        </p:par>
                        <p:par>
                          <p:cTn id="307" fill="hold">
                            <p:stCondLst>
                              <p:cond delay="1000"/>
                            </p:stCondLst>
                            <p:childTnLst>
                              <p:par>
                                <p:cTn id="308" presetID="10" presetClass="entr" presetSubtype="0" fill="hold" nodeType="afterEffect">
                                  <p:stCondLst>
                                    <p:cond delay="0"/>
                                  </p:stCondLst>
                                  <p:childTnLst>
                                    <p:set>
                                      <p:cBhvr>
                                        <p:cTn id="309" dur="1" fill="hold">
                                          <p:stCondLst>
                                            <p:cond delay="0"/>
                                          </p:stCondLst>
                                        </p:cTn>
                                        <p:tgtEl>
                                          <p:spTgt spid="2116"/>
                                        </p:tgtEl>
                                        <p:attrNameLst>
                                          <p:attrName>style.visibility</p:attrName>
                                        </p:attrNameLst>
                                      </p:cBhvr>
                                      <p:to>
                                        <p:strVal val="visible"/>
                                      </p:to>
                                    </p:set>
                                    <p:animEffect transition="in" filter="fade">
                                      <p:cBhvr>
                                        <p:cTn id="310" dur="500"/>
                                        <p:tgtEl>
                                          <p:spTgt spid="2116"/>
                                        </p:tgtEl>
                                      </p:cBhvr>
                                    </p:animEffect>
                                  </p:childTnLst>
                                </p:cTn>
                              </p:par>
                            </p:childTnLst>
                          </p:cTn>
                        </p:par>
                      </p:childTnLst>
                    </p:cTn>
                  </p:par>
                  <p:par>
                    <p:cTn id="311" fill="hold">
                      <p:stCondLst>
                        <p:cond delay="indefinite"/>
                      </p:stCondLst>
                      <p:childTnLst>
                        <p:par>
                          <p:cTn id="312" fill="hold">
                            <p:stCondLst>
                              <p:cond delay="0"/>
                            </p:stCondLst>
                            <p:childTnLst>
                              <p:par>
                                <p:cTn id="313" presetID="10" presetClass="entr" presetSubtype="0" fill="hold" nodeType="clickEffect">
                                  <p:stCondLst>
                                    <p:cond delay="0"/>
                                  </p:stCondLst>
                                  <p:childTnLst>
                                    <p:set>
                                      <p:cBhvr>
                                        <p:cTn id="314" dur="1" fill="hold">
                                          <p:stCondLst>
                                            <p:cond delay="0"/>
                                          </p:stCondLst>
                                        </p:cTn>
                                        <p:tgtEl>
                                          <p:spTgt spid="2118"/>
                                        </p:tgtEl>
                                        <p:attrNameLst>
                                          <p:attrName>style.visibility</p:attrName>
                                        </p:attrNameLst>
                                      </p:cBhvr>
                                      <p:to>
                                        <p:strVal val="visible"/>
                                      </p:to>
                                    </p:set>
                                    <p:animEffect transition="in" filter="fade">
                                      <p:cBhvr>
                                        <p:cTn id="315" dur="500"/>
                                        <p:tgtEl>
                                          <p:spTgt spid="2118"/>
                                        </p:tgtEl>
                                      </p:cBhvr>
                                    </p:animEffect>
                                  </p:childTnLst>
                                </p:cTn>
                              </p:par>
                            </p:childTnLst>
                          </p:cTn>
                        </p:par>
                        <p:par>
                          <p:cTn id="316" fill="hold">
                            <p:stCondLst>
                              <p:cond delay="500"/>
                            </p:stCondLst>
                            <p:childTnLst>
                              <p:par>
                                <p:cTn id="317" presetID="10" presetClass="entr" presetSubtype="0" fill="hold" nodeType="afterEffect">
                                  <p:stCondLst>
                                    <p:cond delay="0"/>
                                  </p:stCondLst>
                                  <p:childTnLst>
                                    <p:set>
                                      <p:cBhvr>
                                        <p:cTn id="318" dur="1" fill="hold">
                                          <p:stCondLst>
                                            <p:cond delay="0"/>
                                          </p:stCondLst>
                                        </p:cTn>
                                        <p:tgtEl>
                                          <p:spTgt spid="2117"/>
                                        </p:tgtEl>
                                        <p:attrNameLst>
                                          <p:attrName>style.visibility</p:attrName>
                                        </p:attrNameLst>
                                      </p:cBhvr>
                                      <p:to>
                                        <p:strVal val="visible"/>
                                      </p:to>
                                    </p:set>
                                    <p:animEffect transition="in" filter="fade">
                                      <p:cBhvr>
                                        <p:cTn id="319" dur="500"/>
                                        <p:tgtEl>
                                          <p:spTgt spid="2117"/>
                                        </p:tgtEl>
                                      </p:cBhvr>
                                    </p:animEffect>
                                  </p:childTnLst>
                                </p:cTn>
                              </p:par>
                            </p:childTnLst>
                          </p:cTn>
                        </p:par>
                        <p:par>
                          <p:cTn id="320" fill="hold">
                            <p:stCondLst>
                              <p:cond delay="1000"/>
                            </p:stCondLst>
                            <p:childTnLst>
                              <p:par>
                                <p:cTn id="321" presetID="10" presetClass="entr" presetSubtype="0" fill="hold" nodeType="afterEffect">
                                  <p:stCondLst>
                                    <p:cond delay="0"/>
                                  </p:stCondLst>
                                  <p:childTnLst>
                                    <p:set>
                                      <p:cBhvr>
                                        <p:cTn id="322" dur="1" fill="hold">
                                          <p:stCondLst>
                                            <p:cond delay="0"/>
                                          </p:stCondLst>
                                        </p:cTn>
                                        <p:tgtEl>
                                          <p:spTgt spid="2130"/>
                                        </p:tgtEl>
                                        <p:attrNameLst>
                                          <p:attrName>style.visibility</p:attrName>
                                        </p:attrNameLst>
                                      </p:cBhvr>
                                      <p:to>
                                        <p:strVal val="visible"/>
                                      </p:to>
                                    </p:set>
                                    <p:animEffect transition="in" filter="fade">
                                      <p:cBhvr>
                                        <p:cTn id="323" dur="500"/>
                                        <p:tgtEl>
                                          <p:spTgt spid="2130"/>
                                        </p:tgtEl>
                                      </p:cBhvr>
                                    </p:animEffect>
                                  </p:childTnLst>
                                </p:cTn>
                              </p:par>
                            </p:childTnLst>
                          </p:cTn>
                        </p:par>
                        <p:par>
                          <p:cTn id="324" fill="hold">
                            <p:stCondLst>
                              <p:cond delay="1500"/>
                            </p:stCondLst>
                            <p:childTnLst>
                              <p:par>
                                <p:cTn id="325" presetID="10" presetClass="entr" presetSubtype="0" fill="hold" nodeType="afterEffect">
                                  <p:stCondLst>
                                    <p:cond delay="0"/>
                                  </p:stCondLst>
                                  <p:childTnLst>
                                    <p:set>
                                      <p:cBhvr>
                                        <p:cTn id="326" dur="1" fill="hold">
                                          <p:stCondLst>
                                            <p:cond delay="0"/>
                                          </p:stCondLst>
                                        </p:cTn>
                                        <p:tgtEl>
                                          <p:spTgt spid="2110"/>
                                        </p:tgtEl>
                                        <p:attrNameLst>
                                          <p:attrName>style.visibility</p:attrName>
                                        </p:attrNameLst>
                                      </p:cBhvr>
                                      <p:to>
                                        <p:strVal val="visible"/>
                                      </p:to>
                                    </p:set>
                                    <p:animEffect transition="in" filter="fade">
                                      <p:cBhvr>
                                        <p:cTn id="327" dur="500"/>
                                        <p:tgtEl>
                                          <p:spTgt spid="2110"/>
                                        </p:tgtEl>
                                      </p:cBhvr>
                                    </p:animEffect>
                                  </p:childTnLst>
                                </p:cTn>
                              </p:par>
                            </p:childTnLst>
                          </p:cTn>
                        </p:par>
                        <p:par>
                          <p:cTn id="328" fill="hold">
                            <p:stCondLst>
                              <p:cond delay="2000"/>
                            </p:stCondLst>
                            <p:childTnLst>
                              <p:par>
                                <p:cTn id="329" presetID="10" presetClass="entr" presetSubtype="0" fill="hold" nodeType="afterEffect">
                                  <p:stCondLst>
                                    <p:cond delay="0"/>
                                  </p:stCondLst>
                                  <p:childTnLst>
                                    <p:set>
                                      <p:cBhvr>
                                        <p:cTn id="330" dur="1" fill="hold">
                                          <p:stCondLst>
                                            <p:cond delay="0"/>
                                          </p:stCondLst>
                                        </p:cTn>
                                        <p:tgtEl>
                                          <p:spTgt spid="2093"/>
                                        </p:tgtEl>
                                        <p:attrNameLst>
                                          <p:attrName>style.visibility</p:attrName>
                                        </p:attrNameLst>
                                      </p:cBhvr>
                                      <p:to>
                                        <p:strVal val="visible"/>
                                      </p:to>
                                    </p:set>
                                    <p:animEffect transition="in" filter="fade">
                                      <p:cBhvr>
                                        <p:cTn id="331" dur="500"/>
                                        <p:tgtEl>
                                          <p:spTgt spid="20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5085184"/>
            <a:ext cx="2520280" cy="1224136"/>
          </a:xfrm>
        </p:spPr>
        <p:txBody>
          <a:bodyPr/>
          <a:lstStyle/>
          <a:p>
            <a:r>
              <a:rPr lang="en-US" b="1" dirty="0" smtClean="0"/>
              <a:t/>
            </a:r>
            <a:br>
              <a:rPr lang="en-US" b="1" dirty="0" smtClean="0"/>
            </a:br>
            <a:endParaRPr lang="ru-RU" dirty="0"/>
          </a:p>
        </p:txBody>
      </p:sp>
      <p:graphicFrame>
        <p:nvGraphicFramePr>
          <p:cNvPr id="5" name="Таблица 4"/>
          <p:cNvGraphicFramePr>
            <a:graphicFrameLocks noGrp="1"/>
          </p:cNvGraphicFramePr>
          <p:nvPr>
            <p:extLst>
              <p:ext uri="{D42A27DB-BD31-4B8C-83A1-F6EECF244321}">
                <p14:modId xmlns:p14="http://schemas.microsoft.com/office/powerpoint/2010/main" xmlns="" val="3616536121"/>
              </p:ext>
            </p:extLst>
          </p:nvPr>
        </p:nvGraphicFramePr>
        <p:xfrm>
          <a:off x="107505" y="0"/>
          <a:ext cx="3693110" cy="7081825"/>
        </p:xfrm>
        <a:graphic>
          <a:graphicData uri="http://schemas.openxmlformats.org/drawingml/2006/table">
            <a:tbl>
              <a:tblPr firstRow="1" firstCol="1" bandRow="1">
                <a:tableStyleId>{5C22544A-7EE6-4342-B048-85BDC9FD1C3A}</a:tableStyleId>
              </a:tblPr>
              <a:tblGrid>
                <a:gridCol w="1615179"/>
                <a:gridCol w="2077931"/>
              </a:tblGrid>
              <a:tr h="899160">
                <a:tc>
                  <a:txBody>
                    <a:bodyPr/>
                    <a:lstStyle/>
                    <a:p>
                      <a:pPr algn="r">
                        <a:lnSpc>
                          <a:spcPts val="1800"/>
                        </a:lnSpc>
                        <a:spcBef>
                          <a:spcPts val="600"/>
                        </a:spcBef>
                        <a:spcAft>
                          <a:spcPts val="600"/>
                        </a:spcAft>
                      </a:pPr>
                      <a:endParaRPr lang="en-US" sz="2400" dirty="0" smtClean="0">
                        <a:effectLst/>
                      </a:endParaRPr>
                    </a:p>
                    <a:p>
                      <a:pPr algn="ctr">
                        <a:lnSpc>
                          <a:spcPts val="1800"/>
                        </a:lnSpc>
                        <a:spcBef>
                          <a:spcPts val="600"/>
                        </a:spcBef>
                        <a:spcAft>
                          <a:spcPts val="600"/>
                        </a:spcAft>
                      </a:pPr>
                      <a:r>
                        <a:rPr lang="ru-RU" sz="2400" dirty="0" err="1" smtClean="0">
                          <a:effectLst/>
                        </a:rPr>
                        <a:t>Slogan</a:t>
                      </a:r>
                      <a:endParaRPr lang="ru-RU" sz="2400" dirty="0">
                        <a:effectLst/>
                        <a:latin typeface="Calibri"/>
                        <a:ea typeface="Calibri"/>
                        <a:cs typeface="Times New Roman"/>
                      </a:endParaRPr>
                    </a:p>
                  </a:txBody>
                  <a:tcPr marL="30480" marR="30480" marT="30480" marB="30480"/>
                </a:tc>
                <a:tc>
                  <a:txBody>
                    <a:bodyPr/>
                    <a:lstStyle/>
                    <a:p>
                      <a:pPr algn="ctr">
                        <a:lnSpc>
                          <a:spcPts val="1800"/>
                        </a:lnSpc>
                        <a:spcBef>
                          <a:spcPts val="600"/>
                        </a:spcBef>
                        <a:spcAft>
                          <a:spcPts val="600"/>
                        </a:spcAft>
                      </a:pPr>
                      <a:endParaRPr lang="en-US" sz="900" dirty="0" smtClean="0">
                        <a:effectLst/>
                      </a:endParaRPr>
                    </a:p>
                    <a:p>
                      <a:pPr algn="ctr">
                        <a:lnSpc>
                          <a:spcPts val="1800"/>
                        </a:lnSpc>
                        <a:spcBef>
                          <a:spcPts val="600"/>
                        </a:spcBef>
                        <a:spcAft>
                          <a:spcPts val="600"/>
                        </a:spcAft>
                      </a:pPr>
                      <a:r>
                        <a:rPr lang="ru-RU" sz="900" dirty="0" smtClean="0">
                          <a:solidFill>
                            <a:schemeClr val="bg1"/>
                          </a:solidFill>
                          <a:effectLst/>
                        </a:rPr>
                        <a:t>"</a:t>
                      </a:r>
                      <a:r>
                        <a:rPr lang="ru-RU" sz="2000" dirty="0" err="1">
                          <a:solidFill>
                            <a:schemeClr val="bg1"/>
                          </a:solidFill>
                          <a:effectLst/>
                        </a:rPr>
                        <a:t>Love</a:t>
                      </a:r>
                      <a:r>
                        <a:rPr lang="ru-RU" sz="2000" dirty="0">
                          <a:solidFill>
                            <a:schemeClr val="bg1"/>
                          </a:solidFill>
                          <a:effectLst/>
                        </a:rPr>
                        <a:t> </a:t>
                      </a:r>
                      <a:r>
                        <a:rPr lang="ru-RU" sz="2000" dirty="0" err="1">
                          <a:solidFill>
                            <a:schemeClr val="bg1"/>
                          </a:solidFill>
                          <a:effectLst/>
                        </a:rPr>
                        <a:t>Every</a:t>
                      </a:r>
                      <a:r>
                        <a:rPr lang="ru-RU" sz="2000" dirty="0">
                          <a:solidFill>
                            <a:schemeClr val="bg1"/>
                          </a:solidFill>
                          <a:effectLst/>
                        </a:rPr>
                        <a:t> </a:t>
                      </a:r>
                      <a:r>
                        <a:rPr lang="ru-RU" sz="2000" dirty="0" err="1">
                          <a:solidFill>
                            <a:schemeClr val="bg1"/>
                          </a:solidFill>
                          <a:effectLst/>
                        </a:rPr>
                        <a:t>Moment</a:t>
                      </a:r>
                      <a:r>
                        <a:rPr lang="ru-RU" sz="2000" dirty="0">
                          <a:solidFill>
                            <a:schemeClr val="bg1"/>
                          </a:solidFill>
                          <a:effectLst/>
                        </a:rPr>
                        <a:t>"</a:t>
                      </a:r>
                      <a:endParaRPr lang="ru-RU" sz="2000" dirty="0">
                        <a:solidFill>
                          <a:schemeClr val="bg1"/>
                        </a:solidFill>
                        <a:effectLst/>
                        <a:latin typeface="Calibri"/>
                        <a:ea typeface="Calibri"/>
                        <a:cs typeface="Times New Roman"/>
                      </a:endParaRPr>
                    </a:p>
                  </a:txBody>
                  <a:tcPr marL="30480" marR="30480" marT="30480" marB="30480"/>
                </a:tc>
              </a:tr>
              <a:tr h="1086345">
                <a:tc>
                  <a:txBody>
                    <a:bodyPr/>
                    <a:lstStyle/>
                    <a:p>
                      <a:pPr algn="ctr">
                        <a:lnSpc>
                          <a:spcPts val="1800"/>
                        </a:lnSpc>
                        <a:spcBef>
                          <a:spcPts val="600"/>
                        </a:spcBef>
                        <a:spcAft>
                          <a:spcPts val="600"/>
                        </a:spcAft>
                      </a:pPr>
                      <a:endParaRPr lang="en-US" sz="2000" dirty="0" smtClean="0">
                        <a:effectLst/>
                      </a:endParaRPr>
                    </a:p>
                    <a:p>
                      <a:pPr algn="ctr">
                        <a:lnSpc>
                          <a:spcPts val="1800"/>
                        </a:lnSpc>
                        <a:spcBef>
                          <a:spcPts val="600"/>
                        </a:spcBef>
                        <a:spcAft>
                          <a:spcPts val="600"/>
                        </a:spcAft>
                      </a:pPr>
                      <a:r>
                        <a:rPr lang="ru-RU" sz="2400" b="1" dirty="0" err="1" smtClean="0">
                          <a:effectLst/>
                        </a:rPr>
                        <a:t>Location</a:t>
                      </a:r>
                      <a:endParaRPr lang="ru-RU" sz="2400" b="1" dirty="0">
                        <a:effectLst/>
                        <a:latin typeface="Calibri"/>
                        <a:ea typeface="Calibri"/>
                        <a:cs typeface="Times New Roman"/>
                      </a:endParaRPr>
                    </a:p>
                  </a:txBody>
                  <a:tcPr marL="30480" marR="30480" marT="30480" marB="30480"/>
                </a:tc>
                <a:tc>
                  <a:txBody>
                    <a:bodyPr/>
                    <a:lstStyle/>
                    <a:p>
                      <a:pPr>
                        <a:lnSpc>
                          <a:spcPts val="1800"/>
                        </a:lnSpc>
                        <a:spcBef>
                          <a:spcPts val="600"/>
                        </a:spcBef>
                        <a:spcAft>
                          <a:spcPts val="600"/>
                        </a:spcAft>
                      </a:pPr>
                      <a:r>
                        <a:rPr lang="en-US" sz="2000" b="1" u="none" dirty="0" smtClean="0">
                          <a:effectLst/>
                        </a:rPr>
                        <a:t>Pigeon</a:t>
                      </a:r>
                      <a:r>
                        <a:rPr lang="en-US" sz="2000" b="1" u="none" baseline="0" dirty="0" smtClean="0">
                          <a:effectLst/>
                        </a:rPr>
                        <a:t> Forge, Tennessee</a:t>
                      </a:r>
                      <a:r>
                        <a:rPr lang="en-US" sz="2000" b="1" u="sng" baseline="0" dirty="0" smtClean="0">
                          <a:effectLst/>
                        </a:rPr>
                        <a:t>, </a:t>
                      </a:r>
                      <a:r>
                        <a:rPr lang="en-US" sz="2000" b="1" dirty="0" smtClean="0">
                          <a:effectLst/>
                        </a:rPr>
                        <a:t>United </a:t>
                      </a:r>
                      <a:r>
                        <a:rPr lang="en-US" sz="2000" b="1" dirty="0">
                          <a:effectLst/>
                        </a:rPr>
                        <a:t>States</a:t>
                      </a:r>
                      <a:endParaRPr lang="ru-RU" sz="2000" b="1" dirty="0">
                        <a:effectLst/>
                        <a:latin typeface="Calibri"/>
                        <a:ea typeface="Calibri"/>
                        <a:cs typeface="Times New Roman"/>
                      </a:endParaRPr>
                    </a:p>
                  </a:txBody>
                  <a:tcPr marL="30480" marR="30480" marT="30480" marB="30480"/>
                </a:tc>
              </a:tr>
              <a:tr h="1147515">
                <a:tc>
                  <a:txBody>
                    <a:bodyPr/>
                    <a:lstStyle/>
                    <a:p>
                      <a:pPr algn="ctr">
                        <a:lnSpc>
                          <a:spcPts val="1800"/>
                        </a:lnSpc>
                        <a:spcAft>
                          <a:spcPts val="0"/>
                        </a:spcAft>
                      </a:pPr>
                      <a:endParaRPr lang="en-US" sz="2800" dirty="0" smtClean="0">
                        <a:effectLst/>
                      </a:endParaRPr>
                    </a:p>
                    <a:p>
                      <a:pPr algn="ctr">
                        <a:lnSpc>
                          <a:spcPts val="1800"/>
                        </a:lnSpc>
                        <a:spcAft>
                          <a:spcPts val="0"/>
                        </a:spcAft>
                      </a:pPr>
                      <a:r>
                        <a:rPr lang="ru-RU" sz="2800" dirty="0" err="1" smtClean="0">
                          <a:effectLst/>
                        </a:rPr>
                        <a:t>Owner</a:t>
                      </a:r>
                      <a:endParaRPr lang="ru-RU" sz="2800" dirty="0">
                        <a:effectLst/>
                        <a:latin typeface="Calibri"/>
                        <a:ea typeface="Calibri"/>
                        <a:cs typeface="Times New Roman"/>
                      </a:endParaRPr>
                    </a:p>
                  </a:txBody>
                  <a:tcPr marL="30480" marR="30480" marT="30480" marB="30480"/>
                </a:tc>
                <a:tc>
                  <a:txBody>
                    <a:bodyPr/>
                    <a:lstStyle/>
                    <a:p>
                      <a:pPr algn="ctr"/>
                      <a:r>
                        <a:rPr kumimoji="0" lang="en-US" sz="1800" b="1" u="none" strike="noStrike" kern="1200" dirty="0" smtClean="0">
                          <a:solidFill>
                            <a:schemeClr val="dk1"/>
                          </a:solidFill>
                          <a:effectLst/>
                          <a:latin typeface="+mn-lt"/>
                          <a:ea typeface="+mn-ea"/>
                          <a:cs typeface="+mn-cs"/>
                        </a:rPr>
                        <a:t>Dolly Parton with</a:t>
                      </a:r>
                      <a:r>
                        <a:rPr kumimoji="0" lang="en-US" sz="1800" b="1" u="none" strike="noStrike" kern="1200" baseline="0" dirty="0" smtClean="0">
                          <a:solidFill>
                            <a:schemeClr val="dk1"/>
                          </a:solidFill>
                          <a:effectLst/>
                          <a:latin typeface="+mn-lt"/>
                          <a:ea typeface="+mn-ea"/>
                          <a:cs typeface="+mn-cs"/>
                        </a:rPr>
                        <a:t> </a:t>
                      </a:r>
                      <a:r>
                        <a:rPr kumimoji="0" lang="en-US" sz="1800" b="1" u="none" strike="noStrike" kern="1200" baseline="0" dirty="0" err="1" smtClean="0">
                          <a:solidFill>
                            <a:schemeClr val="dk1"/>
                          </a:solidFill>
                          <a:effectLst/>
                          <a:latin typeface="+mn-lt"/>
                          <a:ea typeface="+mn-ea"/>
                          <a:cs typeface="+mn-cs"/>
                        </a:rPr>
                        <a:t>Herschend</a:t>
                      </a:r>
                      <a:r>
                        <a:rPr kumimoji="0" lang="en-US" sz="1800" b="1" u="none" strike="noStrike" kern="1200" baseline="0" dirty="0" smtClean="0">
                          <a:solidFill>
                            <a:schemeClr val="dk1"/>
                          </a:solidFill>
                          <a:effectLst/>
                          <a:latin typeface="+mn-lt"/>
                          <a:ea typeface="+mn-ea"/>
                          <a:cs typeface="+mn-cs"/>
                        </a:rPr>
                        <a:t> Family Entertainment</a:t>
                      </a:r>
                      <a:endParaRPr kumimoji="0" lang="ru-RU" sz="1800" b="1" kern="1200" dirty="0">
                        <a:solidFill>
                          <a:schemeClr val="dk1"/>
                        </a:solidFill>
                        <a:effectLst/>
                        <a:latin typeface="+mn-lt"/>
                        <a:ea typeface="+mn-ea"/>
                        <a:cs typeface="+mn-cs"/>
                      </a:endParaRPr>
                    </a:p>
                  </a:txBody>
                  <a:tcPr marL="30480" marR="30480" marT="30480" marB="30480"/>
                </a:tc>
              </a:tr>
              <a:tr h="2666287">
                <a:tc>
                  <a:txBody>
                    <a:bodyPr/>
                    <a:lstStyle/>
                    <a:p>
                      <a:pPr algn="ctr">
                        <a:lnSpc>
                          <a:spcPts val="1800"/>
                        </a:lnSpc>
                        <a:spcAft>
                          <a:spcPts val="0"/>
                        </a:spcAft>
                      </a:pPr>
                      <a:endParaRPr lang="en-US" sz="2800" dirty="0" smtClean="0">
                        <a:effectLst/>
                      </a:endParaRPr>
                    </a:p>
                    <a:p>
                      <a:pPr algn="ctr">
                        <a:lnSpc>
                          <a:spcPts val="1800"/>
                        </a:lnSpc>
                        <a:spcAft>
                          <a:spcPts val="0"/>
                        </a:spcAft>
                      </a:pPr>
                      <a:endParaRPr lang="en-US" sz="2800" dirty="0" smtClean="0">
                        <a:effectLst/>
                      </a:endParaRPr>
                    </a:p>
                    <a:p>
                      <a:pPr algn="ctr">
                        <a:lnSpc>
                          <a:spcPts val="1800"/>
                        </a:lnSpc>
                        <a:spcAft>
                          <a:spcPts val="0"/>
                        </a:spcAft>
                      </a:pPr>
                      <a:r>
                        <a:rPr lang="ru-RU" sz="2800" dirty="0" err="1" smtClean="0">
                          <a:effectLst/>
                        </a:rPr>
                        <a:t>Opened</a:t>
                      </a:r>
                      <a:endParaRPr lang="ru-RU" sz="2800" dirty="0">
                        <a:effectLst/>
                        <a:latin typeface="Calibri"/>
                        <a:ea typeface="Calibri"/>
                        <a:cs typeface="Times New Roman"/>
                      </a:endParaRPr>
                    </a:p>
                  </a:txBody>
                  <a:tcPr marL="30480" marR="30480" marT="30480" marB="30480"/>
                </a:tc>
                <a:tc>
                  <a:txBody>
                    <a:bodyPr/>
                    <a:lstStyle/>
                    <a:p>
                      <a:pPr>
                        <a:lnSpc>
                          <a:spcPts val="1800"/>
                        </a:lnSpc>
                        <a:spcAft>
                          <a:spcPts val="0"/>
                        </a:spcAft>
                      </a:pPr>
                      <a:r>
                        <a:rPr lang="en-US" sz="2000" b="1" dirty="0">
                          <a:effectLst/>
                        </a:rPr>
                        <a:t>1961 (as Rebel Railroad)</a:t>
                      </a:r>
                      <a:br>
                        <a:rPr lang="en-US" sz="2000" b="1" dirty="0">
                          <a:effectLst/>
                        </a:rPr>
                      </a:br>
                      <a:r>
                        <a:rPr lang="en-US" sz="2000" b="1" dirty="0">
                          <a:effectLst/>
                        </a:rPr>
                        <a:t>1970 (as </a:t>
                      </a:r>
                      <a:r>
                        <a:rPr lang="en-US" sz="2000" b="1" dirty="0" smtClean="0">
                          <a:effectLst/>
                        </a:rPr>
                        <a:t>Gold rush </a:t>
                      </a:r>
                      <a:r>
                        <a:rPr lang="en-US" sz="2000" b="1" dirty="0">
                          <a:effectLst/>
                        </a:rPr>
                        <a:t>Junction)</a:t>
                      </a:r>
                      <a:br>
                        <a:rPr lang="en-US" sz="2000" b="1" dirty="0">
                          <a:effectLst/>
                        </a:rPr>
                      </a:br>
                      <a:r>
                        <a:rPr lang="en-US" sz="2000" b="1" dirty="0">
                          <a:effectLst/>
                        </a:rPr>
                        <a:t>1976 (as </a:t>
                      </a:r>
                      <a:r>
                        <a:rPr lang="en-US" sz="2000" b="1" dirty="0" smtClean="0">
                          <a:effectLst/>
                        </a:rPr>
                        <a:t>Gold rush</a:t>
                      </a:r>
                      <a:r>
                        <a:rPr lang="en-US" sz="2000" b="1" dirty="0">
                          <a:effectLst/>
                        </a:rPr>
                        <a:t>)</a:t>
                      </a:r>
                      <a:br>
                        <a:rPr lang="en-US" sz="2000" b="1" dirty="0">
                          <a:effectLst/>
                        </a:rPr>
                      </a:br>
                      <a:r>
                        <a:rPr lang="en-US" sz="2000" b="1" dirty="0">
                          <a:effectLst/>
                        </a:rPr>
                        <a:t>1977 (as Silver Dollar City)</a:t>
                      </a:r>
                      <a:br>
                        <a:rPr lang="en-US" sz="2000" b="1" dirty="0">
                          <a:effectLst/>
                        </a:rPr>
                      </a:br>
                      <a:r>
                        <a:rPr lang="en-US" sz="2000" b="1" dirty="0">
                          <a:effectLst/>
                        </a:rPr>
                        <a:t>1986 (as Dollywood)</a:t>
                      </a:r>
                      <a:endParaRPr lang="ru-RU" sz="2000" b="1" dirty="0">
                        <a:effectLst/>
                        <a:latin typeface="Calibri"/>
                        <a:ea typeface="Calibri"/>
                        <a:cs typeface="Times New Roman"/>
                      </a:endParaRPr>
                    </a:p>
                  </a:txBody>
                  <a:tcPr marL="30480" marR="30480" marT="30480" marB="30480"/>
                </a:tc>
              </a:tr>
              <a:tr h="641259">
                <a:tc>
                  <a:txBody>
                    <a:bodyPr/>
                    <a:lstStyle/>
                    <a:p>
                      <a:pPr algn="ctr">
                        <a:lnSpc>
                          <a:spcPts val="1800"/>
                        </a:lnSpc>
                        <a:spcAft>
                          <a:spcPts val="0"/>
                        </a:spcAft>
                      </a:pPr>
                      <a:r>
                        <a:rPr lang="ru-RU" sz="2400" b="1" dirty="0" err="1">
                          <a:effectLst/>
                        </a:rPr>
                        <a:t>Operating</a:t>
                      </a:r>
                      <a:r>
                        <a:rPr lang="ru-RU" sz="2400" b="1" dirty="0">
                          <a:effectLst/>
                        </a:rPr>
                        <a:t> </a:t>
                      </a:r>
                      <a:r>
                        <a:rPr lang="ru-RU" sz="2400" b="1" dirty="0" err="1">
                          <a:effectLst/>
                        </a:rPr>
                        <a:t>season</a:t>
                      </a:r>
                      <a:endParaRPr lang="ru-RU" sz="2400" b="1" dirty="0">
                        <a:effectLst/>
                        <a:latin typeface="Calibri"/>
                        <a:ea typeface="Calibri"/>
                        <a:cs typeface="Times New Roman"/>
                      </a:endParaRPr>
                    </a:p>
                  </a:txBody>
                  <a:tcPr marL="30480" marR="30480" marT="30480" marB="30480"/>
                </a:tc>
                <a:tc>
                  <a:txBody>
                    <a:bodyPr/>
                    <a:lstStyle/>
                    <a:p>
                      <a:pPr>
                        <a:lnSpc>
                          <a:spcPts val="1800"/>
                        </a:lnSpc>
                        <a:spcAft>
                          <a:spcPts val="0"/>
                        </a:spcAft>
                      </a:pPr>
                      <a:r>
                        <a:rPr lang="ru-RU" sz="2400" b="1" dirty="0" err="1">
                          <a:effectLst/>
                        </a:rPr>
                        <a:t>March</a:t>
                      </a:r>
                      <a:r>
                        <a:rPr lang="ru-RU" sz="2400" b="1" dirty="0">
                          <a:effectLst/>
                        </a:rPr>
                        <a:t>–</a:t>
                      </a:r>
                      <a:r>
                        <a:rPr lang="ru-RU" sz="2400" b="1" dirty="0" err="1">
                          <a:effectLst/>
                        </a:rPr>
                        <a:t>December</a:t>
                      </a:r>
                      <a:endParaRPr lang="ru-RU" sz="2400" b="1" dirty="0">
                        <a:effectLst/>
                        <a:latin typeface="Calibri"/>
                        <a:ea typeface="Calibri"/>
                        <a:cs typeface="Times New Roman"/>
                      </a:endParaRPr>
                    </a:p>
                  </a:txBody>
                  <a:tcPr marL="30480" marR="30480" marT="30480" marB="30480"/>
                </a:tc>
              </a:tr>
              <a:tr h="641259">
                <a:tc>
                  <a:txBody>
                    <a:bodyPr/>
                    <a:lstStyle/>
                    <a:p>
                      <a:pPr algn="ctr">
                        <a:lnSpc>
                          <a:spcPts val="1800"/>
                        </a:lnSpc>
                        <a:spcAft>
                          <a:spcPts val="0"/>
                        </a:spcAft>
                      </a:pPr>
                      <a:endParaRPr lang="en-US" sz="2800" dirty="0" smtClean="0">
                        <a:effectLst/>
                      </a:endParaRPr>
                    </a:p>
                    <a:p>
                      <a:pPr algn="ctr">
                        <a:lnSpc>
                          <a:spcPts val="1800"/>
                        </a:lnSpc>
                        <a:spcAft>
                          <a:spcPts val="0"/>
                        </a:spcAft>
                      </a:pPr>
                      <a:r>
                        <a:rPr lang="ru-RU" sz="2800" dirty="0" err="1" smtClean="0">
                          <a:effectLst/>
                        </a:rPr>
                        <a:t>Area</a:t>
                      </a:r>
                      <a:endParaRPr lang="ru-RU" sz="2800" dirty="0">
                        <a:effectLst/>
                        <a:latin typeface="Calibri"/>
                        <a:ea typeface="Calibri"/>
                        <a:cs typeface="Times New Roman"/>
                      </a:endParaRPr>
                    </a:p>
                  </a:txBody>
                  <a:tcPr marL="30480" marR="30480" marT="30480" marB="30480"/>
                </a:tc>
                <a:tc>
                  <a:txBody>
                    <a:bodyPr/>
                    <a:lstStyle/>
                    <a:p>
                      <a:pPr>
                        <a:lnSpc>
                          <a:spcPts val="1800"/>
                        </a:lnSpc>
                        <a:spcAft>
                          <a:spcPts val="0"/>
                        </a:spcAft>
                      </a:pPr>
                      <a:r>
                        <a:rPr lang="ru-RU" sz="2000" b="1" dirty="0">
                          <a:effectLst/>
                        </a:rPr>
                        <a:t>150 </a:t>
                      </a:r>
                      <a:r>
                        <a:rPr lang="ru-RU" sz="2000" b="1" dirty="0" err="1" smtClean="0">
                          <a:effectLst/>
                        </a:rPr>
                        <a:t>acres</a:t>
                      </a:r>
                      <a:endParaRPr lang="ru-RU" sz="2000" b="1" dirty="0">
                        <a:effectLst/>
                        <a:latin typeface="Calibri"/>
                        <a:ea typeface="Calibri"/>
                        <a:cs typeface="Times New Roman"/>
                      </a:endParaRPr>
                    </a:p>
                  </a:txBody>
                  <a:tcPr marL="30480" marR="30480" marT="30480" marB="30480"/>
                </a:tc>
              </a:tr>
            </a:tbl>
          </a:graphicData>
        </a:graphic>
      </p:graphicFrame>
      <p:pic>
        <p:nvPicPr>
          <p:cNvPr id="12" name="Рисунок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779913" y="1"/>
            <a:ext cx="5364088" cy="3068960"/>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819993" y="3068961"/>
            <a:ext cx="5324007" cy="3789040"/>
          </a:xfrm>
          <a:prstGeom prst="rect">
            <a:avLst/>
          </a:prstGeom>
        </p:spPr>
      </p:pic>
    </p:spTree>
    <p:extLst>
      <p:ext uri="{BB962C8B-B14F-4D97-AF65-F5344CB8AC3E}">
        <p14:creationId xmlns:p14="http://schemas.microsoft.com/office/powerpoint/2010/main" xmlns="" val="21059482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 y="2"/>
            <a:ext cx="4834568" cy="3356990"/>
          </a:xfrm>
        </p:spPr>
      </p:pic>
      <p:sp>
        <p:nvSpPr>
          <p:cNvPr id="2" name="Заголовок 1"/>
          <p:cNvSpPr>
            <a:spLocks noGrp="1"/>
          </p:cNvSpPr>
          <p:nvPr>
            <p:ph type="title"/>
          </p:nvPr>
        </p:nvSpPr>
        <p:spPr/>
        <p:txBody>
          <a:bodyPr/>
          <a:lstStyle/>
          <a:p>
            <a:endParaRPr lang="ru-RU" dirty="0"/>
          </a:p>
        </p:txBody>
      </p:sp>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499992" y="3356992"/>
            <a:ext cx="4644008" cy="3501008"/>
          </a:xfrm>
          <a:prstGeom prst="rect">
            <a:avLst/>
          </a:prstGeom>
        </p:spPr>
      </p:pic>
      <p:pic>
        <p:nvPicPr>
          <p:cNvPr id="3" name="Рисунок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889" y="3356992"/>
            <a:ext cx="4507881" cy="3501008"/>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499992" y="0"/>
            <a:ext cx="4644008" cy="3356992"/>
          </a:xfrm>
          <a:prstGeom prst="rect">
            <a:avLst/>
          </a:prstGeom>
        </p:spPr>
      </p:pic>
    </p:spTree>
    <p:extLst>
      <p:ext uri="{BB962C8B-B14F-4D97-AF65-F5344CB8AC3E}">
        <p14:creationId xmlns:p14="http://schemas.microsoft.com/office/powerpoint/2010/main" xmlns="" val="256206105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8742" y="0"/>
            <a:ext cx="5569527" cy="3657600"/>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203848" y="3212976"/>
            <a:ext cx="5919445" cy="3645024"/>
          </a:xfrm>
          <a:prstGeom prst="rect">
            <a:avLst/>
          </a:prstGeom>
        </p:spPr>
      </p:pic>
    </p:spTree>
    <p:extLst>
      <p:ext uri="{BB962C8B-B14F-4D97-AF65-F5344CB8AC3E}">
        <p14:creationId xmlns:p14="http://schemas.microsoft.com/office/powerpoint/2010/main" xmlns="" val="17122179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5340" y="-2950"/>
            <a:ext cx="9138659" cy="6860950"/>
          </a:xfrm>
        </p:spPr>
      </p:pic>
    </p:spTree>
    <p:extLst>
      <p:ext uri="{BB962C8B-B14F-4D97-AF65-F5344CB8AC3E}">
        <p14:creationId xmlns:p14="http://schemas.microsoft.com/office/powerpoint/2010/main" xmlns="" val="19614326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4572000" cy="3483006"/>
          </a:xfrm>
        </p:spPr>
      </p:pic>
      <p:sp>
        <p:nvSpPr>
          <p:cNvPr id="3" name="Заголовок 2"/>
          <p:cNvSpPr>
            <a:spLocks noGrp="1"/>
          </p:cNvSpPr>
          <p:nvPr>
            <p:ph type="title"/>
          </p:nvPr>
        </p:nvSpPr>
        <p:spPr/>
        <p:txBody>
          <a:bodyPr/>
          <a:lstStyle/>
          <a:p>
            <a:endParaRPr lang="ru-RU"/>
          </a:p>
        </p:txBody>
      </p:sp>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72000" y="3476078"/>
            <a:ext cx="4571999" cy="3381922"/>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3476077"/>
            <a:ext cx="4572000" cy="3381922"/>
          </a:xfrm>
          <a:prstGeom prst="rect">
            <a:avLst/>
          </a:prstGeom>
        </p:spPr>
      </p:pic>
      <p:pic>
        <p:nvPicPr>
          <p:cNvPr id="7" name="Рисунок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572000" y="0"/>
            <a:ext cx="4560849" cy="3476077"/>
          </a:xfrm>
          <a:prstGeom prst="rect">
            <a:avLst/>
          </a:prstGeom>
        </p:spPr>
      </p:pic>
    </p:spTree>
    <p:extLst>
      <p:ext uri="{BB962C8B-B14F-4D97-AF65-F5344CB8AC3E}">
        <p14:creationId xmlns:p14="http://schemas.microsoft.com/office/powerpoint/2010/main" xmlns="" val="380256154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Миниатюрк\800px-Miniaturk_park_Istanbul.jpg"/>
          <p:cNvPicPr>
            <a:picLocks noChangeAspect="1" noChangeArrowheads="1"/>
          </p:cNvPicPr>
          <p:nvPr/>
        </p:nvPicPr>
        <p:blipFill>
          <a:blip r:embed="rId2" cstate="print"/>
          <a:srcRect/>
          <a:stretch>
            <a:fillRect/>
          </a:stretch>
        </p:blipFill>
        <p:spPr bwMode="auto">
          <a:xfrm>
            <a:off x="-26690" y="1484784"/>
            <a:ext cx="9170690" cy="5373216"/>
          </a:xfrm>
          <a:prstGeom prst="rect">
            <a:avLst/>
          </a:prstGeom>
          <a:noFill/>
        </p:spPr>
      </p:pic>
      <p:sp>
        <p:nvSpPr>
          <p:cNvPr id="2" name="Заголовок 1"/>
          <p:cNvSpPr>
            <a:spLocks noGrp="1"/>
          </p:cNvSpPr>
          <p:nvPr>
            <p:ph type="ctrTitle"/>
          </p:nvPr>
        </p:nvSpPr>
        <p:spPr>
          <a:xfrm>
            <a:off x="672455" y="116632"/>
            <a:ext cx="7772400" cy="1353393"/>
          </a:xfrm>
        </p:spPr>
        <p:txBody>
          <a:bodyPr>
            <a:normAutofit fontScale="90000"/>
          </a:bodyPr>
          <a:lstStyle/>
          <a:p>
            <a:r>
              <a:rPr lang="en-US" sz="6700" b="1" i="1" dirty="0" err="1" smtClean="0">
                <a:latin typeface="Times New Roman" pitchFamily="18" charset="0"/>
                <a:cs typeface="Times New Roman" pitchFamily="18" charset="0"/>
              </a:rPr>
              <a:t>Miniaturk</a:t>
            </a:r>
            <a:r>
              <a:rPr lang="en-US" sz="6700" b="1" i="1" dirty="0" smtClean="0">
                <a:latin typeface="Times New Roman" pitchFamily="18" charset="0"/>
                <a:cs typeface="Times New Roman" pitchFamily="18" charset="0"/>
              </a:rPr>
              <a:t/>
            </a:r>
            <a:br>
              <a:rPr lang="en-US" sz="6700" b="1" i="1" dirty="0" smtClean="0">
                <a:latin typeface="Times New Roman" pitchFamily="18" charset="0"/>
                <a:cs typeface="Times New Roman" pitchFamily="18" charset="0"/>
              </a:rPr>
            </a:br>
            <a:r>
              <a:rPr lang="en-US" sz="4000" b="1" dirty="0" smtClean="0">
                <a:latin typeface="Times New Roman" pitchFamily="18" charset="0"/>
                <a:cs typeface="Times New Roman" pitchFamily="18" charset="0"/>
              </a:rPr>
              <a:t>Turkey</a:t>
            </a:r>
            <a:endParaRPr lang="ru-RU" sz="4000" b="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2571736" y="4500570"/>
            <a:ext cx="6400800" cy="1752600"/>
          </a:xfrm>
        </p:spPr>
        <p:txBody>
          <a:bodyPr/>
          <a:lstStyle/>
          <a:p>
            <a:pPr algn="r"/>
            <a:r>
              <a:rPr lang="en-US" dirty="0" smtClean="0">
                <a:solidFill>
                  <a:schemeClr val="tx1"/>
                </a:solidFill>
              </a:rPr>
              <a:t>Anton </a:t>
            </a:r>
            <a:r>
              <a:rPr lang="en-US" dirty="0" err="1" smtClean="0">
                <a:solidFill>
                  <a:schemeClr val="tx1"/>
                </a:solidFill>
              </a:rPr>
              <a:t>Livadniy</a:t>
            </a:r>
            <a:endParaRPr lang="en-US" dirty="0" smtClean="0">
              <a:solidFill>
                <a:schemeClr val="tx1"/>
              </a:solidFill>
            </a:endParaRPr>
          </a:p>
          <a:p>
            <a:pPr algn="r"/>
            <a:r>
              <a:rPr lang="en-US" dirty="0">
                <a:solidFill>
                  <a:schemeClr val="tx1"/>
                </a:solidFill>
              </a:rPr>
              <a:t>f</a:t>
            </a:r>
            <a:r>
              <a:rPr lang="en-US" dirty="0" smtClean="0">
                <a:solidFill>
                  <a:schemeClr val="tx1"/>
                </a:solidFill>
              </a:rPr>
              <a:t>orm 11-his</a:t>
            </a:r>
            <a:endParaRPr lang="en-US" dirty="0">
              <a:solidFill>
                <a:schemeClr val="tx1"/>
              </a:solidFill>
            </a:endParaRPr>
          </a:p>
          <a:p>
            <a:pPr algn="r"/>
            <a:endParaRPr lang="ru-RU" dirty="0">
              <a:solidFill>
                <a:schemeClr val="tx1"/>
              </a:solidFill>
            </a:endParaRPr>
          </a:p>
        </p:txBody>
      </p:sp>
    </p:spTree>
    <p:extLst>
      <p:ext uri="{BB962C8B-B14F-4D97-AF65-F5344CB8AC3E}">
        <p14:creationId xmlns:p14="http://schemas.microsoft.com/office/powerpoint/2010/main" xmlns="" val="2742363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wipe(down)">
                                      <p:cBhvr>
                                        <p:cTn id="11" dur="500"/>
                                        <p:tgtEl>
                                          <p:spTgt spid="102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00"/>
                                        <p:tgtEl>
                                          <p:spTgt spid="3">
                                            <p:txEl>
                                              <p:pRg st="0" end="0"/>
                                            </p:tx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500702"/>
            <a:ext cx="8229600" cy="1143000"/>
          </a:xfrm>
        </p:spPr>
        <p:txBody>
          <a:bodyPr>
            <a:normAutofit/>
          </a:bodyPr>
          <a:lstStyle/>
          <a:p>
            <a:r>
              <a:rPr lang="en-US" sz="2400" b="1" dirty="0" err="1" smtClean="0"/>
              <a:t>Miniaturk</a:t>
            </a:r>
            <a:r>
              <a:rPr lang="en-US" sz="2400" b="1" dirty="0" smtClean="0"/>
              <a:t> is a miniature park situated in the north-eastern shore of Golden Horn in Istanbul, Turkey.</a:t>
            </a:r>
            <a:endParaRPr lang="ru-RU" sz="2400" b="1" dirty="0"/>
          </a:p>
        </p:txBody>
      </p:sp>
      <p:pic>
        <p:nvPicPr>
          <p:cNvPr id="2050" name="Picture 2" descr="F:\Миниатюрк\800px-Hagia_sofia_miniaturk_02824.jpg"/>
          <p:cNvPicPr>
            <a:picLocks noChangeAspect="1" noChangeArrowheads="1"/>
          </p:cNvPicPr>
          <p:nvPr/>
        </p:nvPicPr>
        <p:blipFill>
          <a:blip r:embed="rId2" cstate="print"/>
          <a:srcRect/>
          <a:stretch>
            <a:fillRect/>
          </a:stretch>
        </p:blipFill>
        <p:spPr bwMode="auto">
          <a:xfrm>
            <a:off x="928662" y="214290"/>
            <a:ext cx="7358114" cy="5518586"/>
          </a:xfrm>
          <a:prstGeom prst="rect">
            <a:avLst/>
          </a:prstGeom>
          <a:noFill/>
        </p:spPr>
      </p:pic>
    </p:spTree>
    <p:extLst>
      <p:ext uri="{BB962C8B-B14F-4D97-AF65-F5344CB8AC3E}">
        <p14:creationId xmlns:p14="http://schemas.microsoft.com/office/powerpoint/2010/main" xmlns="" val="300772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00"/>
                                        <p:tgtEl>
                                          <p:spTgt spid="205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Заголовок 1"/>
              <p:cNvSpPr>
                <a:spLocks noGrp="1"/>
              </p:cNvSpPr>
              <p:nvPr>
                <p:ph type="title"/>
              </p:nvPr>
            </p:nvSpPr>
            <p:spPr>
              <a:xfrm>
                <a:off x="500034" y="5357826"/>
                <a:ext cx="8229600" cy="1143000"/>
              </a:xfrm>
            </p:spPr>
            <p:txBody>
              <a:bodyPr>
                <a:noAutofit/>
              </a:bodyPr>
              <a:lstStyle/>
              <a:p>
                <a:r>
                  <a:rPr lang="en-US" sz="1800" b="1" dirty="0" smtClean="0">
                    <a:latin typeface="Times New Roman" pitchFamily="18" charset="0"/>
                    <a:cs typeface="Times New Roman" pitchFamily="18" charset="0"/>
                  </a:rPr>
                  <a:t>It was opened in May, 2003. </a:t>
                </a:r>
                <a:r>
                  <a:rPr lang="en-US" sz="1800" b="1" dirty="0" err="1" smtClean="0">
                    <a:latin typeface="Times New Roman" pitchFamily="18" charset="0"/>
                    <a:cs typeface="Times New Roman" pitchFamily="18" charset="0"/>
                  </a:rPr>
                  <a:t>Miniaturk</a:t>
                </a:r>
                <a:r>
                  <a:rPr lang="en-US" sz="1800" b="1" dirty="0" smtClean="0">
                    <a:latin typeface="Times New Roman" pitchFamily="18" charset="0"/>
                    <a:cs typeface="Times New Roman" pitchFamily="18" charset="0"/>
                  </a:rPr>
                  <a:t> covers a total area of 60,000 </a:t>
                </a:r>
                <a14:m>
                  <m:oMath xmlns:m="http://schemas.openxmlformats.org/officeDocument/2006/math">
                    <m:sSup>
                      <m:sSupPr>
                        <m:ctrlPr>
                          <a:rPr lang="en-US" sz="1800" b="1" i="1" smtClean="0">
                            <a:latin typeface="Cambria Math"/>
                          </a:rPr>
                        </m:ctrlPr>
                      </m:sSupPr>
                      <m:e>
                        <m:r>
                          <a:rPr lang="en-US" sz="1800" b="1" i="1" smtClean="0">
                            <a:latin typeface="Cambria Math"/>
                          </a:rPr>
                          <m:t>𝒎</m:t>
                        </m:r>
                      </m:e>
                      <m:sup>
                        <m:r>
                          <a:rPr lang="en-US" sz="1800" b="1" i="1" smtClean="0">
                            <a:latin typeface="Cambria Math"/>
                          </a:rPr>
                          <m:t>𝟐</m:t>
                        </m:r>
                      </m:sup>
                    </m:sSup>
                  </m:oMath>
                </a14:m>
                <a:r>
                  <a:rPr lang="en-US" sz="1800" b="1" dirty="0" smtClean="0">
                    <a:latin typeface="Times New Roman" pitchFamily="18" charset="0"/>
                    <a:cs typeface="Times New Roman" pitchFamily="18" charset="0"/>
                  </a:rPr>
                  <a:t>.</a:t>
                </a:r>
                <a:br>
                  <a:rPr lang="en-US" sz="1800" b="1" dirty="0" smtClean="0">
                    <a:latin typeface="Times New Roman" pitchFamily="18" charset="0"/>
                    <a:cs typeface="Times New Roman" pitchFamily="18" charset="0"/>
                  </a:rPr>
                </a:br>
                <a:r>
                  <a:rPr lang="en-US" sz="1800" b="1" dirty="0" smtClean="0">
                    <a:latin typeface="Times New Roman" pitchFamily="18" charset="0"/>
                    <a:cs typeface="Times New Roman" pitchFamily="18" charset="0"/>
                  </a:rPr>
                  <a:t>It is one of the world's largest miniature parks with its 15,000 </a:t>
                </a:r>
                <a14:m>
                  <m:oMath xmlns:m="http://schemas.openxmlformats.org/officeDocument/2006/math">
                    <m:sSup>
                      <m:sSupPr>
                        <m:ctrlPr>
                          <a:rPr lang="en-US" sz="1800" b="1" i="1">
                            <a:latin typeface="Cambria Math"/>
                          </a:rPr>
                        </m:ctrlPr>
                      </m:sSupPr>
                      <m:e>
                        <m:r>
                          <a:rPr lang="en-US" sz="1800" b="1" i="1">
                            <a:latin typeface="Cambria Math"/>
                          </a:rPr>
                          <m:t>𝒎</m:t>
                        </m:r>
                      </m:e>
                      <m:sup>
                        <m:r>
                          <a:rPr lang="en-US" sz="1800" b="1" i="1">
                            <a:latin typeface="Cambria Math"/>
                          </a:rPr>
                          <m:t>𝟐</m:t>
                        </m:r>
                      </m:sup>
                    </m:sSup>
                  </m:oMath>
                </a14:m>
                <a:r>
                  <a:rPr lang="en-US" sz="1800" b="1" dirty="0" smtClean="0">
                    <a:latin typeface="Times New Roman" pitchFamily="18" charset="0"/>
                    <a:cs typeface="Times New Roman" pitchFamily="18" charset="0"/>
                  </a:rPr>
                  <a:t> model area. </a:t>
                </a:r>
                <a:endParaRPr lang="ru-RU" sz="1800" b="1" dirty="0">
                  <a:latin typeface="Times New Roman" pitchFamily="18" charset="0"/>
                  <a:cs typeface="Times New Roman" pitchFamily="18" charset="0"/>
                </a:endParaRPr>
              </a:p>
            </p:txBody>
          </p:sp>
        </mc:Choice>
        <mc:Fallback>
          <p:sp>
            <p:nvSpPr>
              <p:cNvPr id="2" name="Заголовок 1"/>
              <p:cNvSpPr>
                <a:spLocks noGrp="1" noRot="1" noChangeAspect="1" noMove="1" noResize="1" noEditPoints="1" noAdjustHandles="1" noChangeArrowheads="1" noChangeShapeType="1" noTextEdit="1"/>
              </p:cNvSpPr>
              <p:nvPr>
                <p:ph type="title"/>
              </p:nvPr>
            </p:nvSpPr>
            <p:spPr>
              <a:xfrm>
                <a:off x="500034" y="5357826"/>
                <a:ext cx="8229600" cy="1143000"/>
              </a:xfrm>
              <a:blipFill rotWithShape="1">
                <a:blip r:embed="rId2" cstate="print"/>
                <a:stretch>
                  <a:fillRect/>
                </a:stretch>
              </a:blipFill>
            </p:spPr>
            <p:txBody>
              <a:bodyPr/>
              <a:lstStyle/>
              <a:p>
                <a:r>
                  <a:rPr lang="ru-RU">
                    <a:noFill/>
                  </a:rPr>
                  <a:t> </a:t>
                </a:r>
              </a:p>
            </p:txBody>
          </p:sp>
        </mc:Fallback>
      </mc:AlternateContent>
      <p:pic>
        <p:nvPicPr>
          <p:cNvPr id="3074" name="Picture 2" descr="F:\Миниатюрк\800px-Miniaturk_Blue_Mosque.jpg"/>
          <p:cNvPicPr>
            <a:picLocks noChangeAspect="1" noChangeArrowheads="1"/>
          </p:cNvPicPr>
          <p:nvPr/>
        </p:nvPicPr>
        <p:blipFill>
          <a:blip r:embed="rId3" cstate="print"/>
          <a:srcRect/>
          <a:stretch>
            <a:fillRect/>
          </a:stretch>
        </p:blipFill>
        <p:spPr bwMode="auto">
          <a:xfrm>
            <a:off x="714348" y="428604"/>
            <a:ext cx="7715304" cy="5168649"/>
          </a:xfrm>
          <a:prstGeom prst="rect">
            <a:avLst/>
          </a:prstGeom>
          <a:noFill/>
        </p:spPr>
      </p:pic>
    </p:spTree>
    <p:extLst>
      <p:ext uri="{BB962C8B-B14F-4D97-AF65-F5344CB8AC3E}">
        <p14:creationId xmlns:p14="http://schemas.microsoft.com/office/powerpoint/2010/main" xmlns="" val="563568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down)">
                                      <p:cBhvr>
                                        <p:cTn id="7" dur="500"/>
                                        <p:tgtEl>
                                          <p:spTgt spid="307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715000"/>
            <a:ext cx="8229600" cy="1143000"/>
          </a:xfrm>
        </p:spPr>
        <p:txBody>
          <a:bodyPr>
            <a:normAutofit/>
          </a:bodyPr>
          <a:lstStyle/>
          <a:p>
            <a:r>
              <a:rPr lang="en-US" sz="3200" b="1" dirty="0" smtClean="0">
                <a:latin typeface="Times New Roman" pitchFamily="18" charset="0"/>
                <a:cs typeface="Times New Roman" pitchFamily="18" charset="0"/>
              </a:rPr>
              <a:t>The park contains 122 models. 58 models  </a:t>
            </a:r>
            <a:br>
              <a:rPr lang="en-US" sz="3200" b="1"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of the structures are from Istanbul.</a:t>
            </a:r>
            <a:endParaRPr lang="ru-RU" sz="3200" b="1" dirty="0">
              <a:latin typeface="Times New Roman" pitchFamily="18" charset="0"/>
              <a:cs typeface="Times New Roman" pitchFamily="18" charset="0"/>
            </a:endParaRPr>
          </a:p>
        </p:txBody>
      </p:sp>
      <p:pic>
        <p:nvPicPr>
          <p:cNvPr id="5" name="Picture 2" descr="F:\Миниатюрк\800px-Miniaturk_Temple_of_Artemis.jpg"/>
          <p:cNvPicPr>
            <a:picLocks noChangeAspect="1" noChangeArrowheads="1"/>
          </p:cNvPicPr>
          <p:nvPr/>
        </p:nvPicPr>
        <p:blipFill>
          <a:blip r:embed="rId2" cstate="print"/>
          <a:srcRect/>
          <a:stretch>
            <a:fillRect/>
          </a:stretch>
        </p:blipFill>
        <p:spPr bwMode="auto">
          <a:xfrm>
            <a:off x="714348" y="468861"/>
            <a:ext cx="7937634" cy="5317593"/>
          </a:xfrm>
          <a:prstGeom prst="rect">
            <a:avLst/>
          </a:prstGeom>
          <a:noFill/>
        </p:spPr>
      </p:pic>
    </p:spTree>
    <p:extLst>
      <p:ext uri="{BB962C8B-B14F-4D97-AF65-F5344CB8AC3E}">
        <p14:creationId xmlns:p14="http://schemas.microsoft.com/office/powerpoint/2010/main" xmlns="" val="3341379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F:\Миниатюрк\ISTANBUL-Miniatuq252zrk-1500.jpg"/>
          <p:cNvPicPr>
            <a:picLocks noChangeAspect="1" noChangeArrowheads="1"/>
          </p:cNvPicPr>
          <p:nvPr/>
        </p:nvPicPr>
        <p:blipFill>
          <a:blip r:embed="rId2" cstate="print"/>
          <a:srcRect/>
          <a:stretch>
            <a:fillRect/>
          </a:stretch>
        </p:blipFill>
        <p:spPr bwMode="auto">
          <a:xfrm>
            <a:off x="928662" y="642918"/>
            <a:ext cx="7286676" cy="5465007"/>
          </a:xfrm>
          <a:prstGeom prst="rect">
            <a:avLst/>
          </a:prstGeom>
          <a:noFill/>
        </p:spPr>
      </p:pic>
    </p:spTree>
    <p:extLst>
      <p:ext uri="{BB962C8B-B14F-4D97-AF65-F5344CB8AC3E}">
        <p14:creationId xmlns:p14="http://schemas.microsoft.com/office/powerpoint/2010/main" xmlns="" val="5884499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1285860"/>
            <a:ext cx="7772400" cy="2143140"/>
          </a:xfrm>
        </p:spPr>
        <p:txBody>
          <a:bodyPr>
            <a:noAutofit/>
          </a:bodyPr>
          <a:lstStyle/>
          <a:p>
            <a:pPr algn="ctr"/>
            <a:r>
              <a:rPr lang="en-US" sz="6000" b="1" dirty="0" smtClean="0"/>
              <a:t>LET’S  DISCUSS</a:t>
            </a:r>
            <a:endParaRPr lang="ru-RU" sz="6000" b="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Миниатюрк\401px-Miniaturk_Galata_Tower.jpg"/>
          <p:cNvPicPr>
            <a:picLocks noChangeAspect="1" noChangeArrowheads="1"/>
          </p:cNvPicPr>
          <p:nvPr/>
        </p:nvPicPr>
        <p:blipFill>
          <a:blip r:embed="rId2" cstate="print"/>
          <a:srcRect/>
          <a:stretch>
            <a:fillRect/>
          </a:stretch>
        </p:blipFill>
        <p:spPr bwMode="auto">
          <a:xfrm>
            <a:off x="755576" y="476672"/>
            <a:ext cx="7632848" cy="5819126"/>
          </a:xfrm>
          <a:prstGeom prst="rect">
            <a:avLst/>
          </a:prstGeom>
          <a:noFill/>
        </p:spPr>
      </p:pic>
    </p:spTree>
    <p:extLst>
      <p:ext uri="{BB962C8B-B14F-4D97-AF65-F5344CB8AC3E}">
        <p14:creationId xmlns:p14="http://schemas.microsoft.com/office/powerpoint/2010/main" xmlns="" val="16991893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defRPr/>
            </a:pPr>
            <a:endParaRPr lang="ru-RU" smtClean="0"/>
          </a:p>
        </p:txBody>
      </p:sp>
      <p:sp>
        <p:nvSpPr>
          <p:cNvPr id="2051" name="Rectangle 3"/>
          <p:cNvSpPr>
            <a:spLocks noGrp="1" noChangeArrowheads="1"/>
          </p:cNvSpPr>
          <p:nvPr>
            <p:ph type="subTitle" idx="1"/>
          </p:nvPr>
        </p:nvSpPr>
        <p:spPr/>
        <p:txBody>
          <a:bodyPr/>
          <a:lstStyle/>
          <a:p>
            <a:pPr eaLnBrk="1" hangingPunct="1">
              <a:defRPr/>
            </a:pPr>
            <a:endParaRPr lang="ru-RU" smtClean="0"/>
          </a:p>
        </p:txBody>
      </p:sp>
      <p:pic>
        <p:nvPicPr>
          <p:cNvPr id="3076" name="Picture 4" descr="frontgate-520x249"/>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260013"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7" name="WordArt 5"/>
          <p:cNvSpPr>
            <a:spLocks noChangeArrowheads="1" noChangeShapeType="1" noTextEdit="1"/>
          </p:cNvSpPr>
          <p:nvPr/>
        </p:nvSpPr>
        <p:spPr bwMode="auto">
          <a:xfrm>
            <a:off x="2555875" y="1341438"/>
            <a:ext cx="4895850" cy="151288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en-US" sz="3600" kern="10" dirty="0" smtClean="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Movie World</a:t>
            </a:r>
            <a:endParaRPr lang="ru-RU" sz="3600" kern="10" dirty="0" smtClean="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ndParaRPr>
          </a:p>
        </p:txBody>
      </p:sp>
      <p:sp>
        <p:nvSpPr>
          <p:cNvPr id="3" name="TextBox 2"/>
          <p:cNvSpPr txBox="1"/>
          <p:nvPr/>
        </p:nvSpPr>
        <p:spPr>
          <a:xfrm>
            <a:off x="-180528" y="260648"/>
            <a:ext cx="3168352" cy="830997"/>
          </a:xfrm>
          <a:prstGeom prst="rect">
            <a:avLst/>
          </a:prstGeom>
          <a:noFill/>
        </p:spPr>
        <p:txBody>
          <a:bodyPr wrap="square" rtlCol="0">
            <a:spAutoFit/>
          </a:bodyPr>
          <a:lstStyle/>
          <a:p>
            <a:pPr algn="r"/>
            <a:r>
              <a:rPr lang="en-US" sz="2400" dirty="0" err="1" smtClean="0">
                <a:solidFill>
                  <a:schemeClr val="accent4">
                    <a:lumMod val="10000"/>
                  </a:schemeClr>
                </a:solidFill>
              </a:rPr>
              <a:t>Polina</a:t>
            </a:r>
            <a:r>
              <a:rPr lang="en-US" sz="2400" dirty="0" smtClean="0">
                <a:solidFill>
                  <a:schemeClr val="accent4">
                    <a:lumMod val="10000"/>
                  </a:schemeClr>
                </a:solidFill>
              </a:rPr>
              <a:t> </a:t>
            </a:r>
            <a:r>
              <a:rPr lang="en-US" sz="2400" dirty="0" err="1" smtClean="0">
                <a:solidFill>
                  <a:schemeClr val="accent4">
                    <a:lumMod val="10000"/>
                  </a:schemeClr>
                </a:solidFill>
              </a:rPr>
              <a:t>Kramarenko</a:t>
            </a:r>
            <a:endParaRPr lang="en-US" sz="2400" dirty="0" smtClean="0">
              <a:solidFill>
                <a:schemeClr val="accent4">
                  <a:lumMod val="10000"/>
                </a:schemeClr>
              </a:solidFill>
            </a:endParaRPr>
          </a:p>
          <a:p>
            <a:pPr algn="r"/>
            <a:r>
              <a:rPr lang="en-US" sz="2400" dirty="0" smtClean="0">
                <a:solidFill>
                  <a:schemeClr val="accent4">
                    <a:lumMod val="10000"/>
                  </a:schemeClr>
                </a:solidFill>
              </a:rPr>
              <a:t>form </a:t>
            </a:r>
            <a:r>
              <a:rPr lang="en-US" sz="2400" dirty="0">
                <a:solidFill>
                  <a:schemeClr val="accent4">
                    <a:lumMod val="10000"/>
                  </a:schemeClr>
                </a:solidFill>
              </a:rPr>
              <a:t>11-his</a:t>
            </a:r>
          </a:p>
        </p:txBody>
      </p:sp>
    </p:spTree>
    <p:extLst>
      <p:ext uri="{BB962C8B-B14F-4D97-AF65-F5344CB8AC3E}">
        <p14:creationId xmlns:p14="http://schemas.microsoft.com/office/powerpoint/2010/main" xmlns="" val="205315584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en-US" smtClean="0"/>
              <a:t>Park </a:t>
            </a:r>
            <a:r>
              <a:rPr lang="ru-RU" smtClean="0"/>
              <a:t>«</a:t>
            </a:r>
            <a:r>
              <a:rPr lang="en-US" smtClean="0"/>
              <a:t>Movie World</a:t>
            </a:r>
            <a:r>
              <a:rPr lang="ru-RU" smtClean="0"/>
              <a:t>»</a:t>
            </a:r>
          </a:p>
        </p:txBody>
      </p:sp>
      <p:sp>
        <p:nvSpPr>
          <p:cNvPr id="4099" name="Rectangle 3"/>
          <p:cNvSpPr>
            <a:spLocks noGrp="1" noChangeArrowheads="1"/>
          </p:cNvSpPr>
          <p:nvPr>
            <p:ph type="body" idx="1"/>
          </p:nvPr>
        </p:nvSpPr>
        <p:spPr>
          <a:xfrm>
            <a:off x="457200" y="1557338"/>
            <a:ext cx="5554663" cy="5300662"/>
          </a:xfrm>
        </p:spPr>
        <p:txBody>
          <a:bodyPr/>
          <a:lstStyle/>
          <a:p>
            <a:pPr eaLnBrk="1" hangingPunct="1">
              <a:lnSpc>
                <a:spcPct val="80000"/>
              </a:lnSpc>
            </a:pPr>
            <a:r>
              <a:rPr lang="en-US" sz="2400" b="1" dirty="0" smtClean="0"/>
              <a:t>Park Warner Bros. Movie World - Australian theme park, which is called "Hollywood on the Gold Coast“. Here you have the option of full-day plunge into the fascinating world of cinema.</a:t>
            </a:r>
          </a:p>
          <a:p>
            <a:pPr eaLnBrk="1" hangingPunct="1">
              <a:lnSpc>
                <a:spcPct val="80000"/>
              </a:lnSpc>
            </a:pPr>
            <a:endParaRPr lang="en-US" sz="2400" dirty="0" smtClean="0"/>
          </a:p>
          <a:p>
            <a:pPr eaLnBrk="1" hangingPunct="1">
              <a:lnSpc>
                <a:spcPct val="80000"/>
              </a:lnSpc>
            </a:pPr>
            <a:r>
              <a:rPr lang="en-US" sz="2400" b="1" dirty="0" smtClean="0"/>
              <a:t>Park Movie World is dedicated to the film industry, to be more precise, the full name of the park - Warner Bros. Movie World, so all the entertainment in the park are associated </a:t>
            </a:r>
            <a:r>
              <a:rPr lang="en-US" sz="2400" b="1" smtClean="0"/>
              <a:t>with movie heroes </a:t>
            </a:r>
            <a:r>
              <a:rPr lang="en-US" sz="2400" b="1" dirty="0" smtClean="0"/>
              <a:t>of this particular film company.</a:t>
            </a:r>
          </a:p>
          <a:p>
            <a:pPr eaLnBrk="1" hangingPunct="1">
              <a:lnSpc>
                <a:spcPct val="80000"/>
              </a:lnSpc>
            </a:pPr>
            <a:endParaRPr lang="en-US" sz="2400" b="1" dirty="0" smtClean="0"/>
          </a:p>
          <a:p>
            <a:pPr eaLnBrk="1" hangingPunct="1">
              <a:lnSpc>
                <a:spcPct val="80000"/>
              </a:lnSpc>
            </a:pPr>
            <a:r>
              <a:rPr lang="en-US" sz="2400" b="1" dirty="0" smtClean="0"/>
              <a:t>The park opened in 1991.</a:t>
            </a:r>
            <a:endParaRPr lang="ru-RU" sz="2400" b="1" dirty="0" smtClean="0"/>
          </a:p>
        </p:txBody>
      </p:sp>
      <p:pic>
        <p:nvPicPr>
          <p:cNvPr id="4100" name="Picture 4" descr="imgpreview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56325" y="1412875"/>
            <a:ext cx="2324100" cy="1562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1" name="Picture 5" descr="imgpreview"/>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11863" y="3141663"/>
            <a:ext cx="2533650" cy="1428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2" name="Picture 6" descr="Warner-Brothers-Movie-Park"/>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67400" y="4656138"/>
            <a:ext cx="2935288" cy="2201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5303225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type="body" idx="1"/>
          </p:nvPr>
        </p:nvSpPr>
        <p:spPr>
          <a:xfrm>
            <a:off x="611188" y="4292600"/>
            <a:ext cx="7786687" cy="3098800"/>
          </a:xfrm>
        </p:spPr>
        <p:txBody>
          <a:bodyPr/>
          <a:lstStyle/>
          <a:p>
            <a:pPr marL="0" indent="0" algn="ctr" eaLnBrk="1" hangingPunct="1">
              <a:buFontTx/>
              <a:buNone/>
            </a:pPr>
            <a:r>
              <a:rPr lang="en-US" b="1" smtClean="0"/>
              <a:t>In addition to the usual attractions you can enjoy a completely unique. For example you will be offered to see how this film was being shot on the set.</a:t>
            </a:r>
            <a:endParaRPr lang="ru-RU" b="1" smtClean="0"/>
          </a:p>
        </p:txBody>
      </p:sp>
      <p:pic>
        <p:nvPicPr>
          <p:cNvPr id="5123" name="Picture 4" descr="61aa9f8bb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913" y="0"/>
            <a:ext cx="5715000" cy="381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908718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1187450" y="3327400"/>
            <a:ext cx="7210425" cy="3530600"/>
          </a:xfrm>
        </p:spPr>
        <p:txBody>
          <a:bodyPr/>
          <a:lstStyle/>
          <a:p>
            <a:pPr marL="0" indent="0" algn="ctr" eaLnBrk="1" hangingPunct="1">
              <a:lnSpc>
                <a:spcPct val="80000"/>
              </a:lnSpc>
              <a:buFontTx/>
              <a:buNone/>
            </a:pPr>
            <a:r>
              <a:rPr lang="en-US" sz="2800" smtClean="0"/>
              <a:t>	</a:t>
            </a:r>
            <a:r>
              <a:rPr lang="en-US" sz="2800" b="1" smtClean="0"/>
              <a:t>From time to time all your favourite cartoon and film characters such as Shrek or The Lion King, organize colourful parades in the streets of the park. With any of these characters you can take a picture. In the streets the actors play out scenes from the acclaimed Hollywood films.</a:t>
            </a:r>
            <a:endParaRPr lang="ru-RU" sz="2800" b="1" smtClean="0"/>
          </a:p>
        </p:txBody>
      </p:sp>
      <p:pic>
        <p:nvPicPr>
          <p:cNvPr id="6147" name="Picture 4" descr="imgpreview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446360">
            <a:off x="971550" y="692150"/>
            <a:ext cx="1562100" cy="2314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148" name="Picture 5" descr="spy-kids-all-the-time-in-the-world-in-4d-poste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959249">
            <a:off x="6804025" y="620713"/>
            <a:ext cx="1651000" cy="237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149" name="Picture 6" descr="imgpreview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63938" y="404813"/>
            <a:ext cx="2200275" cy="1647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1827233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body" idx="1"/>
          </p:nvPr>
        </p:nvSpPr>
        <p:spPr>
          <a:xfrm>
            <a:off x="0" y="5229225"/>
            <a:ext cx="8229600" cy="4495800"/>
          </a:xfrm>
        </p:spPr>
        <p:txBody>
          <a:bodyPr/>
          <a:lstStyle/>
          <a:p>
            <a:pPr marL="0" indent="0" algn="ctr" eaLnBrk="1" hangingPunct="1">
              <a:buFontTx/>
              <a:buNone/>
            </a:pPr>
            <a:r>
              <a:rPr lang="en-US" b="1" dirty="0" smtClean="0"/>
              <a:t> You can visit Movie World park every day from 10 am to 5 pm. Entrance fee cost $ 72 per adult, children - $ 47.</a:t>
            </a:r>
            <a:endParaRPr lang="ru-RU" b="1" dirty="0" smtClean="0"/>
          </a:p>
        </p:txBody>
      </p:sp>
      <p:sp>
        <p:nvSpPr>
          <p:cNvPr id="7171" name="WordArt 4"/>
          <p:cNvSpPr>
            <a:spLocks noChangeArrowheads="1" noChangeShapeType="1" noTextEdit="1"/>
          </p:cNvSpPr>
          <p:nvPr/>
        </p:nvSpPr>
        <p:spPr bwMode="auto">
          <a:xfrm>
            <a:off x="1908175" y="0"/>
            <a:ext cx="5184775" cy="1268413"/>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en-US" sz="3600" kern="10" smtClean="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Advertisement.</a:t>
            </a:r>
            <a:endParaRPr lang="ru-RU" sz="3600" kern="10" smtClean="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ndParaRPr>
          </a:p>
        </p:txBody>
      </p:sp>
      <p:pic>
        <p:nvPicPr>
          <p:cNvPr id="7172" name="Picture 5" descr="Warner-Brothers-Movie-Worl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850" y="1341438"/>
            <a:ext cx="5080000" cy="353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73" name="Picture 6" descr="imgpreview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29350" y="1341438"/>
            <a:ext cx="2695575" cy="360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0878655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571500"/>
            <a:ext cx="7772400" cy="1214438"/>
          </a:xfrm>
        </p:spPr>
        <p:txBody>
          <a:bodyPr rtlCol="0">
            <a:normAutofit fontScale="90000"/>
          </a:bodyPr>
          <a:lstStyle/>
          <a:p>
            <a:pPr algn="l" fontAlgn="auto">
              <a:spcAft>
                <a:spcPts val="0"/>
              </a:spcAft>
              <a:defRPr/>
            </a:pPr>
            <a:r>
              <a:rPr lang="ru-RU" dirty="0" smtClean="0">
                <a:latin typeface="Times New Roman" pitchFamily="18" charset="0"/>
                <a:cs typeface="Times New Roman" pitchFamily="18" charset="0"/>
              </a:rPr>
              <a:t>	</a:t>
            </a:r>
            <a:r>
              <a:rPr lang="ru-RU" sz="8000" dirty="0" smtClean="0">
                <a:latin typeface="Times New Roman" pitchFamily="18" charset="0"/>
                <a:cs typeface="Times New Roman" pitchFamily="18" charset="0"/>
              </a:rPr>
              <a:t>	</a:t>
            </a:r>
            <a:r>
              <a:rPr lang="en-US" sz="8000" b="1" i="1" dirty="0" smtClean="0">
                <a:solidFill>
                  <a:srgbClr val="C00000"/>
                </a:solidFill>
                <a:latin typeface="Times New Roman" pitchFamily="18" charset="0"/>
                <a:cs typeface="Times New Roman" pitchFamily="18" charset="0"/>
              </a:rPr>
              <a:t>MINI SIAM</a:t>
            </a:r>
            <a:endParaRPr lang="ru-RU" sz="8000" b="1" i="1" dirty="0" smtClean="0">
              <a:solidFill>
                <a:srgbClr val="C00000"/>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2357438" y="5500688"/>
            <a:ext cx="6400800" cy="857250"/>
          </a:xfrm>
        </p:spPr>
        <p:txBody>
          <a:bodyPr rtlCol="0">
            <a:normAutofit fontScale="85000" lnSpcReduction="20000"/>
          </a:bodyPr>
          <a:lstStyle/>
          <a:p>
            <a:pPr algn="r" fontAlgn="auto">
              <a:spcAft>
                <a:spcPts val="0"/>
              </a:spcAft>
              <a:buFont typeface="Arial" pitchFamily="34" charset="0"/>
              <a:buNone/>
              <a:defRPr/>
            </a:pPr>
            <a:r>
              <a:rPr lang="en-US" dirty="0" err="1" smtClean="0"/>
              <a:t>Veronika</a:t>
            </a:r>
            <a:r>
              <a:rPr lang="en-US" dirty="0" smtClean="0"/>
              <a:t> </a:t>
            </a:r>
            <a:r>
              <a:rPr lang="en-US" dirty="0" err="1" smtClean="0"/>
              <a:t>Khorolskaya</a:t>
            </a:r>
            <a:endParaRPr lang="en-US" dirty="0" smtClean="0"/>
          </a:p>
          <a:p>
            <a:pPr algn="r" fontAlgn="auto">
              <a:spcAft>
                <a:spcPts val="0"/>
              </a:spcAft>
              <a:buFont typeface="Arial" pitchFamily="34" charset="0"/>
              <a:buNone/>
              <a:defRPr/>
            </a:pPr>
            <a:r>
              <a:rPr lang="en-US" dirty="0" smtClean="0"/>
              <a:t>11 his  </a:t>
            </a:r>
            <a:endParaRPr lang="ru-RU" dirty="0" smtClean="0"/>
          </a:p>
        </p:txBody>
      </p:sp>
      <p:pic>
        <p:nvPicPr>
          <p:cNvPr id="11266" name="Picture 2" descr="&amp;Mcy;&amp;icy;&amp;ncy;&amp;icy;_&amp;Scy;&amp;icy;&amp;acy;&amp;mcy;"/>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5750" y="1928813"/>
            <a:ext cx="8501063" cy="3500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092103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11266"/>
                                        </p:tgtEl>
                                        <p:attrNameLst>
                                          <p:attrName>style.visibility</p:attrName>
                                        </p:attrNameLst>
                                      </p:cBhvr>
                                      <p:to>
                                        <p:strVal val="visible"/>
                                      </p:to>
                                    </p:set>
                                    <p:anim calcmode="lin" valueType="num">
                                      <p:cBhvr additive="base">
                                        <p:cTn id="12" dur="500" fill="hold"/>
                                        <p:tgtEl>
                                          <p:spTgt spid="11266"/>
                                        </p:tgtEl>
                                        <p:attrNameLst>
                                          <p:attrName>ppt_x</p:attrName>
                                        </p:attrNameLst>
                                      </p:cBhvr>
                                      <p:tavLst>
                                        <p:tav tm="0">
                                          <p:val>
                                            <p:strVal val="#ppt_x"/>
                                          </p:val>
                                        </p:tav>
                                        <p:tav tm="100000">
                                          <p:val>
                                            <p:strVal val="#ppt_x"/>
                                          </p:val>
                                        </p:tav>
                                      </p:tavLst>
                                    </p:anim>
                                    <p:anim calcmode="lin" valueType="num">
                                      <p:cBhvr additive="base">
                                        <p:cTn id="13" dur="500" fill="hold"/>
                                        <p:tgtEl>
                                          <p:spTgt spid="11266"/>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additive="base">
                                        <p:cTn id="2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82737"/>
          </a:xfrm>
        </p:spPr>
        <p:txBody>
          <a:bodyPr/>
          <a:lstStyle/>
          <a:p>
            <a:r>
              <a:rPr lang="en-US" sz="2400" smtClean="0">
                <a:latin typeface="Times New Roman" pitchFamily="18" charset="0"/>
                <a:cs typeface="Times New Roman" pitchFamily="18" charset="0"/>
              </a:rPr>
              <a:t>Mini Siam had been started to research the project in 1985, and had been constructed in 1986 with Mini Siam and Mini Europe zones. The Democracy Monument in Bangkok was the first model to build.</a:t>
            </a:r>
            <a:endParaRPr lang="ru-RU" sz="2400" smtClean="0">
              <a:latin typeface="Times New Roman" pitchFamily="18" charset="0"/>
              <a:cs typeface="Times New Roman" pitchFamily="18" charset="0"/>
            </a:endParaRPr>
          </a:p>
        </p:txBody>
      </p:sp>
      <p:pic>
        <p:nvPicPr>
          <p:cNvPr id="14345" name="Picture 9" descr="&amp;Pcy;&amp;acy;&amp;rcy;&amp;kcy;_&amp;Mcy;&amp;icy;&amp;ncy;&amp;icy;_&amp;Scy;&amp;icy;&amp;acy;&amp;mcy;"/>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071688"/>
            <a:ext cx="4572000" cy="4786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7" name="Picture 11" descr="http://toneup.ru/wp-content/gallery/mini-siam/DSC0064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3438" y="2071688"/>
            <a:ext cx="4500562" cy="4786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966547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14345"/>
                                        </p:tgtEl>
                                        <p:attrNameLst>
                                          <p:attrName>style.visibility</p:attrName>
                                        </p:attrNameLst>
                                      </p:cBhvr>
                                      <p:to>
                                        <p:strVal val="visible"/>
                                      </p:to>
                                    </p:set>
                                    <p:animEffect transition="in" filter="blinds(horizontal)">
                                      <p:cBhvr>
                                        <p:cTn id="11" dur="500"/>
                                        <p:tgtEl>
                                          <p:spTgt spid="14345"/>
                                        </p:tgtEl>
                                      </p:cBhvr>
                                    </p:animEffect>
                                  </p:childTnLst>
                                </p:cTn>
                              </p:par>
                            </p:childTnLst>
                          </p:cTn>
                        </p:par>
                        <p:par>
                          <p:cTn id="12" fill="hold" nodeType="afterGroup">
                            <p:stCondLst>
                              <p:cond delay="1000"/>
                            </p:stCondLst>
                            <p:childTnLst>
                              <p:par>
                                <p:cTn id="13" presetID="3" presetClass="entr" presetSubtype="10" fill="hold" nodeType="afterEffect">
                                  <p:stCondLst>
                                    <p:cond delay="0"/>
                                  </p:stCondLst>
                                  <p:childTnLst>
                                    <p:set>
                                      <p:cBhvr>
                                        <p:cTn id="14" dur="1" fill="hold">
                                          <p:stCondLst>
                                            <p:cond delay="0"/>
                                          </p:stCondLst>
                                        </p:cTn>
                                        <p:tgtEl>
                                          <p:spTgt spid="14347"/>
                                        </p:tgtEl>
                                        <p:attrNameLst>
                                          <p:attrName>style.visibility</p:attrName>
                                        </p:attrNameLst>
                                      </p:cBhvr>
                                      <p:to>
                                        <p:strVal val="visible"/>
                                      </p:to>
                                    </p:set>
                                    <p:animEffect transition="in" filter="blinds(horizontal)">
                                      <p:cBhvr>
                                        <p:cTn id="15" dur="500"/>
                                        <p:tgtEl>
                                          <p:spTgt spid="14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s-thai.ru/sites/default/files/pict/1260363781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295525"/>
            <a:ext cx="4429125" cy="4562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12" name="Picture 4" descr="http://statica2.obnovlenie.ru/foto/thumb/640x400x1/2009/12/11/6535c94077f99858068cb2860fcf129b.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0" y="2286000"/>
            <a:ext cx="45720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Заголовок 5"/>
          <p:cNvSpPr>
            <a:spLocks noGrp="1"/>
          </p:cNvSpPr>
          <p:nvPr>
            <p:ph type="ctrTitle"/>
          </p:nvPr>
        </p:nvSpPr>
        <p:spPr>
          <a:xfrm>
            <a:off x="685800" y="428625"/>
            <a:ext cx="7772400" cy="1357313"/>
          </a:xfrm>
        </p:spPr>
        <p:txBody>
          <a:bodyPr rtlCol="0">
            <a:normAutofit fontScale="90000"/>
          </a:bodyPr>
          <a:lstStyle/>
          <a:p>
            <a:pPr fontAlgn="auto">
              <a:spcAft>
                <a:spcPts val="0"/>
              </a:spcAft>
              <a:defRPr/>
            </a:pPr>
            <a:r>
              <a:rPr lang="en-US" sz="5300" b="1" dirty="0" smtClean="0">
                <a:latin typeface="Times New Roman" pitchFamily="18" charset="0"/>
                <a:cs typeface="Times New Roman" pitchFamily="18" charset="0"/>
              </a:rPr>
              <a:t>Mini Europe Zone replicas</a:t>
            </a:r>
            <a:r>
              <a:rPr lang="en-US" b="1" dirty="0" smtClean="0">
                <a:latin typeface="Times New Roman" pitchFamily="18" charset="0"/>
                <a:cs typeface="Times New Roman" pitchFamily="18" charset="0"/>
              </a:rPr>
              <a:t/>
            </a:r>
            <a:br>
              <a:rPr lang="en-US" b="1" dirty="0" smtClean="0">
                <a:latin typeface="Times New Roman" pitchFamily="18" charset="0"/>
                <a:cs typeface="Times New Roman" pitchFamily="18" charset="0"/>
              </a:rPr>
            </a:br>
            <a:endParaRPr lang="ru-RU" dirty="0" smtClean="0">
              <a:latin typeface="Times New Roman" pitchFamily="18" charset="0"/>
              <a:cs typeface="Times New Roman" pitchFamily="18" charset="0"/>
            </a:endParaRPr>
          </a:p>
        </p:txBody>
      </p:sp>
    </p:spTree>
    <p:extLst>
      <p:ext uri="{BB962C8B-B14F-4D97-AF65-F5344CB8AC3E}">
        <p14:creationId xmlns:p14="http://schemas.microsoft.com/office/powerpoint/2010/main" xmlns="" val="8822468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17410"/>
                                        </p:tgtEl>
                                        <p:attrNameLst>
                                          <p:attrName>style.visibility</p:attrName>
                                        </p:attrNameLst>
                                      </p:cBhvr>
                                      <p:to>
                                        <p:strVal val="visible"/>
                                      </p:to>
                                    </p:set>
                                    <p:animEffect transition="in" filter="blinds(horizontal)">
                                      <p:cBhvr>
                                        <p:cTn id="11" dur="500"/>
                                        <p:tgtEl>
                                          <p:spTgt spid="17410"/>
                                        </p:tgtEl>
                                      </p:cBhvr>
                                    </p:animEffect>
                                  </p:childTnLst>
                                </p:cTn>
                              </p:par>
                            </p:childTnLst>
                          </p:cTn>
                        </p:par>
                        <p:par>
                          <p:cTn id="12" fill="hold" nodeType="afterGroup">
                            <p:stCondLst>
                              <p:cond delay="1000"/>
                            </p:stCondLst>
                            <p:childTnLst>
                              <p:par>
                                <p:cTn id="13" presetID="3" presetClass="entr" presetSubtype="10" fill="hold" nodeType="afterEffect">
                                  <p:stCondLst>
                                    <p:cond delay="0"/>
                                  </p:stCondLst>
                                  <p:childTnLst>
                                    <p:set>
                                      <p:cBhvr>
                                        <p:cTn id="14" dur="1" fill="hold">
                                          <p:stCondLst>
                                            <p:cond delay="0"/>
                                          </p:stCondLst>
                                        </p:cTn>
                                        <p:tgtEl>
                                          <p:spTgt spid="17412"/>
                                        </p:tgtEl>
                                        <p:attrNameLst>
                                          <p:attrName>style.visibility</p:attrName>
                                        </p:attrNameLst>
                                      </p:cBhvr>
                                      <p:to>
                                        <p:strVal val="visible"/>
                                      </p:to>
                                    </p:set>
                                    <p:animEffect transition="in" filter="blinds(horizontal)">
                                      <p:cBhvr>
                                        <p:cTn id="15"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25"/>
            <a:ext cx="8229600" cy="989013"/>
          </a:xfrm>
        </p:spPr>
        <p:txBody>
          <a:bodyPr rtlCol="0">
            <a:normAutofit fontScale="90000"/>
          </a:bodyPr>
          <a:lstStyle/>
          <a:p>
            <a:pPr fontAlgn="auto">
              <a:spcAft>
                <a:spcPts val="0"/>
              </a:spcAft>
              <a:defRPr/>
            </a:pPr>
            <a:r>
              <a:rPr lang="en-US" sz="5300" b="1" dirty="0" smtClean="0">
                <a:latin typeface="Times New Roman" pitchFamily="18" charset="0"/>
                <a:cs typeface="Times New Roman" pitchFamily="18" charset="0"/>
              </a:rPr>
              <a:t>Mini Siam Zone replicas</a:t>
            </a:r>
            <a:r>
              <a:rPr lang="en-US" b="1" dirty="0" smtClean="0"/>
              <a:t/>
            </a:r>
            <a:br>
              <a:rPr lang="en-US" b="1" dirty="0" smtClean="0"/>
            </a:br>
            <a:endParaRPr lang="ru-RU" dirty="0" smtClean="0"/>
          </a:p>
        </p:txBody>
      </p:sp>
      <p:pic>
        <p:nvPicPr>
          <p:cNvPr id="16386" name="Picture 2" descr="http://pattaya24.ru/images/photos/medium/10a4d9813ede3016f45cf91e3e91330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214438"/>
            <a:ext cx="4429125" cy="5643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388" name="Picture 4" descr="http://goinway.ru/sites/default/files/marks/05-2013/mini_siam_1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29125" y="1214438"/>
            <a:ext cx="4714875" cy="5643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361702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16386"/>
                                        </p:tgtEl>
                                        <p:attrNameLst>
                                          <p:attrName>style.visibility</p:attrName>
                                        </p:attrNameLst>
                                      </p:cBhvr>
                                      <p:to>
                                        <p:strVal val="visible"/>
                                      </p:to>
                                    </p:set>
                                    <p:animEffect transition="in" filter="blinds(horizontal)">
                                      <p:cBhvr>
                                        <p:cTn id="11" dur="500"/>
                                        <p:tgtEl>
                                          <p:spTgt spid="16386"/>
                                        </p:tgtEl>
                                      </p:cBhvr>
                                    </p:animEffect>
                                  </p:childTnLst>
                                </p:cTn>
                              </p:par>
                            </p:childTnLst>
                          </p:cTn>
                        </p:par>
                        <p:par>
                          <p:cTn id="12" fill="hold" nodeType="afterGroup">
                            <p:stCondLst>
                              <p:cond delay="1000"/>
                            </p:stCondLst>
                            <p:childTnLst>
                              <p:par>
                                <p:cTn id="13" presetID="3" presetClass="entr" presetSubtype="10" fill="hold" nodeType="afterEffect">
                                  <p:stCondLst>
                                    <p:cond delay="0"/>
                                  </p:stCondLst>
                                  <p:childTnLst>
                                    <p:set>
                                      <p:cBhvr>
                                        <p:cTn id="14" dur="1" fill="hold">
                                          <p:stCondLst>
                                            <p:cond delay="0"/>
                                          </p:stCondLst>
                                        </p:cTn>
                                        <p:tgtEl>
                                          <p:spTgt spid="16388"/>
                                        </p:tgtEl>
                                        <p:attrNameLst>
                                          <p:attrName>style.visibility</p:attrName>
                                        </p:attrNameLst>
                                      </p:cBhvr>
                                      <p:to>
                                        <p:strVal val="visible"/>
                                      </p:to>
                                    </p:set>
                                    <p:animEffect transition="in" filter="blinds(horizontal)">
                                      <p:cBhvr>
                                        <p:cTn id="15"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4638"/>
            <a:ext cx="7772400" cy="4083056"/>
          </a:xfrm>
        </p:spPr>
        <p:txBody>
          <a:bodyPr>
            <a:normAutofit/>
          </a:bodyPr>
          <a:lstStyle/>
          <a:p>
            <a:pPr algn="ctr"/>
            <a:r>
              <a:rPr lang="en-US" sz="4800" b="1" i="1" dirty="0" smtClean="0"/>
              <a:t>“GREAT THEMES”</a:t>
            </a:r>
            <a:br>
              <a:rPr lang="en-US" sz="4800" b="1" i="1" dirty="0" smtClean="0"/>
            </a:br>
            <a:r>
              <a:rPr lang="en-US" sz="4800" b="1" i="1" dirty="0" smtClean="0"/>
              <a:t/>
            </a:r>
            <a:br>
              <a:rPr lang="en-US" sz="4800" b="1" i="1" dirty="0" smtClean="0"/>
            </a:br>
            <a:r>
              <a:rPr lang="en-US" sz="3600" b="1" dirty="0" smtClean="0"/>
              <a:t>ANSWER THE QUESTIONS</a:t>
            </a:r>
            <a:endParaRPr lang="ru-RU" sz="3600" b="1"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saanvi.ru/img/photosession/mini_siam_pattaya_2011/mini_siam_pattaya_2011_0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4572000" cy="3500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4" name="Picture 4" descr="http://thaidni.ru/wp-content/uploads/2012/07/%D0%9C%D0%B8%D0%BD%D0%B8_%D0%A1%D0%B8%D0%B0%D0%BC_%D0%BD%D0%BE%D1%87%D1%8C%D1%8E-560x386.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3438" y="3571875"/>
            <a:ext cx="4500562" cy="3286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6" name="Picture 6" descr="http://thaiseasons.ru/wp-content/uploads/2011/09/siam9.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3571875"/>
            <a:ext cx="4572000" cy="3286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8" name="Picture 8" descr="http://easythai.ru/wp-content/uploads/2013/02/Minisiam-620x413.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43438" y="0"/>
            <a:ext cx="4500562" cy="3500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909226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diamond(in)">
                                      <p:cBhvr>
                                        <p:cTn id="7" dur="500"/>
                                        <p:tgtEl>
                                          <p:spTgt spid="15362"/>
                                        </p:tgtEl>
                                      </p:cBhvr>
                                    </p:animEffect>
                                  </p:childTnLst>
                                </p:cTn>
                              </p:par>
                            </p:childTnLst>
                          </p:cTn>
                        </p:par>
                        <p:par>
                          <p:cTn id="8" fill="hold" nodeType="afterGroup">
                            <p:stCondLst>
                              <p:cond delay="500"/>
                            </p:stCondLst>
                            <p:childTnLst>
                              <p:par>
                                <p:cTn id="9" presetID="8" presetClass="entr" presetSubtype="16" fill="hold" nodeType="afterEffect">
                                  <p:stCondLst>
                                    <p:cond delay="0"/>
                                  </p:stCondLst>
                                  <p:childTnLst>
                                    <p:set>
                                      <p:cBhvr>
                                        <p:cTn id="10" dur="1" fill="hold">
                                          <p:stCondLst>
                                            <p:cond delay="0"/>
                                          </p:stCondLst>
                                        </p:cTn>
                                        <p:tgtEl>
                                          <p:spTgt spid="15368"/>
                                        </p:tgtEl>
                                        <p:attrNameLst>
                                          <p:attrName>style.visibility</p:attrName>
                                        </p:attrNameLst>
                                      </p:cBhvr>
                                      <p:to>
                                        <p:strVal val="visible"/>
                                      </p:to>
                                    </p:set>
                                    <p:animEffect transition="in" filter="diamond(in)">
                                      <p:cBhvr>
                                        <p:cTn id="11" dur="500"/>
                                        <p:tgtEl>
                                          <p:spTgt spid="15368"/>
                                        </p:tgtEl>
                                      </p:cBhvr>
                                    </p:animEffect>
                                  </p:childTnLst>
                                </p:cTn>
                              </p:par>
                            </p:childTnLst>
                          </p:cTn>
                        </p:par>
                        <p:par>
                          <p:cTn id="12" fill="hold" nodeType="afterGroup">
                            <p:stCondLst>
                              <p:cond delay="1000"/>
                            </p:stCondLst>
                            <p:childTnLst>
                              <p:par>
                                <p:cTn id="13" presetID="8" presetClass="entr" presetSubtype="16" fill="hold" nodeType="afterEffect">
                                  <p:stCondLst>
                                    <p:cond delay="0"/>
                                  </p:stCondLst>
                                  <p:childTnLst>
                                    <p:set>
                                      <p:cBhvr>
                                        <p:cTn id="14" dur="1" fill="hold">
                                          <p:stCondLst>
                                            <p:cond delay="0"/>
                                          </p:stCondLst>
                                        </p:cTn>
                                        <p:tgtEl>
                                          <p:spTgt spid="15366"/>
                                        </p:tgtEl>
                                        <p:attrNameLst>
                                          <p:attrName>style.visibility</p:attrName>
                                        </p:attrNameLst>
                                      </p:cBhvr>
                                      <p:to>
                                        <p:strVal val="visible"/>
                                      </p:to>
                                    </p:set>
                                    <p:animEffect transition="in" filter="diamond(in)">
                                      <p:cBhvr>
                                        <p:cTn id="15" dur="500"/>
                                        <p:tgtEl>
                                          <p:spTgt spid="15366"/>
                                        </p:tgtEl>
                                      </p:cBhvr>
                                    </p:animEffect>
                                  </p:childTnLst>
                                </p:cTn>
                              </p:par>
                            </p:childTnLst>
                          </p:cTn>
                        </p:par>
                        <p:par>
                          <p:cTn id="16" fill="hold" nodeType="afterGroup">
                            <p:stCondLst>
                              <p:cond delay="1500"/>
                            </p:stCondLst>
                            <p:childTnLst>
                              <p:par>
                                <p:cTn id="17" presetID="8" presetClass="entr" presetSubtype="16" fill="hold" nodeType="afterEffect">
                                  <p:stCondLst>
                                    <p:cond delay="0"/>
                                  </p:stCondLst>
                                  <p:childTnLst>
                                    <p:set>
                                      <p:cBhvr>
                                        <p:cTn id="18" dur="1" fill="hold">
                                          <p:stCondLst>
                                            <p:cond delay="0"/>
                                          </p:stCondLst>
                                        </p:cTn>
                                        <p:tgtEl>
                                          <p:spTgt spid="15364"/>
                                        </p:tgtEl>
                                        <p:attrNameLst>
                                          <p:attrName>style.visibility</p:attrName>
                                        </p:attrNameLst>
                                      </p:cBhvr>
                                      <p:to>
                                        <p:strVal val="visible"/>
                                      </p:to>
                                    </p:set>
                                    <p:animEffect transition="in" filter="diamond(in)">
                                      <p:cBhvr>
                                        <p:cTn id="19"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63"/>
            <a:ext cx="7900988" cy="1357312"/>
          </a:xfrm>
        </p:spPr>
        <p:txBody>
          <a:bodyPr/>
          <a:lstStyle/>
          <a:p>
            <a:pPr algn="ctr"/>
            <a:r>
              <a:rPr lang="en-US" sz="4800" i="1" smtClean="0">
                <a:solidFill>
                  <a:srgbClr val="C00000"/>
                </a:solidFill>
                <a:latin typeface="Times New Roman" pitchFamily="18" charset="0"/>
                <a:cs typeface="Times New Roman" pitchFamily="18" charset="0"/>
              </a:rPr>
              <a:t>WELCOME TO MINI SIAM THEME PARK</a:t>
            </a:r>
            <a:endParaRPr lang="ru-RU" sz="4800" i="1" smtClean="0">
              <a:solidFill>
                <a:srgbClr val="C00000"/>
              </a:solidFill>
              <a:latin typeface="Times New Roman" pitchFamily="18" charset="0"/>
              <a:cs typeface="Times New Roman" pitchFamily="18" charset="0"/>
            </a:endParaRPr>
          </a:p>
        </p:txBody>
      </p:sp>
      <p:sp>
        <p:nvSpPr>
          <p:cNvPr id="7" name="Текст 6"/>
          <p:cNvSpPr>
            <a:spLocks noGrp="1"/>
          </p:cNvSpPr>
          <p:nvPr>
            <p:ph type="body" sz="half" idx="2"/>
          </p:nvPr>
        </p:nvSpPr>
        <p:spPr>
          <a:xfrm>
            <a:off x="179512" y="2492896"/>
            <a:ext cx="2677988" cy="4365104"/>
          </a:xfrm>
        </p:spPr>
        <p:txBody>
          <a:bodyPr/>
          <a:lstStyle/>
          <a:p>
            <a:r>
              <a:rPr lang="en-US" sz="3600" dirty="0" smtClean="0">
                <a:latin typeface="Times New Roman" pitchFamily="18" charset="0"/>
                <a:cs typeface="Times New Roman" pitchFamily="18" charset="0"/>
              </a:rPr>
              <a:t>Price: </a:t>
            </a:r>
          </a:p>
          <a:p>
            <a:pPr algn="ctr"/>
            <a:r>
              <a:rPr lang="en-US" sz="2400" dirty="0" smtClean="0">
                <a:latin typeface="Times New Roman" pitchFamily="18" charset="0"/>
                <a:cs typeface="Times New Roman" pitchFamily="18" charset="0"/>
              </a:rPr>
              <a:t>10 dollars</a:t>
            </a:r>
          </a:p>
          <a:p>
            <a:r>
              <a:rPr lang="en-US" sz="3600" dirty="0" smtClean="0">
                <a:latin typeface="Times New Roman" pitchFamily="18" charset="0"/>
                <a:cs typeface="Times New Roman" pitchFamily="18" charset="0"/>
              </a:rPr>
              <a:t>Open: </a:t>
            </a:r>
          </a:p>
          <a:p>
            <a:pPr algn="ctr"/>
            <a:r>
              <a:rPr lang="en-US" sz="2400" dirty="0" smtClean="0">
                <a:latin typeface="Times New Roman" pitchFamily="18" charset="0"/>
                <a:cs typeface="Times New Roman" pitchFamily="18" charset="0"/>
              </a:rPr>
              <a:t>10am – 10pm</a:t>
            </a:r>
          </a:p>
          <a:p>
            <a:pPr algn="ctr"/>
            <a:endParaRPr lang="en-US" sz="2400" dirty="0" smtClean="0">
              <a:latin typeface="Times New Roman" pitchFamily="18" charset="0"/>
              <a:cs typeface="Times New Roman" pitchFamily="18" charset="0"/>
            </a:endParaRPr>
          </a:p>
          <a:p>
            <a:pPr algn="ctr"/>
            <a:r>
              <a:rPr lang="en-US" sz="2400" b="1" i="1" dirty="0" smtClean="0">
                <a:solidFill>
                  <a:srgbClr val="C00000"/>
                </a:solidFill>
                <a:latin typeface="Times New Roman" pitchFamily="18" charset="0"/>
                <a:cs typeface="Times New Roman" pitchFamily="18" charset="0"/>
              </a:rPr>
              <a:t>You’ll never forget this experience </a:t>
            </a:r>
            <a:endParaRPr lang="ru-RU" sz="2400" b="1" i="1" dirty="0" smtClean="0">
              <a:solidFill>
                <a:srgbClr val="C00000"/>
              </a:solidFill>
              <a:latin typeface="Times New Roman" pitchFamily="18" charset="0"/>
              <a:cs typeface="Times New Roman" pitchFamily="18" charset="0"/>
            </a:endParaRPr>
          </a:p>
        </p:txBody>
      </p:sp>
      <p:pic>
        <p:nvPicPr>
          <p:cNvPr id="18436" name="Picture 4" descr="&amp;Mcy;&amp;icy;&amp;ncy;&amp;icy;_&amp;Scy;&amp;icy;&amp;acy;&amp;mcy;_&amp;vcy;_&amp;Pcy;&amp;acy;&amp;tcy;&amp;tcy;&amp;acy;&amp;jcy;&amp;iecy;"/>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28938" y="2643188"/>
            <a:ext cx="6215062" cy="421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973135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blinds(horizontal)">
                                      <p:cBhvr>
                                        <p:cTn id="11" dur="500"/>
                                        <p:tgtEl>
                                          <p:spTgt spid="7">
                                            <p:txEl>
                                              <p:pRg st="0" end="0"/>
                                            </p:txEl>
                                          </p:spTgt>
                                        </p:tgtEl>
                                      </p:cBhvr>
                                    </p:animEffect>
                                  </p:childTnLst>
                                </p:cTn>
                              </p:par>
                            </p:childTnLst>
                          </p:cTn>
                        </p:par>
                        <p:par>
                          <p:cTn id="12" fill="hold" nodeType="afterGroup">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blinds(horizontal)">
                                      <p:cBhvr>
                                        <p:cTn id="15" dur="500"/>
                                        <p:tgtEl>
                                          <p:spTgt spid="7">
                                            <p:txEl>
                                              <p:pRg st="1" end="1"/>
                                            </p:txEl>
                                          </p:spTgt>
                                        </p:tgtEl>
                                      </p:cBhvr>
                                    </p:animEffect>
                                  </p:childTnLst>
                                </p:cTn>
                              </p:par>
                            </p:childTnLst>
                          </p:cTn>
                        </p:par>
                        <p:par>
                          <p:cTn id="16" fill="hold" nodeType="afterGroup">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blinds(horizontal)">
                                      <p:cBhvr>
                                        <p:cTn id="19" dur="500"/>
                                        <p:tgtEl>
                                          <p:spTgt spid="7">
                                            <p:txEl>
                                              <p:pRg st="2" end="2"/>
                                            </p:txEl>
                                          </p:spTgt>
                                        </p:tgtEl>
                                      </p:cBhvr>
                                    </p:animEffect>
                                  </p:childTnLst>
                                </p:cTn>
                              </p:par>
                            </p:childTnLst>
                          </p:cTn>
                        </p:par>
                        <p:par>
                          <p:cTn id="20" fill="hold" nodeType="afterGroup">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blinds(horizontal)">
                                      <p:cBhvr>
                                        <p:cTn id="23" dur="500"/>
                                        <p:tgtEl>
                                          <p:spTgt spid="7">
                                            <p:txEl>
                                              <p:pRg st="3" end="3"/>
                                            </p:txEl>
                                          </p:spTgt>
                                        </p:tgtEl>
                                      </p:cBhvr>
                                    </p:animEffect>
                                  </p:childTnLst>
                                </p:cTn>
                              </p:par>
                            </p:childTnLst>
                          </p:cTn>
                        </p:par>
                        <p:par>
                          <p:cTn id="24" fill="hold" nodeType="afterGroup">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blinds(horizontal)">
                                      <p:cBhvr>
                                        <p:cTn id="27" dur="500"/>
                                        <p:tgtEl>
                                          <p:spTgt spid="7">
                                            <p:txEl>
                                              <p:pRg st="5" end="5"/>
                                            </p:txEl>
                                          </p:spTgt>
                                        </p:tgtEl>
                                      </p:cBhvr>
                                    </p:animEffect>
                                  </p:childTnLst>
                                </p:cTn>
                              </p:par>
                            </p:childTnLst>
                          </p:cTn>
                        </p:par>
                        <p:par>
                          <p:cTn id="28" fill="hold" nodeType="afterGroup">
                            <p:stCondLst>
                              <p:cond delay="3000"/>
                            </p:stCondLst>
                            <p:childTnLst>
                              <p:par>
                                <p:cTn id="29" presetID="5" presetClass="entr" presetSubtype="10" fill="hold" nodeType="afterEffect">
                                  <p:stCondLst>
                                    <p:cond delay="0"/>
                                  </p:stCondLst>
                                  <p:childTnLst>
                                    <p:set>
                                      <p:cBhvr>
                                        <p:cTn id="30" dur="1" fill="hold">
                                          <p:stCondLst>
                                            <p:cond delay="0"/>
                                          </p:stCondLst>
                                        </p:cTn>
                                        <p:tgtEl>
                                          <p:spTgt spid="18436"/>
                                        </p:tgtEl>
                                        <p:attrNameLst>
                                          <p:attrName>style.visibility</p:attrName>
                                        </p:attrNameLst>
                                      </p:cBhvr>
                                      <p:to>
                                        <p:strVal val="visible"/>
                                      </p:to>
                                    </p:set>
                                    <p:animEffect transition="in" filter="checkerboard(across)">
                                      <p:cBhvr>
                                        <p:cTn id="31"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214422"/>
            <a:ext cx="9144000" cy="5214974"/>
          </a:xfrm>
        </p:spPr>
        <p:txBody>
          <a:bodyPr>
            <a:normAutofit fontScale="90000"/>
          </a:bodyPr>
          <a:lstStyle/>
          <a:p>
            <a:pPr algn="ctr"/>
            <a:r>
              <a:rPr lang="en-US" sz="5400" b="1" dirty="0" smtClean="0"/>
              <a:t/>
            </a:r>
            <a:br>
              <a:rPr lang="en-US" sz="5400" b="1" dirty="0" smtClean="0"/>
            </a:br>
            <a:r>
              <a:rPr lang="en-US" sz="5400" b="1" dirty="0" smtClean="0"/>
              <a:t/>
            </a:r>
            <a:br>
              <a:rPr lang="en-US" sz="5400" b="1" dirty="0" smtClean="0"/>
            </a:br>
            <a:r>
              <a:rPr lang="en-US" sz="5400" b="1" dirty="0" smtClean="0"/>
              <a:t/>
            </a:r>
            <a:br>
              <a:rPr lang="en-US" sz="5400" b="1" dirty="0" smtClean="0"/>
            </a:br>
            <a:r>
              <a:rPr lang="en-US" sz="5400" b="1" dirty="0" smtClean="0"/>
              <a:t/>
            </a:r>
            <a:br>
              <a:rPr lang="en-US" sz="5400" b="1" dirty="0" smtClean="0"/>
            </a:br>
            <a:r>
              <a:rPr lang="en-US" sz="5400" b="1" dirty="0" smtClean="0"/>
              <a:t/>
            </a:r>
            <a:br>
              <a:rPr lang="en-US" sz="5400" b="1" dirty="0" smtClean="0"/>
            </a:br>
            <a:r>
              <a:rPr lang="en-US" sz="5400" b="1" dirty="0" smtClean="0"/>
              <a:t/>
            </a:r>
            <a:br>
              <a:rPr lang="en-US" sz="5400" b="1" dirty="0" smtClean="0"/>
            </a:br>
            <a:r>
              <a:rPr lang="en-US" sz="5400" b="1" dirty="0" smtClean="0"/>
              <a:t/>
            </a:r>
            <a:br>
              <a:rPr lang="en-US" sz="5400" b="1" dirty="0" smtClean="0"/>
            </a:br>
            <a:r>
              <a:rPr lang="en-US" sz="5400" b="1" dirty="0" smtClean="0"/>
              <a:t>HOME ASSIGNMENT</a:t>
            </a:r>
            <a:br>
              <a:rPr lang="en-US" sz="5400" b="1" dirty="0" smtClean="0"/>
            </a:br>
            <a:r>
              <a:rPr lang="en-US" sz="5400" b="1" dirty="0" smtClean="0"/>
              <a:t/>
            </a:r>
            <a:br>
              <a:rPr lang="en-US" sz="5400" b="1" dirty="0" smtClean="0"/>
            </a:br>
            <a:r>
              <a:rPr lang="en-US" sz="3600" b="1" dirty="0" smtClean="0">
                <a:solidFill>
                  <a:schemeClr val="tx1"/>
                </a:solidFill>
                <a:latin typeface="+mn-lt"/>
              </a:rPr>
              <a:t>WRITE  A COMPOSITION ON THE TOPIC:</a:t>
            </a:r>
            <a:r>
              <a:rPr lang="en-US" sz="3600" b="1" dirty="0" smtClean="0">
                <a:solidFill>
                  <a:schemeClr val="tx1"/>
                </a:solidFill>
              </a:rPr>
              <a:t/>
            </a:r>
            <a:br>
              <a:rPr lang="en-US" sz="3600" b="1" dirty="0" smtClean="0">
                <a:solidFill>
                  <a:schemeClr val="tx1"/>
                </a:solidFill>
              </a:rPr>
            </a:br>
            <a:r>
              <a:rPr lang="en-US" sz="3600" b="1" dirty="0" smtClean="0">
                <a:solidFill>
                  <a:schemeClr val="tx1"/>
                </a:solidFill>
              </a:rPr>
              <a:t/>
            </a:r>
            <a:br>
              <a:rPr lang="en-US" sz="3600" b="1" dirty="0" smtClean="0">
                <a:solidFill>
                  <a:schemeClr val="tx1"/>
                </a:solidFill>
              </a:rPr>
            </a:br>
            <a:r>
              <a:rPr lang="en-US" b="1" i="1" dirty="0" smtClean="0">
                <a:solidFill>
                  <a:schemeClr val="tx1"/>
                </a:solidFill>
                <a:latin typeface="+mn-lt"/>
              </a:rPr>
              <a:t>“TRAVELLING BROADENS THE MIND”</a:t>
            </a:r>
            <a:r>
              <a:rPr lang="en-US" sz="5400" b="1" dirty="0" smtClean="0">
                <a:solidFill>
                  <a:schemeClr val="tx1"/>
                </a:solidFill>
              </a:rPr>
              <a:t/>
            </a:r>
            <a:br>
              <a:rPr lang="en-US" sz="5400" b="1" dirty="0" smtClean="0">
                <a:solidFill>
                  <a:schemeClr val="tx1"/>
                </a:solidFill>
              </a:rPr>
            </a:br>
            <a:r>
              <a:rPr lang="en-US" sz="5400" b="1" dirty="0" smtClean="0"/>
              <a:t/>
            </a:r>
            <a:br>
              <a:rPr lang="en-US" sz="5400" b="1" dirty="0" smtClean="0"/>
            </a:br>
            <a:endParaRPr lang="ru-RU" sz="54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1714488"/>
            <a:ext cx="7772400" cy="1785950"/>
          </a:xfrm>
        </p:spPr>
        <p:txBody>
          <a:bodyPr>
            <a:noAutofit/>
          </a:bodyPr>
          <a:lstStyle/>
          <a:p>
            <a:pPr algn="ctr"/>
            <a:r>
              <a:rPr lang="en-US" sz="5400" b="1" dirty="0" smtClean="0"/>
              <a:t>FILL IN THE </a:t>
            </a:r>
            <a:br>
              <a:rPr lang="en-US" sz="5400" b="1" dirty="0" smtClean="0"/>
            </a:br>
            <a:r>
              <a:rPr lang="en-US" sz="5400" b="1" dirty="0" smtClean="0"/>
              <a:t>CORRECT WORD</a:t>
            </a:r>
            <a:endParaRPr lang="ru-RU" sz="54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500034" y="428604"/>
            <a:ext cx="8186766" cy="6000792"/>
          </a:xfrm>
        </p:spPr>
        <p:txBody>
          <a:bodyPr>
            <a:normAutofit lnSpcReduction="10000"/>
          </a:bodyPr>
          <a:lstStyle/>
          <a:p>
            <a:pPr marL="514350" indent="-514350">
              <a:buFont typeface="+mj-lt"/>
              <a:buAutoNum type="arabicPeriod"/>
            </a:pPr>
            <a:r>
              <a:rPr lang="en-US" b="1" dirty="0" smtClean="0"/>
              <a:t>The new theme park is …………… by motorway.</a:t>
            </a:r>
            <a:r>
              <a:rPr lang="en-US" dirty="0" smtClean="0"/>
              <a:t> </a:t>
            </a:r>
            <a:r>
              <a:rPr lang="en-US" i="1" dirty="0" smtClean="0"/>
              <a:t>(possible to be reach</a:t>
            </a:r>
            <a:r>
              <a:rPr lang="en-US" i="1" dirty="0"/>
              <a:t>) </a:t>
            </a:r>
            <a:endParaRPr lang="en-US" i="1" dirty="0" smtClean="0"/>
          </a:p>
          <a:p>
            <a:pPr marL="514350" indent="-514350">
              <a:buFont typeface="+mj-lt"/>
              <a:buAutoNum type="arabicPeriod"/>
            </a:pPr>
            <a:r>
              <a:rPr lang="en-US" b="1" dirty="0" smtClean="0"/>
              <a:t>Some visitors found the visit to the haunted house simply …………. </a:t>
            </a:r>
            <a:r>
              <a:rPr lang="en-US" b="1" i="1" dirty="0" smtClean="0"/>
              <a:t>.</a:t>
            </a:r>
            <a:r>
              <a:rPr lang="en-US" i="1" dirty="0" smtClean="0"/>
              <a:t> (terrifying)</a:t>
            </a:r>
          </a:p>
          <a:p>
            <a:pPr marL="514350" indent="-514350">
              <a:buFont typeface="+mj-lt"/>
              <a:buAutoNum type="arabicPeriod"/>
            </a:pPr>
            <a:r>
              <a:rPr lang="en-US" b="1" dirty="0" smtClean="0"/>
              <a:t>Some theme parks have a(an)………. not to allow visitors to bring in their own food. </a:t>
            </a:r>
            <a:r>
              <a:rPr lang="en-US" i="1" dirty="0" smtClean="0"/>
              <a:t>(official rule)</a:t>
            </a:r>
          </a:p>
          <a:p>
            <a:pPr marL="514350" indent="-514350">
              <a:buFont typeface="+mj-lt"/>
              <a:buAutoNum type="arabicPeriod"/>
            </a:pPr>
            <a:r>
              <a:rPr lang="en-US" b="1" dirty="0" smtClean="0"/>
              <a:t>In </a:t>
            </a:r>
            <a:r>
              <a:rPr lang="en-US" b="1" dirty="0" err="1" smtClean="0"/>
              <a:t>Volcanoland</a:t>
            </a:r>
            <a:r>
              <a:rPr lang="en-US" b="1" dirty="0" smtClean="0"/>
              <a:t> we felt …….……. that we were really in the centre of the earth.</a:t>
            </a:r>
            <a:r>
              <a:rPr lang="en-US" dirty="0" smtClean="0"/>
              <a:t> </a:t>
            </a:r>
            <a:r>
              <a:rPr lang="en-US" i="1" dirty="0" smtClean="0"/>
              <a:t>(certain)</a:t>
            </a:r>
          </a:p>
          <a:p>
            <a:pPr marL="514350" indent="-514350">
              <a:buFont typeface="+mj-lt"/>
              <a:buAutoNum type="arabicPeriod"/>
            </a:pPr>
            <a:r>
              <a:rPr lang="en-US" b="1" dirty="0" smtClean="0"/>
              <a:t>The children were ………….. by the lights and </a:t>
            </a:r>
            <a:r>
              <a:rPr lang="en-US" b="1" dirty="0" err="1" smtClean="0"/>
              <a:t>colours</a:t>
            </a:r>
            <a:r>
              <a:rPr lang="en-US" b="1" dirty="0" smtClean="0"/>
              <a:t> at the fireworks show</a:t>
            </a:r>
            <a:r>
              <a:rPr lang="en-US" b="1" i="1" dirty="0" smtClean="0"/>
              <a:t>. </a:t>
            </a:r>
            <a:r>
              <a:rPr lang="en-US" i="1" dirty="0" smtClean="0"/>
              <a:t>(fascinated)</a:t>
            </a:r>
          </a:p>
          <a:p>
            <a:pPr marL="514350" indent="-514350">
              <a:buFont typeface="+mj-lt"/>
              <a:buAutoNum type="arabicPeriod"/>
            </a:pPr>
            <a:r>
              <a:rPr lang="en-US" b="1" dirty="0" smtClean="0"/>
              <a:t>The painting …………. the musician playing his violin. </a:t>
            </a:r>
            <a:r>
              <a:rPr lang="en-US" i="1" dirty="0" smtClean="0"/>
              <a:t>(showed)</a:t>
            </a:r>
          </a:p>
          <a:p>
            <a:pPr marL="514350" indent="-514350">
              <a:buFont typeface="+mj-lt"/>
              <a:buAutoNum type="arabicPeriod"/>
            </a:pPr>
            <a:r>
              <a:rPr lang="en-US" b="1" dirty="0" smtClean="0"/>
              <a:t> After eating a lot of chocolate, the children asked for …….. drinks. </a:t>
            </a:r>
            <a:r>
              <a:rPr lang="en-US" i="1" dirty="0" smtClean="0"/>
              <a:t>(bubbly)</a:t>
            </a:r>
            <a:endParaRPr lang="ru-RU" dirty="0" smtClean="0"/>
          </a:p>
          <a:p>
            <a:pPr marL="514350" indent="-514350">
              <a:buFont typeface="+mj-lt"/>
              <a:buAutoNum type="arabicPeriod"/>
            </a:pPr>
            <a:endParaRPr lang="ru-RU" i="1"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44008" y="260648"/>
            <a:ext cx="1944687" cy="688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95315" y="1412776"/>
            <a:ext cx="1736725" cy="688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24128" y="1844824"/>
            <a:ext cx="1249363" cy="688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500537" y="2969829"/>
            <a:ext cx="1871663" cy="688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859879" y="3789040"/>
            <a:ext cx="1841500" cy="688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036760" y="4581128"/>
            <a:ext cx="1646237" cy="688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607171" y="5733256"/>
            <a:ext cx="1049337" cy="688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fade">
                                      <p:cBhvr>
                                        <p:cTn id="12" dur="5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fade">
                                      <p:cBhvr>
                                        <p:cTn id="22" dur="500"/>
                                        <p:tgtEl>
                                          <p:spTgt spid="10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29"/>
                                        </p:tgtEl>
                                        <p:attrNameLst>
                                          <p:attrName>style.visibility</p:attrName>
                                        </p:attrNameLst>
                                      </p:cBhvr>
                                      <p:to>
                                        <p:strVal val="visible"/>
                                      </p:to>
                                    </p:set>
                                    <p:animEffect transition="in" filter="fade">
                                      <p:cBhvr>
                                        <p:cTn id="32" dur="500"/>
                                        <p:tgtEl>
                                          <p:spTgt spid="102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30"/>
                                        </p:tgtEl>
                                        <p:attrNameLst>
                                          <p:attrName>style.visibility</p:attrName>
                                        </p:attrNameLst>
                                      </p:cBhvr>
                                      <p:to>
                                        <p:strVal val="visible"/>
                                      </p:to>
                                    </p:set>
                                    <p:animEffect transition="in" filter="fade">
                                      <p:cBhvr>
                                        <p:cTn id="42" dur="500"/>
                                        <p:tgtEl>
                                          <p:spTgt spid="103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Effect transition="in" filter="fade">
                                      <p:cBhvr>
                                        <p:cTn id="47" dur="500"/>
                                        <p:tgtEl>
                                          <p:spTgt spid="3">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031"/>
                                        </p:tgtEl>
                                        <p:attrNameLst>
                                          <p:attrName>style.visibility</p:attrName>
                                        </p:attrNameLst>
                                      </p:cBhvr>
                                      <p:to>
                                        <p:strVal val="visible"/>
                                      </p:to>
                                    </p:set>
                                    <p:animEffect transition="in" filter="fade">
                                      <p:cBhvr>
                                        <p:cTn id="52" dur="500"/>
                                        <p:tgtEl>
                                          <p:spTgt spid="103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5" end="5"/>
                                            </p:txEl>
                                          </p:spTgt>
                                        </p:tgtEl>
                                        <p:attrNameLst>
                                          <p:attrName>style.visibility</p:attrName>
                                        </p:attrNameLst>
                                      </p:cBhvr>
                                      <p:to>
                                        <p:strVal val="visible"/>
                                      </p:to>
                                    </p:set>
                                    <p:animEffect transition="in" filter="fade">
                                      <p:cBhvr>
                                        <p:cTn id="57" dur="500"/>
                                        <p:tgtEl>
                                          <p:spTgt spid="3">
                                            <p:txEl>
                                              <p:pRg st="5" end="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032"/>
                                        </p:tgtEl>
                                        <p:attrNameLst>
                                          <p:attrName>style.visibility</p:attrName>
                                        </p:attrNameLst>
                                      </p:cBhvr>
                                      <p:to>
                                        <p:strVal val="visible"/>
                                      </p:to>
                                    </p:set>
                                    <p:animEffect transition="in" filter="fade">
                                      <p:cBhvr>
                                        <p:cTn id="62" dur="500"/>
                                        <p:tgtEl>
                                          <p:spTgt spid="103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
                                            <p:txEl>
                                              <p:pRg st="6" end="6"/>
                                            </p:txEl>
                                          </p:spTgt>
                                        </p:tgtEl>
                                        <p:attrNameLst>
                                          <p:attrName>style.visibility</p:attrName>
                                        </p:attrNameLst>
                                      </p:cBhvr>
                                      <p:to>
                                        <p:strVal val="visible"/>
                                      </p:to>
                                    </p:set>
                                    <p:animEffect transition="in" filter="fade">
                                      <p:cBhvr>
                                        <p:cTn id="67" dur="500"/>
                                        <p:tgtEl>
                                          <p:spTgt spid="3">
                                            <p:txEl>
                                              <p:pRg st="6" end="6"/>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033"/>
                                        </p:tgtEl>
                                        <p:attrNameLst>
                                          <p:attrName>style.visibility</p:attrName>
                                        </p:attrNameLst>
                                      </p:cBhvr>
                                      <p:to>
                                        <p:strVal val="visible"/>
                                      </p:to>
                                    </p:set>
                                    <p:animEffect transition="in" filter="fade">
                                      <p:cBhvr>
                                        <p:cTn id="72" dur="500"/>
                                        <p:tgtEl>
                                          <p:spTgt spid="1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1714488"/>
            <a:ext cx="7772400" cy="1714512"/>
          </a:xfrm>
        </p:spPr>
        <p:txBody>
          <a:bodyPr>
            <a:noAutofit/>
          </a:bodyPr>
          <a:lstStyle/>
          <a:p>
            <a:pPr algn="ctr"/>
            <a:r>
              <a:rPr lang="en-US" sz="4800" b="1" dirty="0" smtClean="0"/>
              <a:t>FILL IN THE </a:t>
            </a:r>
            <a:br>
              <a:rPr lang="en-US" sz="4800" b="1" dirty="0" smtClean="0"/>
            </a:br>
            <a:r>
              <a:rPr lang="en-US" sz="4800" b="1" dirty="0" smtClean="0"/>
              <a:t>CORRECT PREPOSITION</a:t>
            </a:r>
            <a:endParaRPr lang="ru-RU" sz="4800" b="1"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7.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1" Type="http://schemas.openxmlformats.org/officeDocument/2006/relationships/image" Target="../media/image2.jpeg"/></Relationships>
</file>

<file path=ppt/theme/_rels/theme5.xml.rels><?xml version="1.0" encoding="UTF-8" standalone="yes"?>
<Relationships xmlns="http://schemas.openxmlformats.org/package/2006/relationships"><Relationship Id="rId1" Type="http://schemas.openxmlformats.org/officeDocument/2006/relationships/image" Target="../media/image2.jpeg"/></Relationships>
</file>

<file path=ppt/theme/_rels/them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Справедливость">
  <a:themeElements>
    <a:clrScheme name="Серая">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Справедливость">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праведливость">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10.xml><?xml version="1.0" encoding="utf-8"?>
<a:theme xmlns:a="http://schemas.openxmlformats.org/drawingml/2006/main" name="Вершина горы">
  <a:themeElements>
    <a:clrScheme name="Вершина горы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fontScheme name="Вершина горы">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Вершина горы 1">
        <a:dk1>
          <a:srgbClr val="4C3A1C"/>
        </a:dk1>
        <a:lt1>
          <a:srgbClr val="FFFFFF"/>
        </a:lt1>
        <a:dk2>
          <a:srgbClr val="993300"/>
        </a:dk2>
        <a:lt2>
          <a:srgbClr val="CCAA00"/>
        </a:lt2>
        <a:accent1>
          <a:srgbClr val="FF3300"/>
        </a:accent1>
        <a:accent2>
          <a:srgbClr val="9E6600"/>
        </a:accent2>
        <a:accent3>
          <a:srgbClr val="CAADAA"/>
        </a:accent3>
        <a:accent4>
          <a:srgbClr val="DADADA"/>
        </a:accent4>
        <a:accent5>
          <a:srgbClr val="FFADAA"/>
        </a:accent5>
        <a:accent6>
          <a:srgbClr val="8F5C00"/>
        </a:accent6>
        <a:hlink>
          <a:srgbClr val="FFCC00"/>
        </a:hlink>
        <a:folHlink>
          <a:srgbClr val="F7DC97"/>
        </a:folHlink>
      </a:clrScheme>
      <a:clrMap bg1="dk2" tx1="lt1" bg2="dk1" tx2="lt2" accent1="accent1" accent2="accent2" accent3="accent3" accent4="accent4" accent5="accent5" accent6="accent6" hlink="hlink" folHlink="folHlink"/>
    </a:extraClrScheme>
    <a:extraClrScheme>
      <a:clrScheme name="Вершина горы 2">
        <a:dk1>
          <a:srgbClr val="3D0058"/>
        </a:dk1>
        <a:lt1>
          <a:srgbClr val="FFFFFF"/>
        </a:lt1>
        <a:dk2>
          <a:srgbClr val="9188B0"/>
        </a:dk2>
        <a:lt2>
          <a:srgbClr val="DDE0DC"/>
        </a:lt2>
        <a:accent1>
          <a:srgbClr val="FFCC00"/>
        </a:accent1>
        <a:accent2>
          <a:srgbClr val="4C3D78"/>
        </a:accent2>
        <a:accent3>
          <a:srgbClr val="C7C3D4"/>
        </a:accent3>
        <a:accent4>
          <a:srgbClr val="DADADA"/>
        </a:accent4>
        <a:accent5>
          <a:srgbClr val="FFE2AA"/>
        </a:accent5>
        <a:accent6>
          <a:srgbClr val="44366C"/>
        </a:accent6>
        <a:hlink>
          <a:srgbClr val="743D78"/>
        </a:hlink>
        <a:folHlink>
          <a:srgbClr val="CC9900"/>
        </a:folHlink>
      </a:clrScheme>
      <a:clrMap bg1="dk2" tx1="lt1" bg2="dk1" tx2="lt2" accent1="accent1" accent2="accent2" accent3="accent3" accent4="accent4" accent5="accent5" accent6="accent6" hlink="hlink" folHlink="folHlink"/>
    </a:extraClrScheme>
    <a:extraClrScheme>
      <a:clrScheme name="Вершина горы 3">
        <a:dk1>
          <a:srgbClr val="10104C"/>
        </a:dk1>
        <a:lt1>
          <a:srgbClr val="FFFFFF"/>
        </a:lt1>
        <a:dk2>
          <a:srgbClr val="003366"/>
        </a:dk2>
        <a:lt2>
          <a:srgbClr val="C6CCD4"/>
        </a:lt2>
        <a:accent1>
          <a:srgbClr val="33CCFF"/>
        </a:accent1>
        <a:accent2>
          <a:srgbClr val="5B5B8D"/>
        </a:accent2>
        <a:accent3>
          <a:srgbClr val="AAADB8"/>
        </a:accent3>
        <a:accent4>
          <a:srgbClr val="DADADA"/>
        </a:accent4>
        <a:accent5>
          <a:srgbClr val="ADE2FF"/>
        </a:accent5>
        <a:accent6>
          <a:srgbClr val="52527F"/>
        </a:accent6>
        <a:hlink>
          <a:srgbClr val="4529AB"/>
        </a:hlink>
        <a:folHlink>
          <a:srgbClr val="00CC99"/>
        </a:folHlink>
      </a:clrScheme>
      <a:clrMap bg1="dk2" tx1="lt1" bg2="dk1" tx2="lt2" accent1="accent1" accent2="accent2" accent3="accent3" accent4="accent4" accent5="accent5" accent6="accent6" hlink="hlink" folHlink="folHlink"/>
    </a:extraClrScheme>
    <a:extraClrScheme>
      <a:clrScheme name="Вершина горы 4">
        <a:dk1>
          <a:srgbClr val="B0C8CA"/>
        </a:dk1>
        <a:lt1>
          <a:srgbClr val="FFFFFF"/>
        </a:lt1>
        <a:dk2>
          <a:srgbClr val="000099"/>
        </a:dk2>
        <a:lt2>
          <a:srgbClr val="FFFFFF"/>
        </a:lt2>
        <a:accent1>
          <a:srgbClr val="89C4FF"/>
        </a:accent1>
        <a:accent2>
          <a:srgbClr val="00008C"/>
        </a:accent2>
        <a:accent3>
          <a:srgbClr val="AAAACA"/>
        </a:accent3>
        <a:accent4>
          <a:srgbClr val="DADADA"/>
        </a:accent4>
        <a:accent5>
          <a:srgbClr val="C4DEFF"/>
        </a:accent5>
        <a:accent6>
          <a:srgbClr val="00007E"/>
        </a:accent6>
        <a:hlink>
          <a:srgbClr val="6666FF"/>
        </a:hlink>
        <a:folHlink>
          <a:srgbClr val="C0C0C0"/>
        </a:folHlink>
      </a:clrScheme>
      <a:clrMap bg1="dk2" tx1="lt1" bg2="dk1" tx2="lt2" accent1="accent1" accent2="accent2" accent3="accent3" accent4="accent4" accent5="accent5" accent6="accent6" hlink="hlink" folHlink="folHlink"/>
    </a:extraClrScheme>
    <a:extraClrScheme>
      <a:clrScheme name="Вершина горы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clrMap bg1="dk2" tx1="lt1" bg2="dk1" tx2="lt2" accent1="accent1" accent2="accent2" accent3="accent3" accent4="accent4" accent5="accent5" accent6="accent6" hlink="hlink" folHlink="folHlink"/>
    </a:extraClrScheme>
    <a:extraClrScheme>
      <a:clrScheme name="Вершина горы 6">
        <a:dk1>
          <a:srgbClr val="809296"/>
        </a:dk1>
        <a:lt1>
          <a:srgbClr val="FFFFFF"/>
        </a:lt1>
        <a:dk2>
          <a:srgbClr val="6699FF"/>
        </a:dk2>
        <a:lt2>
          <a:srgbClr val="B3EDFF"/>
        </a:lt2>
        <a:accent1>
          <a:srgbClr val="FF9933"/>
        </a:accent1>
        <a:accent2>
          <a:srgbClr val="FFAA99"/>
        </a:accent2>
        <a:accent3>
          <a:srgbClr val="B8CAFF"/>
        </a:accent3>
        <a:accent4>
          <a:srgbClr val="DADADA"/>
        </a:accent4>
        <a:accent5>
          <a:srgbClr val="FFCAAD"/>
        </a:accent5>
        <a:accent6>
          <a:srgbClr val="E79A8A"/>
        </a:accent6>
        <a:hlink>
          <a:srgbClr val="FFCFAB"/>
        </a:hlink>
        <a:folHlink>
          <a:srgbClr val="CC9900"/>
        </a:folHlink>
      </a:clrScheme>
      <a:clrMap bg1="dk2" tx1="lt1" bg2="dk1" tx2="lt2" accent1="accent1" accent2="accent2" accent3="accent3" accent4="accent4" accent5="accent5" accent6="accent6" hlink="hlink" folHlink="folHlink"/>
    </a:extraClrScheme>
    <a:extraClrScheme>
      <a:clrScheme name="Вершина горы 7">
        <a:dk1>
          <a:srgbClr val="006666"/>
        </a:dk1>
        <a:lt1>
          <a:srgbClr val="FFFFFF"/>
        </a:lt1>
        <a:dk2>
          <a:srgbClr val="85D1E3"/>
        </a:dk2>
        <a:lt2>
          <a:srgbClr val="CCFFFF"/>
        </a:lt2>
        <a:accent1>
          <a:srgbClr val="FFCC00"/>
        </a:accent1>
        <a:accent2>
          <a:srgbClr val="00CC99"/>
        </a:accent2>
        <a:accent3>
          <a:srgbClr val="C2E5EF"/>
        </a:accent3>
        <a:accent4>
          <a:srgbClr val="DADADA"/>
        </a:accent4>
        <a:accent5>
          <a:srgbClr val="FFE2AA"/>
        </a:accent5>
        <a:accent6>
          <a:srgbClr val="00B98A"/>
        </a:accent6>
        <a:hlink>
          <a:srgbClr val="0099FF"/>
        </a:hlink>
        <a:folHlink>
          <a:srgbClr val="6600CC"/>
        </a:folHlink>
      </a:clrScheme>
      <a:clrMap bg1="dk2" tx1="lt1" bg2="dk1" tx2="lt2" accent1="accent1" accent2="accent2" accent3="accent3" accent4="accent4" accent5="accent5" accent6="accent6" hlink="hlink" folHlink="folHlink"/>
    </a:extraClrScheme>
    <a:extraClrScheme>
      <a:clrScheme name="Вершина горы 8">
        <a:dk1>
          <a:srgbClr val="404B3D"/>
        </a:dk1>
        <a:lt1>
          <a:srgbClr val="FFFFFF"/>
        </a:lt1>
        <a:dk2>
          <a:srgbClr val="A7A491"/>
        </a:dk2>
        <a:lt2>
          <a:srgbClr val="CCD0CA"/>
        </a:lt2>
        <a:accent1>
          <a:srgbClr val="33CCCC"/>
        </a:accent1>
        <a:accent2>
          <a:srgbClr val="004E4C"/>
        </a:accent2>
        <a:accent3>
          <a:srgbClr val="D0CFC7"/>
        </a:accent3>
        <a:accent4>
          <a:srgbClr val="DADADA"/>
        </a:accent4>
        <a:accent5>
          <a:srgbClr val="ADE2E2"/>
        </a:accent5>
        <a:accent6>
          <a:srgbClr val="004644"/>
        </a:accent6>
        <a:hlink>
          <a:srgbClr val="477781"/>
        </a:hlink>
        <a:folHlink>
          <a:srgbClr val="85CC74"/>
        </a:folHlink>
      </a:clrScheme>
      <a:clrMap bg1="dk2" tx1="lt1" bg2="dk1" tx2="lt2" accent1="accent1" accent2="accent2" accent3="accent3" accent4="accent4" accent5="accent5" accent6="accent6" hlink="hlink" folHlink="folHlink"/>
    </a:extraClrScheme>
    <a:extraClrScheme>
      <a:clrScheme name="Вершина горы 9">
        <a:dk1>
          <a:srgbClr val="000000"/>
        </a:dk1>
        <a:lt1>
          <a:srgbClr val="FFFFFF"/>
        </a:lt1>
        <a:dk2>
          <a:srgbClr val="FFFFAF"/>
        </a:dk2>
        <a:lt2>
          <a:srgbClr val="676597"/>
        </a:lt2>
        <a:accent1>
          <a:srgbClr val="66CCFF"/>
        </a:accent1>
        <a:accent2>
          <a:srgbClr val="CCECFF"/>
        </a:accent2>
        <a:accent3>
          <a:srgbClr val="FFFFFF"/>
        </a:accent3>
        <a:accent4>
          <a:srgbClr val="000000"/>
        </a:accent4>
        <a:accent5>
          <a:srgbClr val="B8E2FF"/>
        </a:accent5>
        <a:accent6>
          <a:srgbClr val="B9D6E7"/>
        </a:accent6>
        <a:hlink>
          <a:srgbClr val="6600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Базовая">
  <a:themeElements>
    <a:clrScheme name="Базовая">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Базовая">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Базовая">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ppt/theme/theme1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Яркая">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1_Яркая">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4.xml><?xml version="1.0" encoding="utf-8"?>
<a:theme xmlns:a="http://schemas.openxmlformats.org/drawingml/2006/main" name="2_Яркая">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5.xml><?xml version="1.0" encoding="utf-8"?>
<a:theme xmlns:a="http://schemas.openxmlformats.org/drawingml/2006/main" name="3_Яркая">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6.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Твердый переплет">
  <a:themeElements>
    <a:clrScheme name="Твердый переплет">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Твердый переплет">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Твердый переплет">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8.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3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307</TotalTime>
  <Words>783</Words>
  <Application>Microsoft Office PowerPoint</Application>
  <PresentationFormat>Экран (4:3)</PresentationFormat>
  <Paragraphs>147</Paragraphs>
  <Slides>62</Slides>
  <Notes>5</Notes>
  <HiddenSlides>0</HiddenSlides>
  <MMClips>0</MMClips>
  <ScaleCrop>false</ScaleCrop>
  <HeadingPairs>
    <vt:vector size="4" baseType="variant">
      <vt:variant>
        <vt:lpstr>Тема</vt:lpstr>
      </vt:variant>
      <vt:variant>
        <vt:i4>11</vt:i4>
      </vt:variant>
      <vt:variant>
        <vt:lpstr>Заголовки слайдов</vt:lpstr>
      </vt:variant>
      <vt:variant>
        <vt:i4>62</vt:i4>
      </vt:variant>
    </vt:vector>
  </HeadingPairs>
  <TitlesOfParts>
    <vt:vector size="73" baseType="lpstr">
      <vt:lpstr>Справедливость</vt:lpstr>
      <vt:lpstr>Яркая</vt:lpstr>
      <vt:lpstr>1_Яркая</vt:lpstr>
      <vt:lpstr>2_Яркая</vt:lpstr>
      <vt:lpstr>3_Яркая</vt:lpstr>
      <vt:lpstr>Тема Office</vt:lpstr>
      <vt:lpstr>Твердый переплет</vt:lpstr>
      <vt:lpstr>2_Тема Office</vt:lpstr>
      <vt:lpstr>3_Тема Office</vt:lpstr>
      <vt:lpstr>Вершина горы</vt:lpstr>
      <vt:lpstr>Базовая</vt:lpstr>
      <vt:lpstr>ENTERTAINMENT</vt:lpstr>
      <vt:lpstr>Слайд 2</vt:lpstr>
      <vt:lpstr>DO THE CROSSWORD</vt:lpstr>
      <vt:lpstr>Слайд 4</vt:lpstr>
      <vt:lpstr>LET’S  DISCUSS</vt:lpstr>
      <vt:lpstr>“GREAT THEMES”  ANSWER THE QUESTIONS</vt:lpstr>
      <vt:lpstr>FILL IN THE  CORRECT WORD</vt:lpstr>
      <vt:lpstr>Слайд 8</vt:lpstr>
      <vt:lpstr>FILL IN THE  CORRECT PREPOSITION</vt:lpstr>
      <vt:lpstr>Слайд 10</vt:lpstr>
      <vt:lpstr>STUDENTS’ PRESENTATIONS</vt:lpstr>
      <vt:lpstr>Disneyland Paris</vt:lpstr>
      <vt:lpstr>Слайд 13</vt:lpstr>
      <vt:lpstr>Слайд 14</vt:lpstr>
      <vt:lpstr>Слайд 15</vt:lpstr>
      <vt:lpstr>Слайд 16</vt:lpstr>
      <vt:lpstr>Слайд 17</vt:lpstr>
      <vt:lpstr>Thanks for watching!</vt:lpstr>
      <vt:lpstr>DUINRELL THEME PARK</vt:lpstr>
      <vt:lpstr>Duinrell -  a place for spending a splashing day out or a fun family vacation </vt:lpstr>
      <vt:lpstr>Слайд 21</vt:lpstr>
      <vt:lpstr> </vt:lpstr>
      <vt:lpstr>Слайд 23</vt:lpstr>
      <vt:lpstr>Слайд 24</vt:lpstr>
      <vt:lpstr>Слайд 25</vt:lpstr>
      <vt:lpstr>Don’t miss the chance to visit DUINRELL THEME PARK</vt:lpstr>
      <vt:lpstr>Слайд 27</vt:lpstr>
      <vt:lpstr>Dubai Mall</vt:lpstr>
      <vt:lpstr>  It is the largest shopping Mall in the world and the sixth largest in the world by area of the leased premises. </vt:lpstr>
      <vt:lpstr>        SEGA Park  is spread over 2 floors and has a total area of  7 000 square meters. On the territory of the complex there are 8 breathtaking mechanical rides with different design, including flight simulators and riding in the jungle, attraction type "roller coaster" with a length of 380 meters.           </vt:lpstr>
      <vt:lpstr>Слайд 31</vt:lpstr>
      <vt:lpstr>Слайд 32</vt:lpstr>
      <vt:lpstr>Port Aventura</vt:lpstr>
      <vt:lpstr>SALOU, SPAIN</vt:lpstr>
      <vt:lpstr>MAIN AREAS</vt:lpstr>
      <vt:lpstr>POPULAR ATTRACTIONS</vt:lpstr>
      <vt:lpstr>CHILDREN’S AREA</vt:lpstr>
      <vt:lpstr>Слайд 38</vt:lpstr>
      <vt:lpstr>Слайд 39</vt:lpstr>
      <vt:lpstr> </vt:lpstr>
      <vt:lpstr>Слайд 41</vt:lpstr>
      <vt:lpstr>Слайд 42</vt:lpstr>
      <vt:lpstr>Слайд 43</vt:lpstr>
      <vt:lpstr>Слайд 44</vt:lpstr>
      <vt:lpstr>Miniaturk Turkey</vt:lpstr>
      <vt:lpstr>Miniaturk is a miniature park situated in the north-eastern shore of Golden Horn in Istanbul, Turkey.</vt:lpstr>
      <vt:lpstr> </vt:lpstr>
      <vt:lpstr>The park contains 122 models. 58 models   of the structures are from Istanbul.</vt:lpstr>
      <vt:lpstr>Слайд 49</vt:lpstr>
      <vt:lpstr>Слайд 50</vt:lpstr>
      <vt:lpstr>Слайд 51</vt:lpstr>
      <vt:lpstr>Park «Movie World»</vt:lpstr>
      <vt:lpstr>Слайд 53</vt:lpstr>
      <vt:lpstr>Слайд 54</vt:lpstr>
      <vt:lpstr>Слайд 55</vt:lpstr>
      <vt:lpstr>  MINI SIAM</vt:lpstr>
      <vt:lpstr>Mini Siam had been started to research the project in 1985, and had been constructed in 1986 with Mini Siam and Mini Europe zones. The Democracy Monument in Bangkok was the first model to build.</vt:lpstr>
      <vt:lpstr>Mini Europe Zone replicas </vt:lpstr>
      <vt:lpstr>Mini Siam Zone replicas </vt:lpstr>
      <vt:lpstr>Слайд 60</vt:lpstr>
      <vt:lpstr>WELCOME TO MINI SIAM THEME PARK</vt:lpstr>
      <vt:lpstr>       HOME ASSIGNMENT  WRITE  A COMPOSITION ON THE TOPIC:  “TRAVELLING BROADENS THE MIND”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comp</cp:lastModifiedBy>
  <cp:revision>43</cp:revision>
  <dcterms:created xsi:type="dcterms:W3CDTF">2015-01-26T21:37:56Z</dcterms:created>
  <dcterms:modified xsi:type="dcterms:W3CDTF">2020-02-20T15:28:00Z</dcterms:modified>
</cp:coreProperties>
</file>