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Layouts/slideLayout3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ppt/commentAuthors.xml" ContentType="application/vnd.openxmlformats-officedocument.presentationml.commentAuthor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Override PartName="/ppt/comments/comment1.xml" ContentType="application/vnd.openxmlformats-officedocument.presentationml.comments+xml"/>
  <Override PartName="/ppt/slides/slide8.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4" r:id="rId2"/>
    <p:sldMasterId id="2147483700" r:id="rId3"/>
  </p:sldMasterIdLst>
  <p:sldIdLst>
    <p:sldId id="256" r:id="rId4"/>
    <p:sldId id="258" r:id="rId5"/>
    <p:sldId id="260" r:id="rId6"/>
    <p:sldId id="263" r:id="rId7"/>
    <p:sldId id="261" r:id="rId8"/>
    <p:sldId id="264" r:id="rId9"/>
    <p:sldId id="265" r:id="rId10"/>
    <p:sldId id="266" r:id="rId11"/>
    <p:sldId id="267" r:id="rId12"/>
    <p:sldId id="268" r:id="rId13"/>
    <p:sldId id="269" r:id="rId14"/>
    <p:sldId id="270" r:id="rId15"/>
    <p:sldId id="272" r:id="rId16"/>
    <p:sldId id="273" r:id="rId17"/>
    <p:sldId id="274" r:id="rId18"/>
    <p:sldId id="275" r:id="rId19"/>
    <p:sldId id="276" r:id="rId20"/>
    <p:sldId id="277" r:id="rId21"/>
    <p:sldId id="278" r:id="rId22"/>
    <p:sldId id="281" r:id="rId23"/>
    <p:sldId id="283" r:id="rId24"/>
    <p:sldId id="284" r:id="rId25"/>
    <p:sldId id="285" r:id="rId26"/>
    <p:sldId id="286" r:id="rId27"/>
    <p:sldId id="287" r:id="rId28"/>
    <p:sldId id="288" r:id="rId29"/>
    <p:sldId id="290" r:id="rId30"/>
    <p:sldId id="291" r:id="rId31"/>
    <p:sldId id="292" r:id="rId32"/>
    <p:sldId id="293" r:id="rId33"/>
    <p:sldId id="294" r:id="rId34"/>
    <p:sldId id="295" r:id="rId35"/>
    <p:sldId id="296" r:id="rId36"/>
    <p:sldId id="298" r:id="rId37"/>
    <p:sldId id="299" r:id="rId38"/>
    <p:sldId id="300" r:id="rId39"/>
    <p:sldId id="301" r:id="rId40"/>
    <p:sldId id="271" r:id="rId4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XTreme" initials="X"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1" d="100"/>
          <a:sy n="81" d="100"/>
        </p:scale>
        <p:origin x="-516" y="-8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commentAuthors" Target="commentAuthor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presProps" Target="presProp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0-02-21T12:12:33.781" idx="1">
    <p:pos x="2935" y="376"/>
    <p:text/>
  </p:cm>
</p:cmLst>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ru-RU" smtClean="0"/>
              <a:t>Образец заголовка</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7" name="Date Placeholder 6"/>
          <p:cNvSpPr>
            <a:spLocks noGrp="1"/>
          </p:cNvSpPr>
          <p:nvPr>
            <p:ph type="dt" sz="half" idx="10"/>
          </p:nvPr>
        </p:nvSpPr>
        <p:spPr/>
        <p:txBody>
          <a:bodyPr/>
          <a:lstStyle/>
          <a:p>
            <a:fld id="{15D7DAFB-4721-4F0D-87E9-4BC4852B4A46}" type="datetimeFigureOut">
              <a:rPr lang="ru-RU" smtClean="0"/>
              <a:pPr/>
              <a:t>13.03.2015</a:t>
            </a:fld>
            <a:endParaRPr lang="ru-RU"/>
          </a:p>
        </p:txBody>
      </p:sp>
      <p:sp>
        <p:nvSpPr>
          <p:cNvPr id="8" name="Slide Number Placeholder 7"/>
          <p:cNvSpPr>
            <a:spLocks noGrp="1"/>
          </p:cNvSpPr>
          <p:nvPr>
            <p:ph type="sldNum" sz="quarter" idx="11"/>
          </p:nvPr>
        </p:nvSpPr>
        <p:spPr/>
        <p:txBody>
          <a:bodyPr/>
          <a:lstStyle/>
          <a:p>
            <a:fld id="{F47655C8-343B-48EA-93CB-59228F46492D}" type="slidenum">
              <a:rPr lang="ru-RU" smtClean="0"/>
              <a:pPr/>
              <a:t>‹#›</a:t>
            </a:fld>
            <a:endParaRPr lang="ru-RU"/>
          </a:p>
        </p:txBody>
      </p:sp>
      <p:sp>
        <p:nvSpPr>
          <p:cNvPr id="9" name="Footer Placeholder 8"/>
          <p:cNvSpPr>
            <a:spLocks noGrp="1"/>
          </p:cNvSpPr>
          <p:nvPr>
            <p:ph type="ftr" sz="quarter" idx="12"/>
          </p:nvPr>
        </p:nvSpPr>
        <p:spPr/>
        <p:txBody>
          <a:bodyPr/>
          <a:lstStyle/>
          <a:p>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15D7DAFB-4721-4F0D-87E9-4BC4852B4A46}" type="datetimeFigureOut">
              <a:rPr lang="ru-RU" smtClean="0"/>
              <a:pPr/>
              <a:t>13.03.2015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47655C8-343B-48EA-93CB-59228F46492D}"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15D7DAFB-4721-4F0D-87E9-4BC4852B4A46}" type="datetimeFigureOut">
              <a:rPr lang="ru-RU" smtClean="0"/>
              <a:pPr/>
              <a:t>13.03.2015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47655C8-343B-48EA-93CB-59228F46492D}" type="slidenum">
              <a:rPr lang="ru-RU" smtClean="0"/>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4" name="Group 2"/>
          <p:cNvGrpSpPr>
            <a:grpSpLocks/>
          </p:cNvGrpSpPr>
          <p:nvPr/>
        </p:nvGrpSpPr>
        <p:grpSpPr bwMode="auto">
          <a:xfrm>
            <a:off x="0" y="6350"/>
            <a:ext cx="9140825" cy="6851650"/>
            <a:chOff x="0" y="4"/>
            <a:chExt cx="5758" cy="4316"/>
          </a:xfrm>
        </p:grpSpPr>
        <p:grpSp>
          <p:nvGrpSpPr>
            <p:cNvPr id="5" name="Group 3"/>
            <p:cNvGrpSpPr>
              <a:grpSpLocks/>
            </p:cNvGrpSpPr>
            <p:nvPr/>
          </p:nvGrpSpPr>
          <p:grpSpPr bwMode="auto">
            <a:xfrm>
              <a:off x="0" y="1161"/>
              <a:ext cx="5758" cy="3159"/>
              <a:chOff x="0" y="1161"/>
              <a:chExt cx="5758" cy="3159"/>
            </a:xfrm>
          </p:grpSpPr>
          <p:sp>
            <p:nvSpPr>
              <p:cNvPr id="16" name="Freeform 4"/>
              <p:cNvSpPr>
                <a:spLocks/>
              </p:cNvSpPr>
              <p:nvPr/>
            </p:nvSpPr>
            <p:spPr bwMode="hidden">
              <a:xfrm>
                <a:off x="558" y="1161"/>
                <a:ext cx="5200" cy="3159"/>
              </a:xfrm>
              <a:custGeom>
                <a:avLst/>
                <a:gdLst>
                  <a:gd name="T0" fmla="*/ 0 w 5184"/>
                  <a:gd name="T1" fmla="*/ 3159 h 3159"/>
                  <a:gd name="T2" fmla="*/ 5216 w 5184"/>
                  <a:gd name="T3" fmla="*/ 3159 h 3159"/>
                  <a:gd name="T4" fmla="*/ 5216 w 5184"/>
                  <a:gd name="T5" fmla="*/ 0 h 3159"/>
                  <a:gd name="T6" fmla="*/ 0 w 5184"/>
                  <a:gd name="T7" fmla="*/ 0 h 3159"/>
                  <a:gd name="T8" fmla="*/ 0 w 5184"/>
                  <a:gd name="T9" fmla="*/ 3159 h 3159"/>
                  <a:gd name="T10" fmla="*/ 0 w 5184"/>
                  <a:gd name="T11" fmla="*/ 3159 h 31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84" h="3159">
                    <a:moveTo>
                      <a:pt x="0" y="3159"/>
                    </a:moveTo>
                    <a:lnTo>
                      <a:pt x="5184" y="3159"/>
                    </a:lnTo>
                    <a:lnTo>
                      <a:pt x="5184" y="0"/>
                    </a:lnTo>
                    <a:lnTo>
                      <a:pt x="0" y="0"/>
                    </a:lnTo>
                    <a:lnTo>
                      <a:pt x="0" y="3159"/>
                    </a:lnTo>
                    <a:close/>
                  </a:path>
                </a:pathLst>
              </a:custGeom>
              <a:gradFill rotWithShape="0">
                <a:gsLst>
                  <a:gs pos="0">
                    <a:schemeClr val="bg1"/>
                  </a:gs>
                  <a:gs pos="100000">
                    <a:schemeClr val="bg2"/>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r" eaLnBrk="0" fontAlgn="base" hangingPunct="0">
                  <a:spcBef>
                    <a:spcPct val="0"/>
                  </a:spcBef>
                  <a:spcAft>
                    <a:spcPct val="0"/>
                  </a:spcAft>
                </a:pPr>
                <a:endParaRPr lang="ru-RU" smtClean="0">
                  <a:solidFill>
                    <a:srgbClr val="FFFFFF"/>
                  </a:solidFill>
                  <a:latin typeface="Arial" charset="0"/>
                </a:endParaRPr>
              </a:p>
            </p:txBody>
          </p:sp>
          <p:sp>
            <p:nvSpPr>
              <p:cNvPr id="17" name="Freeform 5"/>
              <p:cNvSpPr>
                <a:spLocks/>
              </p:cNvSpPr>
              <p:nvPr/>
            </p:nvSpPr>
            <p:spPr bwMode="hidden">
              <a:xfrm>
                <a:off x="0" y="1161"/>
                <a:ext cx="558" cy="3159"/>
              </a:xfrm>
              <a:custGeom>
                <a:avLst/>
                <a:gdLst>
                  <a:gd name="T0" fmla="*/ 0 w 556"/>
                  <a:gd name="T1" fmla="*/ 0 h 3159"/>
                  <a:gd name="T2" fmla="*/ 0 w 556"/>
                  <a:gd name="T3" fmla="*/ 3159 h 3159"/>
                  <a:gd name="T4" fmla="*/ 560 w 556"/>
                  <a:gd name="T5" fmla="*/ 3159 h 3159"/>
                  <a:gd name="T6" fmla="*/ 560 w 556"/>
                  <a:gd name="T7" fmla="*/ 0 h 3159"/>
                  <a:gd name="T8" fmla="*/ 0 w 556"/>
                  <a:gd name="T9" fmla="*/ 0 h 3159"/>
                  <a:gd name="T10" fmla="*/ 0 w 556"/>
                  <a:gd name="T11" fmla="*/ 0 h 31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56" h="3159">
                    <a:moveTo>
                      <a:pt x="0" y="0"/>
                    </a:moveTo>
                    <a:lnTo>
                      <a:pt x="0" y="3159"/>
                    </a:lnTo>
                    <a:lnTo>
                      <a:pt x="556" y="3159"/>
                    </a:lnTo>
                    <a:lnTo>
                      <a:pt x="556" y="0"/>
                    </a:lnTo>
                    <a:lnTo>
                      <a:pt x="0" y="0"/>
                    </a:lnTo>
                    <a:close/>
                  </a:path>
                </a:pathLst>
              </a:custGeom>
              <a:gradFill rotWithShape="0">
                <a:gsLst>
                  <a:gs pos="0">
                    <a:schemeClr val="bg1"/>
                  </a:gs>
                  <a:gs pos="100000">
                    <a:schemeClr val="bg2"/>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r" eaLnBrk="0" fontAlgn="base" hangingPunct="0">
                  <a:spcBef>
                    <a:spcPct val="0"/>
                  </a:spcBef>
                  <a:spcAft>
                    <a:spcPct val="0"/>
                  </a:spcAft>
                </a:pPr>
                <a:endParaRPr lang="ru-RU" smtClean="0">
                  <a:solidFill>
                    <a:srgbClr val="FFFFFF"/>
                  </a:solidFill>
                  <a:latin typeface="Arial" charset="0"/>
                </a:endParaRPr>
              </a:p>
            </p:txBody>
          </p:sp>
        </p:grpSp>
        <p:sp>
          <p:nvSpPr>
            <p:cNvPr id="6" name="Freeform 6"/>
            <p:cNvSpPr>
              <a:spLocks/>
            </p:cNvSpPr>
            <p:nvPr/>
          </p:nvSpPr>
          <p:spPr bwMode="ltGray">
            <a:xfrm>
              <a:off x="552" y="951"/>
              <a:ext cx="12" cy="420"/>
            </a:xfrm>
            <a:custGeom>
              <a:avLst/>
              <a:gdLst/>
              <a:ahLst/>
              <a:cxnLst>
                <a:cxn ang="0">
                  <a:pos x="0" y="0"/>
                </a:cxn>
                <a:cxn ang="0">
                  <a:pos x="0" y="420"/>
                </a:cxn>
                <a:cxn ang="0">
                  <a:pos x="12" y="420"/>
                </a:cxn>
                <a:cxn ang="0">
                  <a:pos x="12" y="0"/>
                </a:cxn>
                <a:cxn ang="0">
                  <a:pos x="0" y="0"/>
                </a:cxn>
                <a:cxn ang="0">
                  <a:pos x="0" y="0"/>
                </a:cxn>
              </a:cxnLst>
              <a:rect l="0" t="0" r="r" b="b"/>
              <a:pathLst>
                <a:path w="12" h="420">
                  <a:moveTo>
                    <a:pt x="0" y="0"/>
                  </a:moveTo>
                  <a:lnTo>
                    <a:pt x="0" y="420"/>
                  </a:lnTo>
                  <a:lnTo>
                    <a:pt x="12" y="420"/>
                  </a:lnTo>
                  <a:lnTo>
                    <a:pt x="12" y="0"/>
                  </a:lnTo>
                  <a:lnTo>
                    <a:pt x="0" y="0"/>
                  </a:lnTo>
                  <a:lnTo>
                    <a:pt x="0" y="0"/>
                  </a:lnTo>
                  <a:close/>
                </a:path>
              </a:pathLst>
            </a:custGeom>
            <a:gradFill rotWithShape="0">
              <a:gsLst>
                <a:gs pos="0">
                  <a:schemeClr val="accent2"/>
                </a:gs>
                <a:gs pos="50000">
                  <a:schemeClr val="hlink"/>
                </a:gs>
                <a:gs pos="100000">
                  <a:schemeClr val="accent2"/>
                </a:gs>
              </a:gsLst>
              <a:lin ang="5400000" scaled="1"/>
            </a:gradFill>
            <a:ln w="9525">
              <a:noFill/>
              <a:round/>
              <a:headEnd/>
              <a:tailEnd/>
            </a:ln>
          </p:spPr>
          <p:txBody>
            <a:bodyPr/>
            <a:lstStyle/>
            <a:p>
              <a:pPr eaLnBrk="0" fontAlgn="base" hangingPunct="0">
                <a:spcBef>
                  <a:spcPct val="0"/>
                </a:spcBef>
                <a:spcAft>
                  <a:spcPct val="0"/>
                </a:spcAft>
                <a:defRPr/>
              </a:pPr>
              <a:endParaRPr lang="ru-RU">
                <a:solidFill>
                  <a:srgbClr val="FFFFFF"/>
                </a:solidFill>
                <a:latin typeface="Arial" charset="0"/>
              </a:endParaRPr>
            </a:p>
          </p:txBody>
        </p:sp>
        <p:sp>
          <p:nvSpPr>
            <p:cNvPr id="7" name="Freeform 7"/>
            <p:cNvSpPr>
              <a:spLocks/>
            </p:cNvSpPr>
            <p:nvPr/>
          </p:nvSpPr>
          <p:spPr bwMode="ltGray">
            <a:xfrm>
              <a:off x="767" y="1155"/>
              <a:ext cx="252" cy="12"/>
            </a:xfrm>
            <a:custGeom>
              <a:avLst/>
              <a:gdLst>
                <a:gd name="T0" fmla="*/ 253 w 251"/>
                <a:gd name="T1" fmla="*/ 0 h 12"/>
                <a:gd name="T2" fmla="*/ 0 w 251"/>
                <a:gd name="T3" fmla="*/ 0 h 12"/>
                <a:gd name="T4" fmla="*/ 0 w 251"/>
                <a:gd name="T5" fmla="*/ 12 h 12"/>
                <a:gd name="T6" fmla="*/ 253 w 251"/>
                <a:gd name="T7" fmla="*/ 12 h 12"/>
                <a:gd name="T8" fmla="*/ 253 w 251"/>
                <a:gd name="T9" fmla="*/ 0 h 12"/>
                <a:gd name="T10" fmla="*/ 253 w 251"/>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1" h="12">
                  <a:moveTo>
                    <a:pt x="251" y="0"/>
                  </a:moveTo>
                  <a:lnTo>
                    <a:pt x="0" y="0"/>
                  </a:lnTo>
                  <a:lnTo>
                    <a:pt x="0" y="12"/>
                  </a:lnTo>
                  <a:lnTo>
                    <a:pt x="251" y="12"/>
                  </a:lnTo>
                  <a:lnTo>
                    <a:pt x="251" y="0"/>
                  </a:lnTo>
                  <a:close/>
                </a:path>
              </a:pathLst>
            </a:custGeom>
            <a:gradFill rotWithShape="0">
              <a:gsLst>
                <a:gs pos="0">
                  <a:schemeClr val="accent2"/>
                </a:gs>
                <a:gs pos="100000">
                  <a:schemeClr val="bg2"/>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r" eaLnBrk="0" fontAlgn="base" hangingPunct="0">
                <a:spcBef>
                  <a:spcPct val="0"/>
                </a:spcBef>
                <a:spcAft>
                  <a:spcPct val="0"/>
                </a:spcAft>
              </a:pPr>
              <a:endParaRPr lang="ru-RU" smtClean="0">
                <a:solidFill>
                  <a:srgbClr val="FFFFFF"/>
                </a:solidFill>
                <a:latin typeface="Arial" charset="0"/>
              </a:endParaRPr>
            </a:p>
          </p:txBody>
        </p:sp>
        <p:sp>
          <p:nvSpPr>
            <p:cNvPr id="8" name="Freeform 8"/>
            <p:cNvSpPr>
              <a:spLocks/>
            </p:cNvSpPr>
            <p:nvPr/>
          </p:nvSpPr>
          <p:spPr bwMode="ltGray">
            <a:xfrm>
              <a:off x="0" y="1155"/>
              <a:ext cx="351" cy="12"/>
            </a:xfrm>
            <a:custGeom>
              <a:avLst/>
              <a:gdLst>
                <a:gd name="T0" fmla="*/ 0 w 251"/>
                <a:gd name="T1" fmla="*/ 0 h 12"/>
                <a:gd name="T2" fmla="*/ 0 w 251"/>
                <a:gd name="T3" fmla="*/ 12 h 12"/>
                <a:gd name="T4" fmla="*/ 491 w 251"/>
                <a:gd name="T5" fmla="*/ 12 h 12"/>
                <a:gd name="T6" fmla="*/ 491 w 251"/>
                <a:gd name="T7" fmla="*/ 0 h 12"/>
                <a:gd name="T8" fmla="*/ 0 w 251"/>
                <a:gd name="T9" fmla="*/ 0 h 12"/>
                <a:gd name="T10" fmla="*/ 0 w 251"/>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1" h="12">
                  <a:moveTo>
                    <a:pt x="0" y="0"/>
                  </a:moveTo>
                  <a:lnTo>
                    <a:pt x="0" y="12"/>
                  </a:lnTo>
                  <a:lnTo>
                    <a:pt x="251" y="12"/>
                  </a:lnTo>
                  <a:lnTo>
                    <a:pt x="251" y="0"/>
                  </a:lnTo>
                  <a:lnTo>
                    <a:pt x="0" y="0"/>
                  </a:lnTo>
                  <a:close/>
                </a:path>
              </a:pathLst>
            </a:custGeom>
            <a:gradFill rotWithShape="0">
              <a:gsLst>
                <a:gs pos="0">
                  <a:schemeClr val="bg2"/>
                </a:gs>
                <a:gs pos="100000">
                  <a:schemeClr val="accent2"/>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r" eaLnBrk="0" fontAlgn="base" hangingPunct="0">
                <a:spcBef>
                  <a:spcPct val="0"/>
                </a:spcBef>
                <a:spcAft>
                  <a:spcPct val="0"/>
                </a:spcAft>
              </a:pPr>
              <a:endParaRPr lang="ru-RU" smtClean="0">
                <a:solidFill>
                  <a:srgbClr val="FFFFFF"/>
                </a:solidFill>
                <a:latin typeface="Arial" charset="0"/>
              </a:endParaRPr>
            </a:p>
          </p:txBody>
        </p:sp>
        <p:grpSp>
          <p:nvGrpSpPr>
            <p:cNvPr id="9" name="Group 9"/>
            <p:cNvGrpSpPr>
              <a:grpSpLocks/>
            </p:cNvGrpSpPr>
            <p:nvPr/>
          </p:nvGrpSpPr>
          <p:grpSpPr bwMode="auto">
            <a:xfrm>
              <a:off x="348" y="4"/>
              <a:ext cx="5410" cy="4316"/>
              <a:chOff x="348" y="4"/>
              <a:chExt cx="5410" cy="4316"/>
            </a:xfrm>
          </p:grpSpPr>
          <p:sp>
            <p:nvSpPr>
              <p:cNvPr id="10" name="Freeform 10"/>
              <p:cNvSpPr>
                <a:spLocks/>
              </p:cNvSpPr>
              <p:nvPr/>
            </p:nvSpPr>
            <p:spPr bwMode="ltGray">
              <a:xfrm>
                <a:off x="552" y="4"/>
                <a:ext cx="12" cy="695"/>
              </a:xfrm>
              <a:custGeom>
                <a:avLst/>
                <a:gdLst>
                  <a:gd name="T0" fmla="*/ 12 w 12"/>
                  <a:gd name="T1" fmla="*/ 0 h 695"/>
                  <a:gd name="T2" fmla="*/ 0 w 12"/>
                  <a:gd name="T3" fmla="*/ 0 h 695"/>
                  <a:gd name="T4" fmla="*/ 0 w 12"/>
                  <a:gd name="T5" fmla="*/ 695 h 695"/>
                  <a:gd name="T6" fmla="*/ 12 w 12"/>
                  <a:gd name="T7" fmla="*/ 695 h 695"/>
                  <a:gd name="T8" fmla="*/ 12 w 12"/>
                  <a:gd name="T9" fmla="*/ 0 h 695"/>
                  <a:gd name="T10" fmla="*/ 12 w 12"/>
                  <a:gd name="T11" fmla="*/ 0 h 69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695">
                    <a:moveTo>
                      <a:pt x="12" y="0"/>
                    </a:moveTo>
                    <a:lnTo>
                      <a:pt x="0" y="0"/>
                    </a:lnTo>
                    <a:lnTo>
                      <a:pt x="0" y="695"/>
                    </a:lnTo>
                    <a:lnTo>
                      <a:pt x="12" y="695"/>
                    </a:lnTo>
                    <a:lnTo>
                      <a:pt x="12" y="0"/>
                    </a:lnTo>
                    <a:close/>
                  </a:path>
                </a:pathLst>
              </a:custGeom>
              <a:gradFill rotWithShape="0">
                <a:gsLst>
                  <a:gs pos="0">
                    <a:schemeClr val="bg1"/>
                  </a:gs>
                  <a:gs pos="100000">
                    <a:schemeClr val="bg2"/>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r" eaLnBrk="0" fontAlgn="base" hangingPunct="0">
                  <a:spcBef>
                    <a:spcPct val="0"/>
                  </a:spcBef>
                  <a:spcAft>
                    <a:spcPct val="0"/>
                  </a:spcAft>
                </a:pPr>
                <a:endParaRPr lang="ru-RU" smtClean="0">
                  <a:solidFill>
                    <a:srgbClr val="FFFFFF"/>
                  </a:solidFill>
                  <a:latin typeface="Arial" charset="0"/>
                </a:endParaRPr>
              </a:p>
            </p:txBody>
          </p:sp>
          <p:sp>
            <p:nvSpPr>
              <p:cNvPr id="11" name="Freeform 11"/>
              <p:cNvSpPr>
                <a:spLocks/>
              </p:cNvSpPr>
              <p:nvPr/>
            </p:nvSpPr>
            <p:spPr bwMode="ltGray">
              <a:xfrm>
                <a:off x="552" y="1623"/>
                <a:ext cx="12" cy="2697"/>
              </a:xfrm>
              <a:custGeom>
                <a:avLst/>
                <a:gdLst>
                  <a:gd name="T0" fmla="*/ 0 w 12"/>
                  <a:gd name="T1" fmla="*/ 2697 h 2697"/>
                  <a:gd name="T2" fmla="*/ 12 w 12"/>
                  <a:gd name="T3" fmla="*/ 2697 h 2697"/>
                  <a:gd name="T4" fmla="*/ 12 w 12"/>
                  <a:gd name="T5" fmla="*/ 0 h 2697"/>
                  <a:gd name="T6" fmla="*/ 0 w 12"/>
                  <a:gd name="T7" fmla="*/ 0 h 2697"/>
                  <a:gd name="T8" fmla="*/ 0 w 12"/>
                  <a:gd name="T9" fmla="*/ 2697 h 2697"/>
                  <a:gd name="T10" fmla="*/ 0 w 12"/>
                  <a:gd name="T11" fmla="*/ 2697 h 269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2697">
                    <a:moveTo>
                      <a:pt x="0" y="2697"/>
                    </a:moveTo>
                    <a:lnTo>
                      <a:pt x="12" y="2697"/>
                    </a:lnTo>
                    <a:lnTo>
                      <a:pt x="12" y="0"/>
                    </a:lnTo>
                    <a:lnTo>
                      <a:pt x="0" y="0"/>
                    </a:lnTo>
                    <a:lnTo>
                      <a:pt x="0" y="2697"/>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r" eaLnBrk="0" fontAlgn="base" hangingPunct="0">
                  <a:spcBef>
                    <a:spcPct val="0"/>
                  </a:spcBef>
                  <a:spcAft>
                    <a:spcPct val="0"/>
                  </a:spcAft>
                </a:pPr>
                <a:endParaRPr lang="ru-RU" smtClean="0">
                  <a:solidFill>
                    <a:srgbClr val="FFFFFF"/>
                  </a:solidFill>
                  <a:latin typeface="Arial" charset="0"/>
                </a:endParaRPr>
              </a:p>
            </p:txBody>
          </p:sp>
          <p:sp>
            <p:nvSpPr>
              <p:cNvPr id="12" name="Freeform 12"/>
              <p:cNvSpPr>
                <a:spLocks/>
              </p:cNvSpPr>
              <p:nvPr/>
            </p:nvSpPr>
            <p:spPr bwMode="ltGray">
              <a:xfrm>
                <a:off x="1019" y="1155"/>
                <a:ext cx="4739" cy="12"/>
              </a:xfrm>
              <a:custGeom>
                <a:avLst/>
                <a:gdLst>
                  <a:gd name="T0" fmla="*/ 4754 w 4724"/>
                  <a:gd name="T1" fmla="*/ 0 h 12"/>
                  <a:gd name="T2" fmla="*/ 0 w 4724"/>
                  <a:gd name="T3" fmla="*/ 0 h 12"/>
                  <a:gd name="T4" fmla="*/ 0 w 4724"/>
                  <a:gd name="T5" fmla="*/ 12 h 12"/>
                  <a:gd name="T6" fmla="*/ 4754 w 4724"/>
                  <a:gd name="T7" fmla="*/ 12 h 12"/>
                  <a:gd name="T8" fmla="*/ 4754 w 4724"/>
                  <a:gd name="T9" fmla="*/ 0 h 12"/>
                  <a:gd name="T10" fmla="*/ 4754 w 4724"/>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724" h="12">
                    <a:moveTo>
                      <a:pt x="4724" y="0"/>
                    </a:moveTo>
                    <a:lnTo>
                      <a:pt x="0" y="0"/>
                    </a:lnTo>
                    <a:lnTo>
                      <a:pt x="0" y="12"/>
                    </a:lnTo>
                    <a:lnTo>
                      <a:pt x="4724" y="12"/>
                    </a:lnTo>
                    <a:lnTo>
                      <a:pt x="4724" y="0"/>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r" eaLnBrk="0" fontAlgn="base" hangingPunct="0">
                  <a:spcBef>
                    <a:spcPct val="0"/>
                  </a:spcBef>
                  <a:spcAft>
                    <a:spcPct val="0"/>
                  </a:spcAft>
                </a:pPr>
                <a:endParaRPr lang="ru-RU" smtClean="0">
                  <a:solidFill>
                    <a:srgbClr val="FFFFFF"/>
                  </a:solidFill>
                  <a:latin typeface="Arial" charset="0"/>
                </a:endParaRPr>
              </a:p>
            </p:txBody>
          </p:sp>
          <p:sp>
            <p:nvSpPr>
              <p:cNvPr id="13" name="Freeform 13"/>
              <p:cNvSpPr>
                <a:spLocks/>
              </p:cNvSpPr>
              <p:nvPr/>
            </p:nvSpPr>
            <p:spPr bwMode="ltGray">
              <a:xfrm>
                <a:off x="552" y="1371"/>
                <a:ext cx="12" cy="252"/>
              </a:xfrm>
              <a:custGeom>
                <a:avLst/>
                <a:gdLst>
                  <a:gd name="T0" fmla="*/ 0 w 12"/>
                  <a:gd name="T1" fmla="*/ 252 h 252"/>
                  <a:gd name="T2" fmla="*/ 12 w 12"/>
                  <a:gd name="T3" fmla="*/ 252 h 252"/>
                  <a:gd name="T4" fmla="*/ 12 w 12"/>
                  <a:gd name="T5" fmla="*/ 0 h 252"/>
                  <a:gd name="T6" fmla="*/ 0 w 12"/>
                  <a:gd name="T7" fmla="*/ 0 h 252"/>
                  <a:gd name="T8" fmla="*/ 0 w 12"/>
                  <a:gd name="T9" fmla="*/ 252 h 252"/>
                  <a:gd name="T10" fmla="*/ 0 w 12"/>
                  <a:gd name="T11" fmla="*/ 252 h 25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252">
                    <a:moveTo>
                      <a:pt x="0" y="252"/>
                    </a:moveTo>
                    <a:lnTo>
                      <a:pt x="12" y="252"/>
                    </a:lnTo>
                    <a:lnTo>
                      <a:pt x="12" y="0"/>
                    </a:lnTo>
                    <a:lnTo>
                      <a:pt x="0" y="0"/>
                    </a:lnTo>
                    <a:lnTo>
                      <a:pt x="0" y="252"/>
                    </a:lnTo>
                    <a:close/>
                  </a:path>
                </a:pathLst>
              </a:custGeom>
              <a:gradFill rotWithShape="0">
                <a:gsLst>
                  <a:gs pos="0">
                    <a:schemeClr val="accent2"/>
                  </a:gs>
                  <a:gs pos="100000">
                    <a:schemeClr val="bg2"/>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r" eaLnBrk="0" fontAlgn="base" hangingPunct="0">
                  <a:spcBef>
                    <a:spcPct val="0"/>
                  </a:spcBef>
                  <a:spcAft>
                    <a:spcPct val="0"/>
                  </a:spcAft>
                </a:pPr>
                <a:endParaRPr lang="ru-RU" smtClean="0">
                  <a:solidFill>
                    <a:srgbClr val="FFFFFF"/>
                  </a:solidFill>
                  <a:latin typeface="Arial" charset="0"/>
                </a:endParaRPr>
              </a:p>
            </p:txBody>
          </p:sp>
          <p:sp>
            <p:nvSpPr>
              <p:cNvPr id="14" name="Freeform 14"/>
              <p:cNvSpPr>
                <a:spLocks/>
              </p:cNvSpPr>
              <p:nvPr/>
            </p:nvSpPr>
            <p:spPr bwMode="ltGray">
              <a:xfrm>
                <a:off x="552" y="699"/>
                <a:ext cx="12" cy="252"/>
              </a:xfrm>
              <a:custGeom>
                <a:avLst/>
                <a:gdLst>
                  <a:gd name="T0" fmla="*/ 12 w 12"/>
                  <a:gd name="T1" fmla="*/ 0 h 252"/>
                  <a:gd name="T2" fmla="*/ 0 w 12"/>
                  <a:gd name="T3" fmla="*/ 0 h 252"/>
                  <a:gd name="T4" fmla="*/ 0 w 12"/>
                  <a:gd name="T5" fmla="*/ 252 h 252"/>
                  <a:gd name="T6" fmla="*/ 12 w 12"/>
                  <a:gd name="T7" fmla="*/ 252 h 252"/>
                  <a:gd name="T8" fmla="*/ 12 w 12"/>
                  <a:gd name="T9" fmla="*/ 0 h 252"/>
                  <a:gd name="T10" fmla="*/ 12 w 12"/>
                  <a:gd name="T11" fmla="*/ 0 h 25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252">
                    <a:moveTo>
                      <a:pt x="12" y="0"/>
                    </a:moveTo>
                    <a:lnTo>
                      <a:pt x="0" y="0"/>
                    </a:lnTo>
                    <a:lnTo>
                      <a:pt x="0" y="252"/>
                    </a:lnTo>
                    <a:lnTo>
                      <a:pt x="12" y="252"/>
                    </a:lnTo>
                    <a:lnTo>
                      <a:pt x="12" y="0"/>
                    </a:lnTo>
                    <a:close/>
                  </a:path>
                </a:pathLst>
              </a:custGeom>
              <a:gradFill rotWithShape="0">
                <a:gsLst>
                  <a:gs pos="0">
                    <a:schemeClr val="bg2"/>
                  </a:gs>
                  <a:gs pos="100000">
                    <a:schemeClr val="accent2"/>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r" eaLnBrk="0" fontAlgn="base" hangingPunct="0">
                  <a:spcBef>
                    <a:spcPct val="0"/>
                  </a:spcBef>
                  <a:spcAft>
                    <a:spcPct val="0"/>
                  </a:spcAft>
                </a:pPr>
                <a:endParaRPr lang="ru-RU" smtClean="0">
                  <a:solidFill>
                    <a:srgbClr val="FFFFFF"/>
                  </a:solidFill>
                  <a:latin typeface="Arial" charset="0"/>
                </a:endParaRPr>
              </a:p>
            </p:txBody>
          </p:sp>
          <p:sp>
            <p:nvSpPr>
              <p:cNvPr id="15" name="Freeform 15"/>
              <p:cNvSpPr>
                <a:spLocks/>
              </p:cNvSpPr>
              <p:nvPr/>
            </p:nvSpPr>
            <p:spPr bwMode="ltGray">
              <a:xfrm>
                <a:off x="348" y="1155"/>
                <a:ext cx="419" cy="12"/>
              </a:xfrm>
              <a:custGeom>
                <a:avLst/>
                <a:gdLst/>
                <a:ahLst/>
                <a:cxnLst>
                  <a:cxn ang="0">
                    <a:pos x="0" y="0"/>
                  </a:cxn>
                  <a:cxn ang="0">
                    <a:pos x="0" y="12"/>
                  </a:cxn>
                  <a:cxn ang="0">
                    <a:pos x="418" y="12"/>
                  </a:cxn>
                  <a:cxn ang="0">
                    <a:pos x="418" y="0"/>
                  </a:cxn>
                  <a:cxn ang="0">
                    <a:pos x="0" y="0"/>
                  </a:cxn>
                  <a:cxn ang="0">
                    <a:pos x="0" y="0"/>
                  </a:cxn>
                </a:cxnLst>
                <a:rect l="0" t="0" r="r" b="b"/>
                <a:pathLst>
                  <a:path w="418" h="12">
                    <a:moveTo>
                      <a:pt x="0" y="0"/>
                    </a:moveTo>
                    <a:lnTo>
                      <a:pt x="0" y="12"/>
                    </a:lnTo>
                    <a:lnTo>
                      <a:pt x="418" y="12"/>
                    </a:lnTo>
                    <a:lnTo>
                      <a:pt x="418" y="0"/>
                    </a:lnTo>
                    <a:lnTo>
                      <a:pt x="0" y="0"/>
                    </a:lnTo>
                    <a:lnTo>
                      <a:pt x="0" y="0"/>
                    </a:lnTo>
                    <a:close/>
                  </a:path>
                </a:pathLst>
              </a:custGeom>
              <a:gradFill rotWithShape="0">
                <a:gsLst>
                  <a:gs pos="0">
                    <a:schemeClr val="accent2"/>
                  </a:gs>
                  <a:gs pos="50000">
                    <a:schemeClr val="hlink"/>
                  </a:gs>
                  <a:gs pos="100000">
                    <a:schemeClr val="accent2"/>
                  </a:gs>
                </a:gsLst>
                <a:lin ang="0" scaled="1"/>
              </a:gradFill>
              <a:ln w="9525">
                <a:noFill/>
                <a:round/>
                <a:headEnd/>
                <a:tailEnd/>
              </a:ln>
            </p:spPr>
            <p:txBody>
              <a:bodyPr/>
              <a:lstStyle/>
              <a:p>
                <a:pPr eaLnBrk="0" fontAlgn="base" hangingPunct="0">
                  <a:spcBef>
                    <a:spcPct val="0"/>
                  </a:spcBef>
                  <a:spcAft>
                    <a:spcPct val="0"/>
                  </a:spcAft>
                  <a:defRPr/>
                </a:pPr>
                <a:endParaRPr lang="ru-RU">
                  <a:solidFill>
                    <a:srgbClr val="FFFFFF"/>
                  </a:solidFill>
                  <a:latin typeface="Arial" charset="0"/>
                </a:endParaRPr>
              </a:p>
            </p:txBody>
          </p:sp>
        </p:grpSp>
      </p:grpSp>
      <p:sp>
        <p:nvSpPr>
          <p:cNvPr id="87056" name="Rectangle 16"/>
          <p:cNvSpPr>
            <a:spLocks noGrp="1" noChangeArrowheads="1"/>
          </p:cNvSpPr>
          <p:nvPr>
            <p:ph type="ctrTitle" sz="quarter"/>
          </p:nvPr>
        </p:nvSpPr>
        <p:spPr>
          <a:xfrm>
            <a:off x="1066800" y="1997076"/>
            <a:ext cx="7086600" cy="1431925"/>
          </a:xfrm>
        </p:spPr>
        <p:txBody>
          <a:bodyPr anchor="b"/>
          <a:lstStyle>
            <a:lvl1pPr>
              <a:defRPr/>
            </a:lvl1pPr>
          </a:lstStyle>
          <a:p>
            <a:r>
              <a:rPr lang="ru-RU"/>
              <a:t>Образец заголовка</a:t>
            </a:r>
          </a:p>
        </p:txBody>
      </p:sp>
      <p:sp>
        <p:nvSpPr>
          <p:cNvPr id="87057" name="Rectangle 17"/>
          <p:cNvSpPr>
            <a:spLocks noGrp="1" noChangeArrowheads="1"/>
          </p:cNvSpPr>
          <p:nvPr>
            <p:ph type="subTitle" sz="quarter" idx="1"/>
          </p:nvPr>
        </p:nvSpPr>
        <p:spPr>
          <a:xfrm>
            <a:off x="1066800" y="3886200"/>
            <a:ext cx="6400800" cy="1752600"/>
          </a:xfrm>
        </p:spPr>
        <p:txBody>
          <a:bodyPr/>
          <a:lstStyle>
            <a:lvl1pPr marL="0" indent="0" algn="ctr">
              <a:buFont typeface="Wingdings" pitchFamily="2" charset="2"/>
              <a:buNone/>
              <a:defRPr/>
            </a:lvl1pPr>
          </a:lstStyle>
          <a:p>
            <a:r>
              <a:rPr lang="ru-RU"/>
              <a:t>Образец подзаголовка</a:t>
            </a:r>
          </a:p>
        </p:txBody>
      </p:sp>
      <p:sp>
        <p:nvSpPr>
          <p:cNvPr id="18" name="Rectangle 18"/>
          <p:cNvSpPr>
            <a:spLocks noGrp="1" noChangeArrowheads="1"/>
          </p:cNvSpPr>
          <p:nvPr>
            <p:ph type="dt" sz="quarter" idx="10"/>
          </p:nvPr>
        </p:nvSpPr>
        <p:spPr/>
        <p:txBody>
          <a:bodyPr/>
          <a:lstStyle>
            <a:lvl1pPr>
              <a:defRPr/>
            </a:lvl1pPr>
          </a:lstStyle>
          <a:p>
            <a:pPr>
              <a:defRPr/>
            </a:pPr>
            <a:endParaRPr lang="ru-RU">
              <a:solidFill>
                <a:srgbClr val="FFFFFF"/>
              </a:solidFill>
            </a:endParaRPr>
          </a:p>
        </p:txBody>
      </p:sp>
      <p:sp>
        <p:nvSpPr>
          <p:cNvPr id="19" name="Rectangle 19"/>
          <p:cNvSpPr>
            <a:spLocks noGrp="1" noChangeArrowheads="1"/>
          </p:cNvSpPr>
          <p:nvPr>
            <p:ph type="ftr" sz="quarter" idx="11"/>
          </p:nvPr>
        </p:nvSpPr>
        <p:spPr>
          <a:xfrm>
            <a:off x="3352800" y="6248400"/>
            <a:ext cx="2895600" cy="457200"/>
          </a:xfrm>
        </p:spPr>
        <p:txBody>
          <a:bodyPr/>
          <a:lstStyle>
            <a:lvl1pPr>
              <a:defRPr/>
            </a:lvl1pPr>
          </a:lstStyle>
          <a:p>
            <a:pPr>
              <a:defRPr/>
            </a:pPr>
            <a:endParaRPr lang="ru-RU">
              <a:solidFill>
                <a:srgbClr val="FFFFFF"/>
              </a:solidFill>
            </a:endParaRPr>
          </a:p>
        </p:txBody>
      </p:sp>
      <p:sp>
        <p:nvSpPr>
          <p:cNvPr id="20" name="Rectangle 20"/>
          <p:cNvSpPr>
            <a:spLocks noGrp="1" noChangeArrowheads="1"/>
          </p:cNvSpPr>
          <p:nvPr>
            <p:ph type="sldNum" sz="quarter" idx="12"/>
          </p:nvPr>
        </p:nvSpPr>
        <p:spPr/>
        <p:txBody>
          <a:bodyPr/>
          <a:lstStyle>
            <a:lvl1pPr>
              <a:defRPr/>
            </a:lvl1pPr>
          </a:lstStyle>
          <a:p>
            <a:pPr>
              <a:defRPr/>
            </a:pPr>
            <a:fld id="{359BEB62-6BF3-49F3-99DD-1546F8BC1572}" type="slidenum">
              <a:rPr lang="ru-RU">
                <a:solidFill>
                  <a:srgbClr val="FFFFFF"/>
                </a:solidFill>
              </a:rPr>
              <a:pPr>
                <a:defRPr/>
              </a:pPr>
              <a:t>‹#›</a:t>
            </a:fld>
            <a:endParaRPr lang="ru-RU">
              <a:solidFill>
                <a:srgbClr val="FFFFFF"/>
              </a:solidFill>
            </a:endParaRPr>
          </a:p>
        </p:txBody>
      </p:sp>
    </p:spTree>
    <p:extLst>
      <p:ext uri="{BB962C8B-B14F-4D97-AF65-F5344CB8AC3E}">
        <p14:creationId xmlns:p14="http://schemas.microsoft.com/office/powerpoint/2010/main" xmlns="" val="3205655077"/>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7"/>
          <p:cNvSpPr>
            <a:spLocks noGrp="1" noChangeArrowheads="1"/>
          </p:cNvSpPr>
          <p:nvPr>
            <p:ph type="dt" sz="half" idx="10"/>
          </p:nvPr>
        </p:nvSpPr>
        <p:spPr>
          <a:ln/>
        </p:spPr>
        <p:txBody>
          <a:bodyPr/>
          <a:lstStyle>
            <a:lvl1pPr>
              <a:defRPr/>
            </a:lvl1pPr>
          </a:lstStyle>
          <a:p>
            <a:pPr>
              <a:defRPr/>
            </a:pPr>
            <a:endParaRPr lang="ru-RU">
              <a:solidFill>
                <a:srgbClr val="FFFFFF"/>
              </a:solidFill>
            </a:endParaRPr>
          </a:p>
        </p:txBody>
      </p:sp>
      <p:sp>
        <p:nvSpPr>
          <p:cNvPr id="5" name="Rectangle 18"/>
          <p:cNvSpPr>
            <a:spLocks noGrp="1" noChangeArrowheads="1"/>
          </p:cNvSpPr>
          <p:nvPr>
            <p:ph type="ftr" sz="quarter" idx="11"/>
          </p:nvPr>
        </p:nvSpPr>
        <p:spPr>
          <a:ln/>
        </p:spPr>
        <p:txBody>
          <a:bodyPr/>
          <a:lstStyle>
            <a:lvl1pPr>
              <a:defRPr/>
            </a:lvl1pPr>
          </a:lstStyle>
          <a:p>
            <a:pPr>
              <a:defRPr/>
            </a:pPr>
            <a:endParaRPr lang="ru-RU">
              <a:solidFill>
                <a:srgbClr val="FFFFFF"/>
              </a:solidFill>
            </a:endParaRPr>
          </a:p>
        </p:txBody>
      </p:sp>
      <p:sp>
        <p:nvSpPr>
          <p:cNvPr id="6" name="Rectangle 19"/>
          <p:cNvSpPr>
            <a:spLocks noGrp="1" noChangeArrowheads="1"/>
          </p:cNvSpPr>
          <p:nvPr>
            <p:ph type="sldNum" sz="quarter" idx="12"/>
          </p:nvPr>
        </p:nvSpPr>
        <p:spPr>
          <a:ln/>
        </p:spPr>
        <p:txBody>
          <a:bodyPr/>
          <a:lstStyle>
            <a:lvl1pPr>
              <a:defRPr/>
            </a:lvl1pPr>
          </a:lstStyle>
          <a:p>
            <a:pPr>
              <a:defRPr/>
            </a:pPr>
            <a:fld id="{380C1F98-7C2A-43CF-A547-5086D8A84FA7}" type="slidenum">
              <a:rPr lang="ru-RU">
                <a:solidFill>
                  <a:srgbClr val="FFFFFF"/>
                </a:solidFill>
              </a:rPr>
              <a:pPr>
                <a:defRPr/>
              </a:pPr>
              <a:t>‹#›</a:t>
            </a:fld>
            <a:endParaRPr lang="ru-RU">
              <a:solidFill>
                <a:srgbClr val="FFFFFF"/>
              </a:solidFill>
            </a:endParaRPr>
          </a:p>
        </p:txBody>
      </p:sp>
    </p:spTree>
    <p:extLst>
      <p:ext uri="{BB962C8B-B14F-4D97-AF65-F5344CB8AC3E}">
        <p14:creationId xmlns:p14="http://schemas.microsoft.com/office/powerpoint/2010/main" xmlns="" val="1583892270"/>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4"/>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17"/>
          <p:cNvSpPr>
            <a:spLocks noGrp="1" noChangeArrowheads="1"/>
          </p:cNvSpPr>
          <p:nvPr>
            <p:ph type="dt" sz="half" idx="10"/>
          </p:nvPr>
        </p:nvSpPr>
        <p:spPr>
          <a:ln/>
        </p:spPr>
        <p:txBody>
          <a:bodyPr/>
          <a:lstStyle>
            <a:lvl1pPr>
              <a:defRPr/>
            </a:lvl1pPr>
          </a:lstStyle>
          <a:p>
            <a:pPr>
              <a:defRPr/>
            </a:pPr>
            <a:endParaRPr lang="ru-RU">
              <a:solidFill>
                <a:srgbClr val="FFFFFF"/>
              </a:solidFill>
            </a:endParaRPr>
          </a:p>
        </p:txBody>
      </p:sp>
      <p:sp>
        <p:nvSpPr>
          <p:cNvPr id="5" name="Rectangle 18"/>
          <p:cNvSpPr>
            <a:spLocks noGrp="1" noChangeArrowheads="1"/>
          </p:cNvSpPr>
          <p:nvPr>
            <p:ph type="ftr" sz="quarter" idx="11"/>
          </p:nvPr>
        </p:nvSpPr>
        <p:spPr>
          <a:ln/>
        </p:spPr>
        <p:txBody>
          <a:bodyPr/>
          <a:lstStyle>
            <a:lvl1pPr>
              <a:defRPr/>
            </a:lvl1pPr>
          </a:lstStyle>
          <a:p>
            <a:pPr>
              <a:defRPr/>
            </a:pPr>
            <a:endParaRPr lang="ru-RU">
              <a:solidFill>
                <a:srgbClr val="FFFFFF"/>
              </a:solidFill>
            </a:endParaRPr>
          </a:p>
        </p:txBody>
      </p:sp>
      <p:sp>
        <p:nvSpPr>
          <p:cNvPr id="6" name="Rectangle 19"/>
          <p:cNvSpPr>
            <a:spLocks noGrp="1" noChangeArrowheads="1"/>
          </p:cNvSpPr>
          <p:nvPr>
            <p:ph type="sldNum" sz="quarter" idx="12"/>
          </p:nvPr>
        </p:nvSpPr>
        <p:spPr>
          <a:ln/>
        </p:spPr>
        <p:txBody>
          <a:bodyPr/>
          <a:lstStyle>
            <a:lvl1pPr>
              <a:defRPr/>
            </a:lvl1pPr>
          </a:lstStyle>
          <a:p>
            <a:pPr>
              <a:defRPr/>
            </a:pPr>
            <a:fld id="{F90C63CD-EF3D-42E3-8670-4F316B12F7FD}" type="slidenum">
              <a:rPr lang="ru-RU">
                <a:solidFill>
                  <a:srgbClr val="FFFFFF"/>
                </a:solidFill>
              </a:rPr>
              <a:pPr>
                <a:defRPr/>
              </a:pPr>
              <a:t>‹#›</a:t>
            </a:fld>
            <a:endParaRPr lang="ru-RU">
              <a:solidFill>
                <a:srgbClr val="FFFFFF"/>
              </a:solidFill>
            </a:endParaRPr>
          </a:p>
        </p:txBody>
      </p:sp>
    </p:spTree>
    <p:extLst>
      <p:ext uri="{BB962C8B-B14F-4D97-AF65-F5344CB8AC3E}">
        <p14:creationId xmlns:p14="http://schemas.microsoft.com/office/powerpoint/2010/main" xmlns="" val="153678979"/>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1066801" y="1981200"/>
            <a:ext cx="36957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914901" y="1981200"/>
            <a:ext cx="36957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17"/>
          <p:cNvSpPr>
            <a:spLocks noGrp="1" noChangeArrowheads="1"/>
          </p:cNvSpPr>
          <p:nvPr>
            <p:ph type="dt" sz="half" idx="10"/>
          </p:nvPr>
        </p:nvSpPr>
        <p:spPr>
          <a:ln/>
        </p:spPr>
        <p:txBody>
          <a:bodyPr/>
          <a:lstStyle>
            <a:lvl1pPr>
              <a:defRPr/>
            </a:lvl1pPr>
          </a:lstStyle>
          <a:p>
            <a:pPr>
              <a:defRPr/>
            </a:pPr>
            <a:endParaRPr lang="ru-RU">
              <a:solidFill>
                <a:srgbClr val="FFFFFF"/>
              </a:solidFill>
            </a:endParaRPr>
          </a:p>
        </p:txBody>
      </p:sp>
      <p:sp>
        <p:nvSpPr>
          <p:cNvPr id="6" name="Rectangle 18"/>
          <p:cNvSpPr>
            <a:spLocks noGrp="1" noChangeArrowheads="1"/>
          </p:cNvSpPr>
          <p:nvPr>
            <p:ph type="ftr" sz="quarter" idx="11"/>
          </p:nvPr>
        </p:nvSpPr>
        <p:spPr>
          <a:ln/>
        </p:spPr>
        <p:txBody>
          <a:bodyPr/>
          <a:lstStyle>
            <a:lvl1pPr>
              <a:defRPr/>
            </a:lvl1pPr>
          </a:lstStyle>
          <a:p>
            <a:pPr>
              <a:defRPr/>
            </a:pPr>
            <a:endParaRPr lang="ru-RU">
              <a:solidFill>
                <a:srgbClr val="FFFFFF"/>
              </a:solidFill>
            </a:endParaRPr>
          </a:p>
        </p:txBody>
      </p:sp>
      <p:sp>
        <p:nvSpPr>
          <p:cNvPr id="7" name="Rectangle 19"/>
          <p:cNvSpPr>
            <a:spLocks noGrp="1" noChangeArrowheads="1"/>
          </p:cNvSpPr>
          <p:nvPr>
            <p:ph type="sldNum" sz="quarter" idx="12"/>
          </p:nvPr>
        </p:nvSpPr>
        <p:spPr>
          <a:ln/>
        </p:spPr>
        <p:txBody>
          <a:bodyPr/>
          <a:lstStyle>
            <a:lvl1pPr>
              <a:defRPr/>
            </a:lvl1pPr>
          </a:lstStyle>
          <a:p>
            <a:pPr>
              <a:defRPr/>
            </a:pPr>
            <a:fld id="{4601E171-4861-4F5E-885F-BCAEEDDF8A71}" type="slidenum">
              <a:rPr lang="ru-RU">
                <a:solidFill>
                  <a:srgbClr val="FFFFFF"/>
                </a:solidFill>
              </a:rPr>
              <a:pPr>
                <a:defRPr/>
              </a:pPr>
              <a:t>‹#›</a:t>
            </a:fld>
            <a:endParaRPr lang="ru-RU">
              <a:solidFill>
                <a:srgbClr val="FFFFFF"/>
              </a:solidFill>
            </a:endParaRPr>
          </a:p>
        </p:txBody>
      </p:sp>
    </p:spTree>
    <p:extLst>
      <p:ext uri="{BB962C8B-B14F-4D97-AF65-F5344CB8AC3E}">
        <p14:creationId xmlns:p14="http://schemas.microsoft.com/office/powerpoint/2010/main" xmlns="" val="4261454296"/>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17"/>
          <p:cNvSpPr>
            <a:spLocks noGrp="1" noChangeArrowheads="1"/>
          </p:cNvSpPr>
          <p:nvPr>
            <p:ph type="dt" sz="half" idx="10"/>
          </p:nvPr>
        </p:nvSpPr>
        <p:spPr>
          <a:ln/>
        </p:spPr>
        <p:txBody>
          <a:bodyPr/>
          <a:lstStyle>
            <a:lvl1pPr>
              <a:defRPr/>
            </a:lvl1pPr>
          </a:lstStyle>
          <a:p>
            <a:pPr>
              <a:defRPr/>
            </a:pPr>
            <a:endParaRPr lang="ru-RU">
              <a:solidFill>
                <a:srgbClr val="FFFFFF"/>
              </a:solidFill>
            </a:endParaRPr>
          </a:p>
        </p:txBody>
      </p:sp>
      <p:sp>
        <p:nvSpPr>
          <p:cNvPr id="8" name="Rectangle 18"/>
          <p:cNvSpPr>
            <a:spLocks noGrp="1" noChangeArrowheads="1"/>
          </p:cNvSpPr>
          <p:nvPr>
            <p:ph type="ftr" sz="quarter" idx="11"/>
          </p:nvPr>
        </p:nvSpPr>
        <p:spPr>
          <a:ln/>
        </p:spPr>
        <p:txBody>
          <a:bodyPr/>
          <a:lstStyle>
            <a:lvl1pPr>
              <a:defRPr/>
            </a:lvl1pPr>
          </a:lstStyle>
          <a:p>
            <a:pPr>
              <a:defRPr/>
            </a:pPr>
            <a:endParaRPr lang="ru-RU">
              <a:solidFill>
                <a:srgbClr val="FFFFFF"/>
              </a:solidFill>
            </a:endParaRPr>
          </a:p>
        </p:txBody>
      </p:sp>
      <p:sp>
        <p:nvSpPr>
          <p:cNvPr id="9" name="Rectangle 19"/>
          <p:cNvSpPr>
            <a:spLocks noGrp="1" noChangeArrowheads="1"/>
          </p:cNvSpPr>
          <p:nvPr>
            <p:ph type="sldNum" sz="quarter" idx="12"/>
          </p:nvPr>
        </p:nvSpPr>
        <p:spPr>
          <a:ln/>
        </p:spPr>
        <p:txBody>
          <a:bodyPr/>
          <a:lstStyle>
            <a:lvl1pPr>
              <a:defRPr/>
            </a:lvl1pPr>
          </a:lstStyle>
          <a:p>
            <a:pPr>
              <a:defRPr/>
            </a:pPr>
            <a:fld id="{1E79BDAB-1947-4084-B915-61FCBAC6CB2F}" type="slidenum">
              <a:rPr lang="ru-RU">
                <a:solidFill>
                  <a:srgbClr val="FFFFFF"/>
                </a:solidFill>
              </a:rPr>
              <a:pPr>
                <a:defRPr/>
              </a:pPr>
              <a:t>‹#›</a:t>
            </a:fld>
            <a:endParaRPr lang="ru-RU">
              <a:solidFill>
                <a:srgbClr val="FFFFFF"/>
              </a:solidFill>
            </a:endParaRPr>
          </a:p>
        </p:txBody>
      </p:sp>
    </p:spTree>
    <p:extLst>
      <p:ext uri="{BB962C8B-B14F-4D97-AF65-F5344CB8AC3E}">
        <p14:creationId xmlns:p14="http://schemas.microsoft.com/office/powerpoint/2010/main" xmlns="" val="4198590227"/>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17"/>
          <p:cNvSpPr>
            <a:spLocks noGrp="1" noChangeArrowheads="1"/>
          </p:cNvSpPr>
          <p:nvPr>
            <p:ph type="dt" sz="half" idx="10"/>
          </p:nvPr>
        </p:nvSpPr>
        <p:spPr>
          <a:ln/>
        </p:spPr>
        <p:txBody>
          <a:bodyPr/>
          <a:lstStyle>
            <a:lvl1pPr>
              <a:defRPr/>
            </a:lvl1pPr>
          </a:lstStyle>
          <a:p>
            <a:pPr>
              <a:defRPr/>
            </a:pPr>
            <a:endParaRPr lang="ru-RU">
              <a:solidFill>
                <a:srgbClr val="FFFFFF"/>
              </a:solidFill>
            </a:endParaRPr>
          </a:p>
        </p:txBody>
      </p:sp>
      <p:sp>
        <p:nvSpPr>
          <p:cNvPr id="4" name="Rectangle 18"/>
          <p:cNvSpPr>
            <a:spLocks noGrp="1" noChangeArrowheads="1"/>
          </p:cNvSpPr>
          <p:nvPr>
            <p:ph type="ftr" sz="quarter" idx="11"/>
          </p:nvPr>
        </p:nvSpPr>
        <p:spPr>
          <a:ln/>
        </p:spPr>
        <p:txBody>
          <a:bodyPr/>
          <a:lstStyle>
            <a:lvl1pPr>
              <a:defRPr/>
            </a:lvl1pPr>
          </a:lstStyle>
          <a:p>
            <a:pPr>
              <a:defRPr/>
            </a:pPr>
            <a:endParaRPr lang="ru-RU">
              <a:solidFill>
                <a:srgbClr val="FFFFFF"/>
              </a:solidFill>
            </a:endParaRPr>
          </a:p>
        </p:txBody>
      </p:sp>
      <p:sp>
        <p:nvSpPr>
          <p:cNvPr id="5" name="Rectangle 19"/>
          <p:cNvSpPr>
            <a:spLocks noGrp="1" noChangeArrowheads="1"/>
          </p:cNvSpPr>
          <p:nvPr>
            <p:ph type="sldNum" sz="quarter" idx="12"/>
          </p:nvPr>
        </p:nvSpPr>
        <p:spPr>
          <a:ln/>
        </p:spPr>
        <p:txBody>
          <a:bodyPr/>
          <a:lstStyle>
            <a:lvl1pPr>
              <a:defRPr/>
            </a:lvl1pPr>
          </a:lstStyle>
          <a:p>
            <a:pPr>
              <a:defRPr/>
            </a:pPr>
            <a:fld id="{032443E4-512C-4DD7-A108-03845DE2F65A}" type="slidenum">
              <a:rPr lang="ru-RU">
                <a:solidFill>
                  <a:srgbClr val="FFFFFF"/>
                </a:solidFill>
              </a:rPr>
              <a:pPr>
                <a:defRPr/>
              </a:pPr>
              <a:t>‹#›</a:t>
            </a:fld>
            <a:endParaRPr lang="ru-RU">
              <a:solidFill>
                <a:srgbClr val="FFFFFF"/>
              </a:solidFill>
            </a:endParaRPr>
          </a:p>
        </p:txBody>
      </p:sp>
    </p:spTree>
    <p:extLst>
      <p:ext uri="{BB962C8B-B14F-4D97-AF65-F5344CB8AC3E}">
        <p14:creationId xmlns:p14="http://schemas.microsoft.com/office/powerpoint/2010/main" xmlns="" val="1056901249"/>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17"/>
          <p:cNvSpPr>
            <a:spLocks noGrp="1" noChangeArrowheads="1"/>
          </p:cNvSpPr>
          <p:nvPr>
            <p:ph type="dt" sz="half" idx="10"/>
          </p:nvPr>
        </p:nvSpPr>
        <p:spPr>
          <a:ln/>
        </p:spPr>
        <p:txBody>
          <a:bodyPr/>
          <a:lstStyle>
            <a:lvl1pPr>
              <a:defRPr/>
            </a:lvl1pPr>
          </a:lstStyle>
          <a:p>
            <a:pPr>
              <a:defRPr/>
            </a:pPr>
            <a:endParaRPr lang="ru-RU">
              <a:solidFill>
                <a:srgbClr val="FFFFFF"/>
              </a:solidFill>
            </a:endParaRPr>
          </a:p>
        </p:txBody>
      </p:sp>
      <p:sp>
        <p:nvSpPr>
          <p:cNvPr id="3" name="Rectangle 18"/>
          <p:cNvSpPr>
            <a:spLocks noGrp="1" noChangeArrowheads="1"/>
          </p:cNvSpPr>
          <p:nvPr>
            <p:ph type="ftr" sz="quarter" idx="11"/>
          </p:nvPr>
        </p:nvSpPr>
        <p:spPr>
          <a:ln/>
        </p:spPr>
        <p:txBody>
          <a:bodyPr/>
          <a:lstStyle>
            <a:lvl1pPr>
              <a:defRPr/>
            </a:lvl1pPr>
          </a:lstStyle>
          <a:p>
            <a:pPr>
              <a:defRPr/>
            </a:pPr>
            <a:endParaRPr lang="ru-RU">
              <a:solidFill>
                <a:srgbClr val="FFFFFF"/>
              </a:solidFill>
            </a:endParaRPr>
          </a:p>
        </p:txBody>
      </p:sp>
      <p:sp>
        <p:nvSpPr>
          <p:cNvPr id="4" name="Rectangle 19"/>
          <p:cNvSpPr>
            <a:spLocks noGrp="1" noChangeArrowheads="1"/>
          </p:cNvSpPr>
          <p:nvPr>
            <p:ph type="sldNum" sz="quarter" idx="12"/>
          </p:nvPr>
        </p:nvSpPr>
        <p:spPr>
          <a:ln/>
        </p:spPr>
        <p:txBody>
          <a:bodyPr/>
          <a:lstStyle>
            <a:lvl1pPr>
              <a:defRPr/>
            </a:lvl1pPr>
          </a:lstStyle>
          <a:p>
            <a:pPr>
              <a:defRPr/>
            </a:pPr>
            <a:fld id="{2B7D2DF4-767B-4DBA-A92C-D57C747D0FE3}" type="slidenum">
              <a:rPr lang="ru-RU">
                <a:solidFill>
                  <a:srgbClr val="FFFFFF"/>
                </a:solidFill>
              </a:rPr>
              <a:pPr>
                <a:defRPr/>
              </a:pPr>
              <a:t>‹#›</a:t>
            </a:fld>
            <a:endParaRPr lang="ru-RU">
              <a:solidFill>
                <a:srgbClr val="FFFFFF"/>
              </a:solidFill>
            </a:endParaRPr>
          </a:p>
        </p:txBody>
      </p:sp>
    </p:spTree>
    <p:extLst>
      <p:ext uri="{BB962C8B-B14F-4D97-AF65-F5344CB8AC3E}">
        <p14:creationId xmlns:p14="http://schemas.microsoft.com/office/powerpoint/2010/main" xmlns="" val="2426844238"/>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1"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17"/>
          <p:cNvSpPr>
            <a:spLocks noGrp="1" noChangeArrowheads="1"/>
          </p:cNvSpPr>
          <p:nvPr>
            <p:ph type="dt" sz="half" idx="10"/>
          </p:nvPr>
        </p:nvSpPr>
        <p:spPr>
          <a:ln/>
        </p:spPr>
        <p:txBody>
          <a:bodyPr/>
          <a:lstStyle>
            <a:lvl1pPr>
              <a:defRPr/>
            </a:lvl1pPr>
          </a:lstStyle>
          <a:p>
            <a:pPr>
              <a:defRPr/>
            </a:pPr>
            <a:endParaRPr lang="ru-RU">
              <a:solidFill>
                <a:srgbClr val="FFFFFF"/>
              </a:solidFill>
            </a:endParaRPr>
          </a:p>
        </p:txBody>
      </p:sp>
      <p:sp>
        <p:nvSpPr>
          <p:cNvPr id="6" name="Rectangle 18"/>
          <p:cNvSpPr>
            <a:spLocks noGrp="1" noChangeArrowheads="1"/>
          </p:cNvSpPr>
          <p:nvPr>
            <p:ph type="ftr" sz="quarter" idx="11"/>
          </p:nvPr>
        </p:nvSpPr>
        <p:spPr>
          <a:ln/>
        </p:spPr>
        <p:txBody>
          <a:bodyPr/>
          <a:lstStyle>
            <a:lvl1pPr>
              <a:defRPr/>
            </a:lvl1pPr>
          </a:lstStyle>
          <a:p>
            <a:pPr>
              <a:defRPr/>
            </a:pPr>
            <a:endParaRPr lang="ru-RU">
              <a:solidFill>
                <a:srgbClr val="FFFFFF"/>
              </a:solidFill>
            </a:endParaRPr>
          </a:p>
        </p:txBody>
      </p:sp>
      <p:sp>
        <p:nvSpPr>
          <p:cNvPr id="7" name="Rectangle 19"/>
          <p:cNvSpPr>
            <a:spLocks noGrp="1" noChangeArrowheads="1"/>
          </p:cNvSpPr>
          <p:nvPr>
            <p:ph type="sldNum" sz="quarter" idx="12"/>
          </p:nvPr>
        </p:nvSpPr>
        <p:spPr>
          <a:ln/>
        </p:spPr>
        <p:txBody>
          <a:bodyPr/>
          <a:lstStyle>
            <a:lvl1pPr>
              <a:defRPr/>
            </a:lvl1pPr>
          </a:lstStyle>
          <a:p>
            <a:pPr>
              <a:defRPr/>
            </a:pPr>
            <a:fld id="{B05E549E-F95C-4118-AE36-FE3DC5C22094}" type="slidenum">
              <a:rPr lang="ru-RU">
                <a:solidFill>
                  <a:srgbClr val="FFFFFF"/>
                </a:solidFill>
              </a:rPr>
              <a:pPr>
                <a:defRPr/>
              </a:pPr>
              <a:t>‹#›</a:t>
            </a:fld>
            <a:endParaRPr lang="ru-RU">
              <a:solidFill>
                <a:srgbClr val="FFFFFF"/>
              </a:solidFill>
            </a:endParaRPr>
          </a:p>
        </p:txBody>
      </p:sp>
    </p:spTree>
    <p:extLst>
      <p:ext uri="{BB962C8B-B14F-4D97-AF65-F5344CB8AC3E}">
        <p14:creationId xmlns:p14="http://schemas.microsoft.com/office/powerpoint/2010/main" xmlns="" val="313288200"/>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4" name="Date Placeholder 3"/>
          <p:cNvSpPr>
            <a:spLocks noGrp="1"/>
          </p:cNvSpPr>
          <p:nvPr>
            <p:ph type="dt" sz="half" idx="10"/>
          </p:nvPr>
        </p:nvSpPr>
        <p:spPr/>
        <p:txBody>
          <a:bodyPr/>
          <a:lstStyle/>
          <a:p>
            <a:fld id="{15D7DAFB-4721-4F0D-87E9-4BC4852B4A46}" type="datetimeFigureOut">
              <a:rPr lang="ru-RU" smtClean="0"/>
              <a:pPr/>
              <a:t>13.03.2015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47655C8-343B-48EA-93CB-59228F46492D}" type="slidenum">
              <a:rPr lang="ru-RU" smtClean="0"/>
              <a:pPr/>
              <a:t>‹#›</a:t>
            </a:fld>
            <a:endParaRPr lang="ru-RU"/>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1"/>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17"/>
          <p:cNvSpPr>
            <a:spLocks noGrp="1" noChangeArrowheads="1"/>
          </p:cNvSpPr>
          <p:nvPr>
            <p:ph type="dt" sz="half" idx="10"/>
          </p:nvPr>
        </p:nvSpPr>
        <p:spPr>
          <a:ln/>
        </p:spPr>
        <p:txBody>
          <a:bodyPr/>
          <a:lstStyle>
            <a:lvl1pPr>
              <a:defRPr/>
            </a:lvl1pPr>
          </a:lstStyle>
          <a:p>
            <a:pPr>
              <a:defRPr/>
            </a:pPr>
            <a:endParaRPr lang="ru-RU">
              <a:solidFill>
                <a:srgbClr val="FFFFFF"/>
              </a:solidFill>
            </a:endParaRPr>
          </a:p>
        </p:txBody>
      </p:sp>
      <p:sp>
        <p:nvSpPr>
          <p:cNvPr id="6" name="Rectangle 18"/>
          <p:cNvSpPr>
            <a:spLocks noGrp="1" noChangeArrowheads="1"/>
          </p:cNvSpPr>
          <p:nvPr>
            <p:ph type="ftr" sz="quarter" idx="11"/>
          </p:nvPr>
        </p:nvSpPr>
        <p:spPr>
          <a:ln/>
        </p:spPr>
        <p:txBody>
          <a:bodyPr/>
          <a:lstStyle>
            <a:lvl1pPr>
              <a:defRPr/>
            </a:lvl1pPr>
          </a:lstStyle>
          <a:p>
            <a:pPr>
              <a:defRPr/>
            </a:pPr>
            <a:endParaRPr lang="ru-RU">
              <a:solidFill>
                <a:srgbClr val="FFFFFF"/>
              </a:solidFill>
            </a:endParaRPr>
          </a:p>
        </p:txBody>
      </p:sp>
      <p:sp>
        <p:nvSpPr>
          <p:cNvPr id="7" name="Rectangle 19"/>
          <p:cNvSpPr>
            <a:spLocks noGrp="1" noChangeArrowheads="1"/>
          </p:cNvSpPr>
          <p:nvPr>
            <p:ph type="sldNum" sz="quarter" idx="12"/>
          </p:nvPr>
        </p:nvSpPr>
        <p:spPr>
          <a:ln/>
        </p:spPr>
        <p:txBody>
          <a:bodyPr/>
          <a:lstStyle>
            <a:lvl1pPr>
              <a:defRPr/>
            </a:lvl1pPr>
          </a:lstStyle>
          <a:p>
            <a:pPr>
              <a:defRPr/>
            </a:pPr>
            <a:fld id="{91DEC565-612A-44E0-8B98-83166988D3BE}" type="slidenum">
              <a:rPr lang="ru-RU">
                <a:solidFill>
                  <a:srgbClr val="FFFFFF"/>
                </a:solidFill>
              </a:rPr>
              <a:pPr>
                <a:defRPr/>
              </a:pPr>
              <a:t>‹#›</a:t>
            </a:fld>
            <a:endParaRPr lang="ru-RU">
              <a:solidFill>
                <a:srgbClr val="FFFFFF"/>
              </a:solidFill>
            </a:endParaRPr>
          </a:p>
        </p:txBody>
      </p:sp>
    </p:spTree>
    <p:extLst>
      <p:ext uri="{BB962C8B-B14F-4D97-AF65-F5344CB8AC3E}">
        <p14:creationId xmlns:p14="http://schemas.microsoft.com/office/powerpoint/2010/main" xmlns="" val="59447672"/>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7"/>
          <p:cNvSpPr>
            <a:spLocks noGrp="1" noChangeArrowheads="1"/>
          </p:cNvSpPr>
          <p:nvPr>
            <p:ph type="dt" sz="half" idx="10"/>
          </p:nvPr>
        </p:nvSpPr>
        <p:spPr>
          <a:ln/>
        </p:spPr>
        <p:txBody>
          <a:bodyPr/>
          <a:lstStyle>
            <a:lvl1pPr>
              <a:defRPr/>
            </a:lvl1pPr>
          </a:lstStyle>
          <a:p>
            <a:pPr>
              <a:defRPr/>
            </a:pPr>
            <a:endParaRPr lang="ru-RU">
              <a:solidFill>
                <a:srgbClr val="FFFFFF"/>
              </a:solidFill>
            </a:endParaRPr>
          </a:p>
        </p:txBody>
      </p:sp>
      <p:sp>
        <p:nvSpPr>
          <p:cNvPr id="5" name="Rectangle 18"/>
          <p:cNvSpPr>
            <a:spLocks noGrp="1" noChangeArrowheads="1"/>
          </p:cNvSpPr>
          <p:nvPr>
            <p:ph type="ftr" sz="quarter" idx="11"/>
          </p:nvPr>
        </p:nvSpPr>
        <p:spPr>
          <a:ln/>
        </p:spPr>
        <p:txBody>
          <a:bodyPr/>
          <a:lstStyle>
            <a:lvl1pPr>
              <a:defRPr/>
            </a:lvl1pPr>
          </a:lstStyle>
          <a:p>
            <a:pPr>
              <a:defRPr/>
            </a:pPr>
            <a:endParaRPr lang="ru-RU">
              <a:solidFill>
                <a:srgbClr val="FFFFFF"/>
              </a:solidFill>
            </a:endParaRPr>
          </a:p>
        </p:txBody>
      </p:sp>
      <p:sp>
        <p:nvSpPr>
          <p:cNvPr id="6" name="Rectangle 19"/>
          <p:cNvSpPr>
            <a:spLocks noGrp="1" noChangeArrowheads="1"/>
          </p:cNvSpPr>
          <p:nvPr>
            <p:ph type="sldNum" sz="quarter" idx="12"/>
          </p:nvPr>
        </p:nvSpPr>
        <p:spPr>
          <a:ln/>
        </p:spPr>
        <p:txBody>
          <a:bodyPr/>
          <a:lstStyle>
            <a:lvl1pPr>
              <a:defRPr/>
            </a:lvl1pPr>
          </a:lstStyle>
          <a:p>
            <a:pPr>
              <a:defRPr/>
            </a:pPr>
            <a:fld id="{761432AC-8FCB-4928-86D5-0EB9CE123BB6}" type="slidenum">
              <a:rPr lang="ru-RU">
                <a:solidFill>
                  <a:srgbClr val="FFFFFF"/>
                </a:solidFill>
              </a:rPr>
              <a:pPr>
                <a:defRPr/>
              </a:pPr>
              <a:t>‹#›</a:t>
            </a:fld>
            <a:endParaRPr lang="ru-RU">
              <a:solidFill>
                <a:srgbClr val="FFFFFF"/>
              </a:solidFill>
            </a:endParaRPr>
          </a:p>
        </p:txBody>
      </p:sp>
    </p:spTree>
    <p:extLst>
      <p:ext uri="{BB962C8B-B14F-4D97-AF65-F5344CB8AC3E}">
        <p14:creationId xmlns:p14="http://schemas.microsoft.com/office/powerpoint/2010/main" xmlns="" val="1293113970"/>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24650" y="304800"/>
            <a:ext cx="1885951" cy="57912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1066800" y="304800"/>
            <a:ext cx="5505451" cy="57912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7"/>
          <p:cNvSpPr>
            <a:spLocks noGrp="1" noChangeArrowheads="1"/>
          </p:cNvSpPr>
          <p:nvPr>
            <p:ph type="dt" sz="half" idx="10"/>
          </p:nvPr>
        </p:nvSpPr>
        <p:spPr>
          <a:ln/>
        </p:spPr>
        <p:txBody>
          <a:bodyPr/>
          <a:lstStyle>
            <a:lvl1pPr>
              <a:defRPr/>
            </a:lvl1pPr>
          </a:lstStyle>
          <a:p>
            <a:pPr>
              <a:defRPr/>
            </a:pPr>
            <a:endParaRPr lang="ru-RU">
              <a:solidFill>
                <a:srgbClr val="FFFFFF"/>
              </a:solidFill>
            </a:endParaRPr>
          </a:p>
        </p:txBody>
      </p:sp>
      <p:sp>
        <p:nvSpPr>
          <p:cNvPr id="5" name="Rectangle 18"/>
          <p:cNvSpPr>
            <a:spLocks noGrp="1" noChangeArrowheads="1"/>
          </p:cNvSpPr>
          <p:nvPr>
            <p:ph type="ftr" sz="quarter" idx="11"/>
          </p:nvPr>
        </p:nvSpPr>
        <p:spPr>
          <a:ln/>
        </p:spPr>
        <p:txBody>
          <a:bodyPr/>
          <a:lstStyle>
            <a:lvl1pPr>
              <a:defRPr/>
            </a:lvl1pPr>
          </a:lstStyle>
          <a:p>
            <a:pPr>
              <a:defRPr/>
            </a:pPr>
            <a:endParaRPr lang="ru-RU">
              <a:solidFill>
                <a:srgbClr val="FFFFFF"/>
              </a:solidFill>
            </a:endParaRPr>
          </a:p>
        </p:txBody>
      </p:sp>
      <p:sp>
        <p:nvSpPr>
          <p:cNvPr id="6" name="Rectangle 19"/>
          <p:cNvSpPr>
            <a:spLocks noGrp="1" noChangeArrowheads="1"/>
          </p:cNvSpPr>
          <p:nvPr>
            <p:ph type="sldNum" sz="quarter" idx="12"/>
          </p:nvPr>
        </p:nvSpPr>
        <p:spPr>
          <a:ln/>
        </p:spPr>
        <p:txBody>
          <a:bodyPr/>
          <a:lstStyle>
            <a:lvl1pPr>
              <a:defRPr/>
            </a:lvl1pPr>
          </a:lstStyle>
          <a:p>
            <a:pPr>
              <a:defRPr/>
            </a:pPr>
            <a:fld id="{AEB0B455-E914-4ED1-A048-0C1678B905AC}" type="slidenum">
              <a:rPr lang="ru-RU">
                <a:solidFill>
                  <a:srgbClr val="FFFFFF"/>
                </a:solidFill>
              </a:rPr>
              <a:pPr>
                <a:defRPr/>
              </a:pPr>
              <a:t>‹#›</a:t>
            </a:fld>
            <a:endParaRPr lang="ru-RU">
              <a:solidFill>
                <a:srgbClr val="FFFFFF"/>
              </a:solidFill>
            </a:endParaRPr>
          </a:p>
        </p:txBody>
      </p:sp>
    </p:spTree>
    <p:extLst>
      <p:ext uri="{BB962C8B-B14F-4D97-AF65-F5344CB8AC3E}">
        <p14:creationId xmlns:p14="http://schemas.microsoft.com/office/powerpoint/2010/main" xmlns="" val="2322579581"/>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reserve="1">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304801"/>
            <a:ext cx="7543800" cy="1431925"/>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1066801" y="1981200"/>
            <a:ext cx="36957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914901" y="1981200"/>
            <a:ext cx="36957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17"/>
          <p:cNvSpPr>
            <a:spLocks noGrp="1" noChangeArrowheads="1"/>
          </p:cNvSpPr>
          <p:nvPr>
            <p:ph type="dt" sz="half" idx="10"/>
          </p:nvPr>
        </p:nvSpPr>
        <p:spPr>
          <a:ln/>
        </p:spPr>
        <p:txBody>
          <a:bodyPr/>
          <a:lstStyle>
            <a:lvl1pPr>
              <a:defRPr/>
            </a:lvl1pPr>
          </a:lstStyle>
          <a:p>
            <a:pPr>
              <a:defRPr/>
            </a:pPr>
            <a:endParaRPr lang="ru-RU">
              <a:solidFill>
                <a:srgbClr val="FFFFFF"/>
              </a:solidFill>
            </a:endParaRPr>
          </a:p>
        </p:txBody>
      </p:sp>
      <p:sp>
        <p:nvSpPr>
          <p:cNvPr id="6" name="Rectangle 18"/>
          <p:cNvSpPr>
            <a:spLocks noGrp="1" noChangeArrowheads="1"/>
          </p:cNvSpPr>
          <p:nvPr>
            <p:ph type="ftr" sz="quarter" idx="11"/>
          </p:nvPr>
        </p:nvSpPr>
        <p:spPr>
          <a:ln/>
        </p:spPr>
        <p:txBody>
          <a:bodyPr/>
          <a:lstStyle>
            <a:lvl1pPr>
              <a:defRPr/>
            </a:lvl1pPr>
          </a:lstStyle>
          <a:p>
            <a:pPr>
              <a:defRPr/>
            </a:pPr>
            <a:endParaRPr lang="ru-RU">
              <a:solidFill>
                <a:srgbClr val="FFFFFF"/>
              </a:solidFill>
            </a:endParaRPr>
          </a:p>
        </p:txBody>
      </p:sp>
      <p:sp>
        <p:nvSpPr>
          <p:cNvPr id="7" name="Rectangle 19"/>
          <p:cNvSpPr>
            <a:spLocks noGrp="1" noChangeArrowheads="1"/>
          </p:cNvSpPr>
          <p:nvPr>
            <p:ph type="sldNum" sz="quarter" idx="12"/>
          </p:nvPr>
        </p:nvSpPr>
        <p:spPr>
          <a:ln/>
        </p:spPr>
        <p:txBody>
          <a:bodyPr/>
          <a:lstStyle>
            <a:lvl1pPr>
              <a:defRPr/>
            </a:lvl1pPr>
          </a:lstStyle>
          <a:p>
            <a:pPr>
              <a:defRPr/>
            </a:pPr>
            <a:fld id="{7E4D9BF3-021B-4D0D-8DCE-A17EF9A754C4}" type="slidenum">
              <a:rPr lang="ru-RU">
                <a:solidFill>
                  <a:srgbClr val="FFFFFF"/>
                </a:solidFill>
              </a:rPr>
              <a:pPr>
                <a:defRPr/>
              </a:pPr>
              <a:t>‹#›</a:t>
            </a:fld>
            <a:endParaRPr lang="ru-RU">
              <a:solidFill>
                <a:srgbClr val="FFFFFF"/>
              </a:solidFill>
            </a:endParaRPr>
          </a:p>
        </p:txBody>
      </p:sp>
    </p:spTree>
    <p:extLst>
      <p:ext uri="{BB962C8B-B14F-4D97-AF65-F5344CB8AC3E}">
        <p14:creationId xmlns:p14="http://schemas.microsoft.com/office/powerpoint/2010/main" xmlns="" val="529614853"/>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fourObj" preserve="1">
  <p:cSld name="Заголовок и четыре объекта">
    <p:spTree>
      <p:nvGrpSpPr>
        <p:cNvPr id="1" name=""/>
        <p:cNvGrpSpPr/>
        <p:nvPr/>
      </p:nvGrpSpPr>
      <p:grpSpPr>
        <a:xfrm>
          <a:off x="0" y="0"/>
          <a:ext cx="0" cy="0"/>
          <a:chOff x="0" y="0"/>
          <a:chExt cx="0" cy="0"/>
        </a:xfrm>
      </p:grpSpPr>
      <p:sp>
        <p:nvSpPr>
          <p:cNvPr id="2" name="Заголовок 1"/>
          <p:cNvSpPr>
            <a:spLocks noGrp="1"/>
          </p:cNvSpPr>
          <p:nvPr>
            <p:ph type="title" sz="quarter"/>
          </p:nvPr>
        </p:nvSpPr>
        <p:spPr>
          <a:xfrm>
            <a:off x="1066800" y="304801"/>
            <a:ext cx="7543800" cy="1431925"/>
          </a:xfrm>
        </p:spPr>
        <p:txBody>
          <a:bodyPr/>
          <a:lstStyle/>
          <a:p>
            <a:r>
              <a:rPr lang="ru-RU" smtClean="0"/>
              <a:t>Образец заголовка</a:t>
            </a:r>
            <a:endParaRPr lang="ru-RU"/>
          </a:p>
        </p:txBody>
      </p:sp>
      <p:sp>
        <p:nvSpPr>
          <p:cNvPr id="3" name="Содержимое 2"/>
          <p:cNvSpPr>
            <a:spLocks noGrp="1"/>
          </p:cNvSpPr>
          <p:nvPr>
            <p:ph sz="quarter" idx="1"/>
          </p:nvPr>
        </p:nvSpPr>
        <p:spPr>
          <a:xfrm>
            <a:off x="1066801" y="1981200"/>
            <a:ext cx="36957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914901" y="1981200"/>
            <a:ext cx="36957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1066801" y="4114800"/>
            <a:ext cx="36957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Содержимое 5"/>
          <p:cNvSpPr>
            <a:spLocks noGrp="1"/>
          </p:cNvSpPr>
          <p:nvPr>
            <p:ph sz="quarter" idx="4"/>
          </p:nvPr>
        </p:nvSpPr>
        <p:spPr>
          <a:xfrm>
            <a:off x="4914901" y="4114800"/>
            <a:ext cx="36957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17"/>
          <p:cNvSpPr>
            <a:spLocks noGrp="1" noChangeArrowheads="1"/>
          </p:cNvSpPr>
          <p:nvPr>
            <p:ph type="dt" sz="half" idx="10"/>
          </p:nvPr>
        </p:nvSpPr>
        <p:spPr>
          <a:ln/>
        </p:spPr>
        <p:txBody>
          <a:bodyPr/>
          <a:lstStyle>
            <a:lvl1pPr>
              <a:defRPr/>
            </a:lvl1pPr>
          </a:lstStyle>
          <a:p>
            <a:pPr>
              <a:defRPr/>
            </a:pPr>
            <a:endParaRPr lang="ru-RU">
              <a:solidFill>
                <a:srgbClr val="FFFFFF"/>
              </a:solidFill>
            </a:endParaRPr>
          </a:p>
        </p:txBody>
      </p:sp>
      <p:sp>
        <p:nvSpPr>
          <p:cNvPr id="8" name="Rectangle 18"/>
          <p:cNvSpPr>
            <a:spLocks noGrp="1" noChangeArrowheads="1"/>
          </p:cNvSpPr>
          <p:nvPr>
            <p:ph type="ftr" sz="quarter" idx="11"/>
          </p:nvPr>
        </p:nvSpPr>
        <p:spPr>
          <a:ln/>
        </p:spPr>
        <p:txBody>
          <a:bodyPr/>
          <a:lstStyle>
            <a:lvl1pPr>
              <a:defRPr/>
            </a:lvl1pPr>
          </a:lstStyle>
          <a:p>
            <a:pPr>
              <a:defRPr/>
            </a:pPr>
            <a:endParaRPr lang="ru-RU">
              <a:solidFill>
                <a:srgbClr val="FFFFFF"/>
              </a:solidFill>
            </a:endParaRPr>
          </a:p>
        </p:txBody>
      </p:sp>
      <p:sp>
        <p:nvSpPr>
          <p:cNvPr id="9" name="Rectangle 19"/>
          <p:cNvSpPr>
            <a:spLocks noGrp="1" noChangeArrowheads="1"/>
          </p:cNvSpPr>
          <p:nvPr>
            <p:ph type="sldNum" sz="quarter" idx="12"/>
          </p:nvPr>
        </p:nvSpPr>
        <p:spPr>
          <a:ln/>
        </p:spPr>
        <p:txBody>
          <a:bodyPr/>
          <a:lstStyle>
            <a:lvl1pPr>
              <a:defRPr/>
            </a:lvl1pPr>
          </a:lstStyle>
          <a:p>
            <a:pPr>
              <a:defRPr/>
            </a:pPr>
            <a:fld id="{61199445-DA45-46E0-B7DD-ECCF2377A912}" type="slidenum">
              <a:rPr lang="ru-RU">
                <a:solidFill>
                  <a:srgbClr val="FFFFFF"/>
                </a:solidFill>
              </a:rPr>
              <a:pPr>
                <a:defRPr/>
              </a:pPr>
              <a:t>‹#›</a:t>
            </a:fld>
            <a:endParaRPr lang="ru-RU">
              <a:solidFill>
                <a:srgbClr val="FFFFFF"/>
              </a:solidFill>
            </a:endParaRPr>
          </a:p>
        </p:txBody>
      </p:sp>
    </p:spTree>
    <p:extLst>
      <p:ext uri="{BB962C8B-B14F-4D97-AF65-F5344CB8AC3E}">
        <p14:creationId xmlns:p14="http://schemas.microsoft.com/office/powerpoint/2010/main" xmlns="" val="2977422398"/>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objAndTwoObj" preserve="1">
  <p:cSld name="Заголовок, 1 большой объект и 2 маленьких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304801"/>
            <a:ext cx="7543800" cy="1431925"/>
          </a:xfrm>
        </p:spPr>
        <p:txBody>
          <a:bodyPr/>
          <a:lstStyle/>
          <a:p>
            <a:r>
              <a:rPr lang="ru-RU" smtClean="0"/>
              <a:t>Образец заголовка</a:t>
            </a:r>
            <a:endParaRPr lang="ru-RU"/>
          </a:p>
        </p:txBody>
      </p:sp>
      <p:sp>
        <p:nvSpPr>
          <p:cNvPr id="3" name="Содержимое 2"/>
          <p:cNvSpPr>
            <a:spLocks noGrp="1"/>
          </p:cNvSpPr>
          <p:nvPr>
            <p:ph sz="half" idx="1"/>
          </p:nvPr>
        </p:nvSpPr>
        <p:spPr>
          <a:xfrm>
            <a:off x="1066801" y="1981200"/>
            <a:ext cx="36957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914901" y="1981200"/>
            <a:ext cx="36957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4914901" y="4114800"/>
            <a:ext cx="36957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17"/>
          <p:cNvSpPr>
            <a:spLocks noGrp="1" noChangeArrowheads="1"/>
          </p:cNvSpPr>
          <p:nvPr>
            <p:ph type="dt" sz="half" idx="10"/>
          </p:nvPr>
        </p:nvSpPr>
        <p:spPr>
          <a:ln/>
        </p:spPr>
        <p:txBody>
          <a:bodyPr/>
          <a:lstStyle>
            <a:lvl1pPr>
              <a:defRPr/>
            </a:lvl1pPr>
          </a:lstStyle>
          <a:p>
            <a:pPr>
              <a:defRPr/>
            </a:pPr>
            <a:endParaRPr lang="ru-RU">
              <a:solidFill>
                <a:srgbClr val="FFFFFF"/>
              </a:solidFill>
            </a:endParaRPr>
          </a:p>
        </p:txBody>
      </p:sp>
      <p:sp>
        <p:nvSpPr>
          <p:cNvPr id="7" name="Rectangle 18"/>
          <p:cNvSpPr>
            <a:spLocks noGrp="1" noChangeArrowheads="1"/>
          </p:cNvSpPr>
          <p:nvPr>
            <p:ph type="ftr" sz="quarter" idx="11"/>
          </p:nvPr>
        </p:nvSpPr>
        <p:spPr>
          <a:ln/>
        </p:spPr>
        <p:txBody>
          <a:bodyPr/>
          <a:lstStyle>
            <a:lvl1pPr>
              <a:defRPr/>
            </a:lvl1pPr>
          </a:lstStyle>
          <a:p>
            <a:pPr>
              <a:defRPr/>
            </a:pPr>
            <a:endParaRPr lang="ru-RU">
              <a:solidFill>
                <a:srgbClr val="FFFFFF"/>
              </a:solidFill>
            </a:endParaRPr>
          </a:p>
        </p:txBody>
      </p:sp>
      <p:sp>
        <p:nvSpPr>
          <p:cNvPr id="8" name="Rectangle 19"/>
          <p:cNvSpPr>
            <a:spLocks noGrp="1" noChangeArrowheads="1"/>
          </p:cNvSpPr>
          <p:nvPr>
            <p:ph type="sldNum" sz="quarter" idx="12"/>
          </p:nvPr>
        </p:nvSpPr>
        <p:spPr>
          <a:ln/>
        </p:spPr>
        <p:txBody>
          <a:bodyPr/>
          <a:lstStyle>
            <a:lvl1pPr>
              <a:defRPr/>
            </a:lvl1pPr>
          </a:lstStyle>
          <a:p>
            <a:pPr>
              <a:defRPr/>
            </a:pPr>
            <a:fld id="{B2DE1C0F-C471-4685-8085-D19D7BB561CC}" type="slidenum">
              <a:rPr lang="ru-RU">
                <a:solidFill>
                  <a:srgbClr val="FFFFFF"/>
                </a:solidFill>
              </a:rPr>
              <a:pPr>
                <a:defRPr/>
              </a:pPr>
              <a:t>‹#›</a:t>
            </a:fld>
            <a:endParaRPr lang="ru-RU">
              <a:solidFill>
                <a:srgbClr val="FFFFFF"/>
              </a:solidFill>
            </a:endParaRPr>
          </a:p>
        </p:txBody>
      </p:sp>
    </p:spTree>
    <p:extLst>
      <p:ext uri="{BB962C8B-B14F-4D97-AF65-F5344CB8AC3E}">
        <p14:creationId xmlns:p14="http://schemas.microsoft.com/office/powerpoint/2010/main" xmlns="" val="2381799472"/>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Only" preserve="1">
  <p:cSld name="Объект">
    <p:spTree>
      <p:nvGrpSpPr>
        <p:cNvPr id="1" name=""/>
        <p:cNvGrpSpPr/>
        <p:nvPr/>
      </p:nvGrpSpPr>
      <p:grpSpPr>
        <a:xfrm>
          <a:off x="0" y="0"/>
          <a:ext cx="0" cy="0"/>
          <a:chOff x="0" y="0"/>
          <a:chExt cx="0" cy="0"/>
        </a:xfrm>
      </p:grpSpPr>
      <p:sp>
        <p:nvSpPr>
          <p:cNvPr id="2" name="Содержимое 1"/>
          <p:cNvSpPr>
            <a:spLocks noGrp="1"/>
          </p:cNvSpPr>
          <p:nvPr>
            <p:ph/>
          </p:nvPr>
        </p:nvSpPr>
        <p:spPr>
          <a:xfrm>
            <a:off x="1066800" y="304800"/>
            <a:ext cx="7543800" cy="579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 name="Rectangle 17"/>
          <p:cNvSpPr>
            <a:spLocks noGrp="1" noChangeArrowheads="1"/>
          </p:cNvSpPr>
          <p:nvPr>
            <p:ph type="dt" sz="half" idx="10"/>
          </p:nvPr>
        </p:nvSpPr>
        <p:spPr>
          <a:ln/>
        </p:spPr>
        <p:txBody>
          <a:bodyPr/>
          <a:lstStyle>
            <a:lvl1pPr>
              <a:defRPr/>
            </a:lvl1pPr>
          </a:lstStyle>
          <a:p>
            <a:pPr>
              <a:defRPr/>
            </a:pPr>
            <a:endParaRPr lang="ru-RU">
              <a:solidFill>
                <a:srgbClr val="FFFFFF"/>
              </a:solidFill>
            </a:endParaRPr>
          </a:p>
        </p:txBody>
      </p:sp>
      <p:sp>
        <p:nvSpPr>
          <p:cNvPr id="4" name="Rectangle 18"/>
          <p:cNvSpPr>
            <a:spLocks noGrp="1" noChangeArrowheads="1"/>
          </p:cNvSpPr>
          <p:nvPr>
            <p:ph type="ftr" sz="quarter" idx="11"/>
          </p:nvPr>
        </p:nvSpPr>
        <p:spPr>
          <a:ln/>
        </p:spPr>
        <p:txBody>
          <a:bodyPr/>
          <a:lstStyle>
            <a:lvl1pPr>
              <a:defRPr/>
            </a:lvl1pPr>
          </a:lstStyle>
          <a:p>
            <a:pPr>
              <a:defRPr/>
            </a:pPr>
            <a:endParaRPr lang="ru-RU">
              <a:solidFill>
                <a:srgbClr val="FFFFFF"/>
              </a:solidFill>
            </a:endParaRPr>
          </a:p>
        </p:txBody>
      </p:sp>
      <p:sp>
        <p:nvSpPr>
          <p:cNvPr id="5" name="Rectangle 19"/>
          <p:cNvSpPr>
            <a:spLocks noGrp="1" noChangeArrowheads="1"/>
          </p:cNvSpPr>
          <p:nvPr>
            <p:ph type="sldNum" sz="quarter" idx="12"/>
          </p:nvPr>
        </p:nvSpPr>
        <p:spPr>
          <a:ln/>
        </p:spPr>
        <p:txBody>
          <a:bodyPr/>
          <a:lstStyle>
            <a:lvl1pPr>
              <a:defRPr/>
            </a:lvl1pPr>
          </a:lstStyle>
          <a:p>
            <a:pPr>
              <a:defRPr/>
            </a:pPr>
            <a:fld id="{21628DC7-5A46-4A9D-BA09-43EC84CFEDAB}" type="slidenum">
              <a:rPr lang="ru-RU">
                <a:solidFill>
                  <a:srgbClr val="FFFFFF"/>
                </a:solidFill>
              </a:rPr>
              <a:pPr>
                <a:defRPr/>
              </a:pPr>
              <a:t>‹#›</a:t>
            </a:fld>
            <a:endParaRPr lang="ru-RU">
              <a:solidFill>
                <a:srgbClr val="FFFFFF"/>
              </a:solidFill>
            </a:endParaRPr>
          </a:p>
        </p:txBody>
      </p:sp>
    </p:spTree>
    <p:extLst>
      <p:ext uri="{BB962C8B-B14F-4D97-AF65-F5344CB8AC3E}">
        <p14:creationId xmlns:p14="http://schemas.microsoft.com/office/powerpoint/2010/main" xmlns="" val="2532035928"/>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4" name="Group 2"/>
          <p:cNvGrpSpPr>
            <a:grpSpLocks/>
          </p:cNvGrpSpPr>
          <p:nvPr/>
        </p:nvGrpSpPr>
        <p:grpSpPr bwMode="auto">
          <a:xfrm>
            <a:off x="0" y="6350"/>
            <a:ext cx="9140825" cy="6851650"/>
            <a:chOff x="0" y="4"/>
            <a:chExt cx="5758" cy="4316"/>
          </a:xfrm>
        </p:grpSpPr>
        <p:grpSp>
          <p:nvGrpSpPr>
            <p:cNvPr id="5" name="Group 3"/>
            <p:cNvGrpSpPr>
              <a:grpSpLocks/>
            </p:cNvGrpSpPr>
            <p:nvPr/>
          </p:nvGrpSpPr>
          <p:grpSpPr bwMode="auto">
            <a:xfrm>
              <a:off x="0" y="1161"/>
              <a:ext cx="5758" cy="3159"/>
              <a:chOff x="0" y="1161"/>
              <a:chExt cx="5758" cy="3159"/>
            </a:xfrm>
          </p:grpSpPr>
          <p:sp>
            <p:nvSpPr>
              <p:cNvPr id="16" name="Freeform 4"/>
              <p:cNvSpPr>
                <a:spLocks/>
              </p:cNvSpPr>
              <p:nvPr/>
            </p:nvSpPr>
            <p:spPr bwMode="hidden">
              <a:xfrm>
                <a:off x="558" y="1161"/>
                <a:ext cx="5200" cy="3159"/>
              </a:xfrm>
              <a:custGeom>
                <a:avLst/>
                <a:gdLst>
                  <a:gd name="T0" fmla="*/ 0 w 5184"/>
                  <a:gd name="T1" fmla="*/ 3159 h 3159"/>
                  <a:gd name="T2" fmla="*/ 5216 w 5184"/>
                  <a:gd name="T3" fmla="*/ 3159 h 3159"/>
                  <a:gd name="T4" fmla="*/ 5216 w 5184"/>
                  <a:gd name="T5" fmla="*/ 0 h 3159"/>
                  <a:gd name="T6" fmla="*/ 0 w 5184"/>
                  <a:gd name="T7" fmla="*/ 0 h 3159"/>
                  <a:gd name="T8" fmla="*/ 0 w 5184"/>
                  <a:gd name="T9" fmla="*/ 3159 h 3159"/>
                  <a:gd name="T10" fmla="*/ 0 w 5184"/>
                  <a:gd name="T11" fmla="*/ 3159 h 31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84" h="3159">
                    <a:moveTo>
                      <a:pt x="0" y="3159"/>
                    </a:moveTo>
                    <a:lnTo>
                      <a:pt x="5184" y="3159"/>
                    </a:lnTo>
                    <a:lnTo>
                      <a:pt x="5184" y="0"/>
                    </a:lnTo>
                    <a:lnTo>
                      <a:pt x="0" y="0"/>
                    </a:lnTo>
                    <a:lnTo>
                      <a:pt x="0" y="3159"/>
                    </a:lnTo>
                    <a:close/>
                  </a:path>
                </a:pathLst>
              </a:custGeom>
              <a:gradFill rotWithShape="0">
                <a:gsLst>
                  <a:gs pos="0">
                    <a:schemeClr val="bg1"/>
                  </a:gs>
                  <a:gs pos="100000">
                    <a:schemeClr val="bg2"/>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r" eaLnBrk="0" fontAlgn="base" hangingPunct="0">
                  <a:spcBef>
                    <a:spcPct val="0"/>
                  </a:spcBef>
                  <a:spcAft>
                    <a:spcPct val="0"/>
                  </a:spcAft>
                </a:pPr>
                <a:endParaRPr lang="ru-RU" smtClean="0">
                  <a:solidFill>
                    <a:srgbClr val="FFFFFF"/>
                  </a:solidFill>
                  <a:latin typeface="Arial" charset="0"/>
                </a:endParaRPr>
              </a:p>
            </p:txBody>
          </p:sp>
          <p:sp>
            <p:nvSpPr>
              <p:cNvPr id="17" name="Freeform 5"/>
              <p:cNvSpPr>
                <a:spLocks/>
              </p:cNvSpPr>
              <p:nvPr/>
            </p:nvSpPr>
            <p:spPr bwMode="hidden">
              <a:xfrm>
                <a:off x="0" y="1161"/>
                <a:ext cx="558" cy="3159"/>
              </a:xfrm>
              <a:custGeom>
                <a:avLst/>
                <a:gdLst>
                  <a:gd name="T0" fmla="*/ 0 w 556"/>
                  <a:gd name="T1" fmla="*/ 0 h 3159"/>
                  <a:gd name="T2" fmla="*/ 0 w 556"/>
                  <a:gd name="T3" fmla="*/ 3159 h 3159"/>
                  <a:gd name="T4" fmla="*/ 560 w 556"/>
                  <a:gd name="T5" fmla="*/ 3159 h 3159"/>
                  <a:gd name="T6" fmla="*/ 560 w 556"/>
                  <a:gd name="T7" fmla="*/ 0 h 3159"/>
                  <a:gd name="T8" fmla="*/ 0 w 556"/>
                  <a:gd name="T9" fmla="*/ 0 h 3159"/>
                  <a:gd name="T10" fmla="*/ 0 w 556"/>
                  <a:gd name="T11" fmla="*/ 0 h 31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56" h="3159">
                    <a:moveTo>
                      <a:pt x="0" y="0"/>
                    </a:moveTo>
                    <a:lnTo>
                      <a:pt x="0" y="3159"/>
                    </a:lnTo>
                    <a:lnTo>
                      <a:pt x="556" y="3159"/>
                    </a:lnTo>
                    <a:lnTo>
                      <a:pt x="556" y="0"/>
                    </a:lnTo>
                    <a:lnTo>
                      <a:pt x="0" y="0"/>
                    </a:lnTo>
                    <a:close/>
                  </a:path>
                </a:pathLst>
              </a:custGeom>
              <a:gradFill rotWithShape="0">
                <a:gsLst>
                  <a:gs pos="0">
                    <a:schemeClr val="bg1"/>
                  </a:gs>
                  <a:gs pos="100000">
                    <a:schemeClr val="bg2"/>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r" eaLnBrk="0" fontAlgn="base" hangingPunct="0">
                  <a:spcBef>
                    <a:spcPct val="0"/>
                  </a:spcBef>
                  <a:spcAft>
                    <a:spcPct val="0"/>
                  </a:spcAft>
                </a:pPr>
                <a:endParaRPr lang="ru-RU" smtClean="0">
                  <a:solidFill>
                    <a:srgbClr val="FFFFFF"/>
                  </a:solidFill>
                  <a:latin typeface="Arial" charset="0"/>
                </a:endParaRPr>
              </a:p>
            </p:txBody>
          </p:sp>
        </p:grpSp>
        <p:sp>
          <p:nvSpPr>
            <p:cNvPr id="6" name="Freeform 6"/>
            <p:cNvSpPr>
              <a:spLocks/>
            </p:cNvSpPr>
            <p:nvPr/>
          </p:nvSpPr>
          <p:spPr bwMode="ltGray">
            <a:xfrm>
              <a:off x="552" y="951"/>
              <a:ext cx="12" cy="420"/>
            </a:xfrm>
            <a:custGeom>
              <a:avLst/>
              <a:gdLst/>
              <a:ahLst/>
              <a:cxnLst>
                <a:cxn ang="0">
                  <a:pos x="0" y="0"/>
                </a:cxn>
                <a:cxn ang="0">
                  <a:pos x="0" y="420"/>
                </a:cxn>
                <a:cxn ang="0">
                  <a:pos x="12" y="420"/>
                </a:cxn>
                <a:cxn ang="0">
                  <a:pos x="12" y="0"/>
                </a:cxn>
                <a:cxn ang="0">
                  <a:pos x="0" y="0"/>
                </a:cxn>
                <a:cxn ang="0">
                  <a:pos x="0" y="0"/>
                </a:cxn>
              </a:cxnLst>
              <a:rect l="0" t="0" r="r" b="b"/>
              <a:pathLst>
                <a:path w="12" h="420">
                  <a:moveTo>
                    <a:pt x="0" y="0"/>
                  </a:moveTo>
                  <a:lnTo>
                    <a:pt x="0" y="420"/>
                  </a:lnTo>
                  <a:lnTo>
                    <a:pt x="12" y="420"/>
                  </a:lnTo>
                  <a:lnTo>
                    <a:pt x="12" y="0"/>
                  </a:lnTo>
                  <a:lnTo>
                    <a:pt x="0" y="0"/>
                  </a:lnTo>
                  <a:lnTo>
                    <a:pt x="0" y="0"/>
                  </a:lnTo>
                  <a:close/>
                </a:path>
              </a:pathLst>
            </a:custGeom>
            <a:gradFill rotWithShape="0">
              <a:gsLst>
                <a:gs pos="0">
                  <a:schemeClr val="accent2"/>
                </a:gs>
                <a:gs pos="50000">
                  <a:schemeClr val="hlink"/>
                </a:gs>
                <a:gs pos="100000">
                  <a:schemeClr val="accent2"/>
                </a:gs>
              </a:gsLst>
              <a:lin ang="5400000" scaled="1"/>
            </a:gradFill>
            <a:ln w="9525">
              <a:noFill/>
              <a:round/>
              <a:headEnd/>
              <a:tailEnd/>
            </a:ln>
          </p:spPr>
          <p:txBody>
            <a:bodyPr/>
            <a:lstStyle/>
            <a:p>
              <a:pPr eaLnBrk="0" fontAlgn="base" hangingPunct="0">
                <a:spcBef>
                  <a:spcPct val="0"/>
                </a:spcBef>
                <a:spcAft>
                  <a:spcPct val="0"/>
                </a:spcAft>
                <a:defRPr/>
              </a:pPr>
              <a:endParaRPr lang="ru-RU">
                <a:solidFill>
                  <a:srgbClr val="FFFFFF"/>
                </a:solidFill>
                <a:latin typeface="Arial" charset="0"/>
              </a:endParaRPr>
            </a:p>
          </p:txBody>
        </p:sp>
        <p:sp>
          <p:nvSpPr>
            <p:cNvPr id="7" name="Freeform 7"/>
            <p:cNvSpPr>
              <a:spLocks/>
            </p:cNvSpPr>
            <p:nvPr/>
          </p:nvSpPr>
          <p:spPr bwMode="ltGray">
            <a:xfrm>
              <a:off x="767" y="1155"/>
              <a:ext cx="252" cy="12"/>
            </a:xfrm>
            <a:custGeom>
              <a:avLst/>
              <a:gdLst>
                <a:gd name="T0" fmla="*/ 253 w 251"/>
                <a:gd name="T1" fmla="*/ 0 h 12"/>
                <a:gd name="T2" fmla="*/ 0 w 251"/>
                <a:gd name="T3" fmla="*/ 0 h 12"/>
                <a:gd name="T4" fmla="*/ 0 w 251"/>
                <a:gd name="T5" fmla="*/ 12 h 12"/>
                <a:gd name="T6" fmla="*/ 253 w 251"/>
                <a:gd name="T7" fmla="*/ 12 h 12"/>
                <a:gd name="T8" fmla="*/ 253 w 251"/>
                <a:gd name="T9" fmla="*/ 0 h 12"/>
                <a:gd name="T10" fmla="*/ 253 w 251"/>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1" h="12">
                  <a:moveTo>
                    <a:pt x="251" y="0"/>
                  </a:moveTo>
                  <a:lnTo>
                    <a:pt x="0" y="0"/>
                  </a:lnTo>
                  <a:lnTo>
                    <a:pt x="0" y="12"/>
                  </a:lnTo>
                  <a:lnTo>
                    <a:pt x="251" y="12"/>
                  </a:lnTo>
                  <a:lnTo>
                    <a:pt x="251" y="0"/>
                  </a:lnTo>
                  <a:close/>
                </a:path>
              </a:pathLst>
            </a:custGeom>
            <a:gradFill rotWithShape="0">
              <a:gsLst>
                <a:gs pos="0">
                  <a:schemeClr val="accent2"/>
                </a:gs>
                <a:gs pos="100000">
                  <a:schemeClr val="bg2"/>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r" eaLnBrk="0" fontAlgn="base" hangingPunct="0">
                <a:spcBef>
                  <a:spcPct val="0"/>
                </a:spcBef>
                <a:spcAft>
                  <a:spcPct val="0"/>
                </a:spcAft>
              </a:pPr>
              <a:endParaRPr lang="ru-RU" smtClean="0">
                <a:solidFill>
                  <a:srgbClr val="FFFFFF"/>
                </a:solidFill>
                <a:latin typeface="Arial" charset="0"/>
              </a:endParaRPr>
            </a:p>
          </p:txBody>
        </p:sp>
        <p:sp>
          <p:nvSpPr>
            <p:cNvPr id="8" name="Freeform 8"/>
            <p:cNvSpPr>
              <a:spLocks/>
            </p:cNvSpPr>
            <p:nvPr/>
          </p:nvSpPr>
          <p:spPr bwMode="ltGray">
            <a:xfrm>
              <a:off x="0" y="1155"/>
              <a:ext cx="351" cy="12"/>
            </a:xfrm>
            <a:custGeom>
              <a:avLst/>
              <a:gdLst>
                <a:gd name="T0" fmla="*/ 0 w 251"/>
                <a:gd name="T1" fmla="*/ 0 h 12"/>
                <a:gd name="T2" fmla="*/ 0 w 251"/>
                <a:gd name="T3" fmla="*/ 12 h 12"/>
                <a:gd name="T4" fmla="*/ 491 w 251"/>
                <a:gd name="T5" fmla="*/ 12 h 12"/>
                <a:gd name="T6" fmla="*/ 491 w 251"/>
                <a:gd name="T7" fmla="*/ 0 h 12"/>
                <a:gd name="T8" fmla="*/ 0 w 251"/>
                <a:gd name="T9" fmla="*/ 0 h 12"/>
                <a:gd name="T10" fmla="*/ 0 w 251"/>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1" h="12">
                  <a:moveTo>
                    <a:pt x="0" y="0"/>
                  </a:moveTo>
                  <a:lnTo>
                    <a:pt x="0" y="12"/>
                  </a:lnTo>
                  <a:lnTo>
                    <a:pt x="251" y="12"/>
                  </a:lnTo>
                  <a:lnTo>
                    <a:pt x="251" y="0"/>
                  </a:lnTo>
                  <a:lnTo>
                    <a:pt x="0" y="0"/>
                  </a:lnTo>
                  <a:close/>
                </a:path>
              </a:pathLst>
            </a:custGeom>
            <a:gradFill rotWithShape="0">
              <a:gsLst>
                <a:gs pos="0">
                  <a:schemeClr val="bg2"/>
                </a:gs>
                <a:gs pos="100000">
                  <a:schemeClr val="accent2"/>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r" eaLnBrk="0" fontAlgn="base" hangingPunct="0">
                <a:spcBef>
                  <a:spcPct val="0"/>
                </a:spcBef>
                <a:spcAft>
                  <a:spcPct val="0"/>
                </a:spcAft>
              </a:pPr>
              <a:endParaRPr lang="ru-RU" smtClean="0">
                <a:solidFill>
                  <a:srgbClr val="FFFFFF"/>
                </a:solidFill>
                <a:latin typeface="Arial" charset="0"/>
              </a:endParaRPr>
            </a:p>
          </p:txBody>
        </p:sp>
        <p:grpSp>
          <p:nvGrpSpPr>
            <p:cNvPr id="9" name="Group 9"/>
            <p:cNvGrpSpPr>
              <a:grpSpLocks/>
            </p:cNvGrpSpPr>
            <p:nvPr/>
          </p:nvGrpSpPr>
          <p:grpSpPr bwMode="auto">
            <a:xfrm>
              <a:off x="348" y="4"/>
              <a:ext cx="5410" cy="4316"/>
              <a:chOff x="348" y="4"/>
              <a:chExt cx="5410" cy="4316"/>
            </a:xfrm>
          </p:grpSpPr>
          <p:sp>
            <p:nvSpPr>
              <p:cNvPr id="10" name="Freeform 10"/>
              <p:cNvSpPr>
                <a:spLocks/>
              </p:cNvSpPr>
              <p:nvPr/>
            </p:nvSpPr>
            <p:spPr bwMode="ltGray">
              <a:xfrm>
                <a:off x="552" y="4"/>
                <a:ext cx="12" cy="695"/>
              </a:xfrm>
              <a:custGeom>
                <a:avLst/>
                <a:gdLst>
                  <a:gd name="T0" fmla="*/ 12 w 12"/>
                  <a:gd name="T1" fmla="*/ 0 h 695"/>
                  <a:gd name="T2" fmla="*/ 0 w 12"/>
                  <a:gd name="T3" fmla="*/ 0 h 695"/>
                  <a:gd name="T4" fmla="*/ 0 w 12"/>
                  <a:gd name="T5" fmla="*/ 695 h 695"/>
                  <a:gd name="T6" fmla="*/ 12 w 12"/>
                  <a:gd name="T7" fmla="*/ 695 h 695"/>
                  <a:gd name="T8" fmla="*/ 12 w 12"/>
                  <a:gd name="T9" fmla="*/ 0 h 695"/>
                  <a:gd name="T10" fmla="*/ 12 w 12"/>
                  <a:gd name="T11" fmla="*/ 0 h 69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695">
                    <a:moveTo>
                      <a:pt x="12" y="0"/>
                    </a:moveTo>
                    <a:lnTo>
                      <a:pt x="0" y="0"/>
                    </a:lnTo>
                    <a:lnTo>
                      <a:pt x="0" y="695"/>
                    </a:lnTo>
                    <a:lnTo>
                      <a:pt x="12" y="695"/>
                    </a:lnTo>
                    <a:lnTo>
                      <a:pt x="12" y="0"/>
                    </a:lnTo>
                    <a:close/>
                  </a:path>
                </a:pathLst>
              </a:custGeom>
              <a:gradFill rotWithShape="0">
                <a:gsLst>
                  <a:gs pos="0">
                    <a:schemeClr val="bg1"/>
                  </a:gs>
                  <a:gs pos="100000">
                    <a:schemeClr val="bg2"/>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r" eaLnBrk="0" fontAlgn="base" hangingPunct="0">
                  <a:spcBef>
                    <a:spcPct val="0"/>
                  </a:spcBef>
                  <a:spcAft>
                    <a:spcPct val="0"/>
                  </a:spcAft>
                </a:pPr>
                <a:endParaRPr lang="ru-RU" smtClean="0">
                  <a:solidFill>
                    <a:srgbClr val="FFFFFF"/>
                  </a:solidFill>
                  <a:latin typeface="Arial" charset="0"/>
                </a:endParaRPr>
              </a:p>
            </p:txBody>
          </p:sp>
          <p:sp>
            <p:nvSpPr>
              <p:cNvPr id="11" name="Freeform 11"/>
              <p:cNvSpPr>
                <a:spLocks/>
              </p:cNvSpPr>
              <p:nvPr/>
            </p:nvSpPr>
            <p:spPr bwMode="ltGray">
              <a:xfrm>
                <a:off x="552" y="1623"/>
                <a:ext cx="12" cy="2697"/>
              </a:xfrm>
              <a:custGeom>
                <a:avLst/>
                <a:gdLst>
                  <a:gd name="T0" fmla="*/ 0 w 12"/>
                  <a:gd name="T1" fmla="*/ 2697 h 2697"/>
                  <a:gd name="T2" fmla="*/ 12 w 12"/>
                  <a:gd name="T3" fmla="*/ 2697 h 2697"/>
                  <a:gd name="T4" fmla="*/ 12 w 12"/>
                  <a:gd name="T5" fmla="*/ 0 h 2697"/>
                  <a:gd name="T6" fmla="*/ 0 w 12"/>
                  <a:gd name="T7" fmla="*/ 0 h 2697"/>
                  <a:gd name="T8" fmla="*/ 0 w 12"/>
                  <a:gd name="T9" fmla="*/ 2697 h 2697"/>
                  <a:gd name="T10" fmla="*/ 0 w 12"/>
                  <a:gd name="T11" fmla="*/ 2697 h 269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2697">
                    <a:moveTo>
                      <a:pt x="0" y="2697"/>
                    </a:moveTo>
                    <a:lnTo>
                      <a:pt x="12" y="2697"/>
                    </a:lnTo>
                    <a:lnTo>
                      <a:pt x="12" y="0"/>
                    </a:lnTo>
                    <a:lnTo>
                      <a:pt x="0" y="0"/>
                    </a:lnTo>
                    <a:lnTo>
                      <a:pt x="0" y="2697"/>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r" eaLnBrk="0" fontAlgn="base" hangingPunct="0">
                  <a:spcBef>
                    <a:spcPct val="0"/>
                  </a:spcBef>
                  <a:spcAft>
                    <a:spcPct val="0"/>
                  </a:spcAft>
                </a:pPr>
                <a:endParaRPr lang="ru-RU" smtClean="0">
                  <a:solidFill>
                    <a:srgbClr val="FFFFFF"/>
                  </a:solidFill>
                  <a:latin typeface="Arial" charset="0"/>
                </a:endParaRPr>
              </a:p>
            </p:txBody>
          </p:sp>
          <p:sp>
            <p:nvSpPr>
              <p:cNvPr id="12" name="Freeform 12"/>
              <p:cNvSpPr>
                <a:spLocks/>
              </p:cNvSpPr>
              <p:nvPr/>
            </p:nvSpPr>
            <p:spPr bwMode="ltGray">
              <a:xfrm>
                <a:off x="1019" y="1155"/>
                <a:ext cx="4739" cy="12"/>
              </a:xfrm>
              <a:custGeom>
                <a:avLst/>
                <a:gdLst>
                  <a:gd name="T0" fmla="*/ 4754 w 4724"/>
                  <a:gd name="T1" fmla="*/ 0 h 12"/>
                  <a:gd name="T2" fmla="*/ 0 w 4724"/>
                  <a:gd name="T3" fmla="*/ 0 h 12"/>
                  <a:gd name="T4" fmla="*/ 0 w 4724"/>
                  <a:gd name="T5" fmla="*/ 12 h 12"/>
                  <a:gd name="T6" fmla="*/ 4754 w 4724"/>
                  <a:gd name="T7" fmla="*/ 12 h 12"/>
                  <a:gd name="T8" fmla="*/ 4754 w 4724"/>
                  <a:gd name="T9" fmla="*/ 0 h 12"/>
                  <a:gd name="T10" fmla="*/ 4754 w 4724"/>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724" h="12">
                    <a:moveTo>
                      <a:pt x="4724" y="0"/>
                    </a:moveTo>
                    <a:lnTo>
                      <a:pt x="0" y="0"/>
                    </a:lnTo>
                    <a:lnTo>
                      <a:pt x="0" y="12"/>
                    </a:lnTo>
                    <a:lnTo>
                      <a:pt x="4724" y="12"/>
                    </a:lnTo>
                    <a:lnTo>
                      <a:pt x="4724" y="0"/>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r" eaLnBrk="0" fontAlgn="base" hangingPunct="0">
                  <a:spcBef>
                    <a:spcPct val="0"/>
                  </a:spcBef>
                  <a:spcAft>
                    <a:spcPct val="0"/>
                  </a:spcAft>
                </a:pPr>
                <a:endParaRPr lang="ru-RU" smtClean="0">
                  <a:solidFill>
                    <a:srgbClr val="FFFFFF"/>
                  </a:solidFill>
                  <a:latin typeface="Arial" charset="0"/>
                </a:endParaRPr>
              </a:p>
            </p:txBody>
          </p:sp>
          <p:sp>
            <p:nvSpPr>
              <p:cNvPr id="13" name="Freeform 13"/>
              <p:cNvSpPr>
                <a:spLocks/>
              </p:cNvSpPr>
              <p:nvPr/>
            </p:nvSpPr>
            <p:spPr bwMode="ltGray">
              <a:xfrm>
                <a:off x="552" y="1371"/>
                <a:ext cx="12" cy="252"/>
              </a:xfrm>
              <a:custGeom>
                <a:avLst/>
                <a:gdLst>
                  <a:gd name="T0" fmla="*/ 0 w 12"/>
                  <a:gd name="T1" fmla="*/ 252 h 252"/>
                  <a:gd name="T2" fmla="*/ 12 w 12"/>
                  <a:gd name="T3" fmla="*/ 252 h 252"/>
                  <a:gd name="T4" fmla="*/ 12 w 12"/>
                  <a:gd name="T5" fmla="*/ 0 h 252"/>
                  <a:gd name="T6" fmla="*/ 0 w 12"/>
                  <a:gd name="T7" fmla="*/ 0 h 252"/>
                  <a:gd name="T8" fmla="*/ 0 w 12"/>
                  <a:gd name="T9" fmla="*/ 252 h 252"/>
                  <a:gd name="T10" fmla="*/ 0 w 12"/>
                  <a:gd name="T11" fmla="*/ 252 h 25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252">
                    <a:moveTo>
                      <a:pt x="0" y="252"/>
                    </a:moveTo>
                    <a:lnTo>
                      <a:pt x="12" y="252"/>
                    </a:lnTo>
                    <a:lnTo>
                      <a:pt x="12" y="0"/>
                    </a:lnTo>
                    <a:lnTo>
                      <a:pt x="0" y="0"/>
                    </a:lnTo>
                    <a:lnTo>
                      <a:pt x="0" y="252"/>
                    </a:lnTo>
                    <a:close/>
                  </a:path>
                </a:pathLst>
              </a:custGeom>
              <a:gradFill rotWithShape="0">
                <a:gsLst>
                  <a:gs pos="0">
                    <a:schemeClr val="accent2"/>
                  </a:gs>
                  <a:gs pos="100000">
                    <a:schemeClr val="bg2"/>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r" eaLnBrk="0" fontAlgn="base" hangingPunct="0">
                  <a:spcBef>
                    <a:spcPct val="0"/>
                  </a:spcBef>
                  <a:spcAft>
                    <a:spcPct val="0"/>
                  </a:spcAft>
                </a:pPr>
                <a:endParaRPr lang="ru-RU" smtClean="0">
                  <a:solidFill>
                    <a:srgbClr val="FFFFFF"/>
                  </a:solidFill>
                  <a:latin typeface="Arial" charset="0"/>
                </a:endParaRPr>
              </a:p>
            </p:txBody>
          </p:sp>
          <p:sp>
            <p:nvSpPr>
              <p:cNvPr id="14" name="Freeform 14"/>
              <p:cNvSpPr>
                <a:spLocks/>
              </p:cNvSpPr>
              <p:nvPr/>
            </p:nvSpPr>
            <p:spPr bwMode="ltGray">
              <a:xfrm>
                <a:off x="552" y="699"/>
                <a:ext cx="12" cy="252"/>
              </a:xfrm>
              <a:custGeom>
                <a:avLst/>
                <a:gdLst>
                  <a:gd name="T0" fmla="*/ 12 w 12"/>
                  <a:gd name="T1" fmla="*/ 0 h 252"/>
                  <a:gd name="T2" fmla="*/ 0 w 12"/>
                  <a:gd name="T3" fmla="*/ 0 h 252"/>
                  <a:gd name="T4" fmla="*/ 0 w 12"/>
                  <a:gd name="T5" fmla="*/ 252 h 252"/>
                  <a:gd name="T6" fmla="*/ 12 w 12"/>
                  <a:gd name="T7" fmla="*/ 252 h 252"/>
                  <a:gd name="T8" fmla="*/ 12 w 12"/>
                  <a:gd name="T9" fmla="*/ 0 h 252"/>
                  <a:gd name="T10" fmla="*/ 12 w 12"/>
                  <a:gd name="T11" fmla="*/ 0 h 25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252">
                    <a:moveTo>
                      <a:pt x="12" y="0"/>
                    </a:moveTo>
                    <a:lnTo>
                      <a:pt x="0" y="0"/>
                    </a:lnTo>
                    <a:lnTo>
                      <a:pt x="0" y="252"/>
                    </a:lnTo>
                    <a:lnTo>
                      <a:pt x="12" y="252"/>
                    </a:lnTo>
                    <a:lnTo>
                      <a:pt x="12" y="0"/>
                    </a:lnTo>
                    <a:close/>
                  </a:path>
                </a:pathLst>
              </a:custGeom>
              <a:gradFill rotWithShape="0">
                <a:gsLst>
                  <a:gs pos="0">
                    <a:schemeClr val="bg2"/>
                  </a:gs>
                  <a:gs pos="100000">
                    <a:schemeClr val="accent2"/>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r" eaLnBrk="0" fontAlgn="base" hangingPunct="0">
                  <a:spcBef>
                    <a:spcPct val="0"/>
                  </a:spcBef>
                  <a:spcAft>
                    <a:spcPct val="0"/>
                  </a:spcAft>
                </a:pPr>
                <a:endParaRPr lang="ru-RU" smtClean="0">
                  <a:solidFill>
                    <a:srgbClr val="FFFFFF"/>
                  </a:solidFill>
                  <a:latin typeface="Arial" charset="0"/>
                </a:endParaRPr>
              </a:p>
            </p:txBody>
          </p:sp>
          <p:sp>
            <p:nvSpPr>
              <p:cNvPr id="15" name="Freeform 15"/>
              <p:cNvSpPr>
                <a:spLocks/>
              </p:cNvSpPr>
              <p:nvPr/>
            </p:nvSpPr>
            <p:spPr bwMode="ltGray">
              <a:xfrm>
                <a:off x="348" y="1155"/>
                <a:ext cx="419" cy="12"/>
              </a:xfrm>
              <a:custGeom>
                <a:avLst/>
                <a:gdLst/>
                <a:ahLst/>
                <a:cxnLst>
                  <a:cxn ang="0">
                    <a:pos x="0" y="0"/>
                  </a:cxn>
                  <a:cxn ang="0">
                    <a:pos x="0" y="12"/>
                  </a:cxn>
                  <a:cxn ang="0">
                    <a:pos x="418" y="12"/>
                  </a:cxn>
                  <a:cxn ang="0">
                    <a:pos x="418" y="0"/>
                  </a:cxn>
                  <a:cxn ang="0">
                    <a:pos x="0" y="0"/>
                  </a:cxn>
                  <a:cxn ang="0">
                    <a:pos x="0" y="0"/>
                  </a:cxn>
                </a:cxnLst>
                <a:rect l="0" t="0" r="r" b="b"/>
                <a:pathLst>
                  <a:path w="418" h="12">
                    <a:moveTo>
                      <a:pt x="0" y="0"/>
                    </a:moveTo>
                    <a:lnTo>
                      <a:pt x="0" y="12"/>
                    </a:lnTo>
                    <a:lnTo>
                      <a:pt x="418" y="12"/>
                    </a:lnTo>
                    <a:lnTo>
                      <a:pt x="418" y="0"/>
                    </a:lnTo>
                    <a:lnTo>
                      <a:pt x="0" y="0"/>
                    </a:lnTo>
                    <a:lnTo>
                      <a:pt x="0" y="0"/>
                    </a:lnTo>
                    <a:close/>
                  </a:path>
                </a:pathLst>
              </a:custGeom>
              <a:gradFill rotWithShape="0">
                <a:gsLst>
                  <a:gs pos="0">
                    <a:schemeClr val="accent2"/>
                  </a:gs>
                  <a:gs pos="50000">
                    <a:schemeClr val="hlink"/>
                  </a:gs>
                  <a:gs pos="100000">
                    <a:schemeClr val="accent2"/>
                  </a:gs>
                </a:gsLst>
                <a:lin ang="0" scaled="1"/>
              </a:gradFill>
              <a:ln w="9525">
                <a:noFill/>
                <a:round/>
                <a:headEnd/>
                <a:tailEnd/>
              </a:ln>
            </p:spPr>
            <p:txBody>
              <a:bodyPr/>
              <a:lstStyle/>
              <a:p>
                <a:pPr eaLnBrk="0" fontAlgn="base" hangingPunct="0">
                  <a:spcBef>
                    <a:spcPct val="0"/>
                  </a:spcBef>
                  <a:spcAft>
                    <a:spcPct val="0"/>
                  </a:spcAft>
                  <a:defRPr/>
                </a:pPr>
                <a:endParaRPr lang="ru-RU">
                  <a:solidFill>
                    <a:srgbClr val="FFFFFF"/>
                  </a:solidFill>
                  <a:latin typeface="Arial" charset="0"/>
                </a:endParaRPr>
              </a:p>
            </p:txBody>
          </p:sp>
        </p:grpSp>
      </p:grpSp>
      <p:sp>
        <p:nvSpPr>
          <p:cNvPr id="87056" name="Rectangle 16"/>
          <p:cNvSpPr>
            <a:spLocks noGrp="1" noChangeArrowheads="1"/>
          </p:cNvSpPr>
          <p:nvPr>
            <p:ph type="ctrTitle" sz="quarter"/>
          </p:nvPr>
        </p:nvSpPr>
        <p:spPr>
          <a:xfrm>
            <a:off x="1066800" y="1997076"/>
            <a:ext cx="7086600" cy="1431925"/>
          </a:xfrm>
        </p:spPr>
        <p:txBody>
          <a:bodyPr anchor="b"/>
          <a:lstStyle>
            <a:lvl1pPr>
              <a:defRPr/>
            </a:lvl1pPr>
          </a:lstStyle>
          <a:p>
            <a:r>
              <a:rPr lang="ru-RU"/>
              <a:t>Образец заголовка</a:t>
            </a:r>
          </a:p>
        </p:txBody>
      </p:sp>
      <p:sp>
        <p:nvSpPr>
          <p:cNvPr id="87057" name="Rectangle 17"/>
          <p:cNvSpPr>
            <a:spLocks noGrp="1" noChangeArrowheads="1"/>
          </p:cNvSpPr>
          <p:nvPr>
            <p:ph type="subTitle" sz="quarter" idx="1"/>
          </p:nvPr>
        </p:nvSpPr>
        <p:spPr>
          <a:xfrm>
            <a:off x="1066800" y="3886200"/>
            <a:ext cx="6400800" cy="1752600"/>
          </a:xfrm>
        </p:spPr>
        <p:txBody>
          <a:bodyPr/>
          <a:lstStyle>
            <a:lvl1pPr marL="0" indent="0" algn="ctr">
              <a:buFont typeface="Wingdings" pitchFamily="2" charset="2"/>
              <a:buNone/>
              <a:defRPr/>
            </a:lvl1pPr>
          </a:lstStyle>
          <a:p>
            <a:r>
              <a:rPr lang="ru-RU"/>
              <a:t>Образец подзаголовка</a:t>
            </a:r>
          </a:p>
        </p:txBody>
      </p:sp>
      <p:sp>
        <p:nvSpPr>
          <p:cNvPr id="18" name="Rectangle 18"/>
          <p:cNvSpPr>
            <a:spLocks noGrp="1" noChangeArrowheads="1"/>
          </p:cNvSpPr>
          <p:nvPr>
            <p:ph type="dt" sz="quarter" idx="10"/>
          </p:nvPr>
        </p:nvSpPr>
        <p:spPr/>
        <p:txBody>
          <a:bodyPr/>
          <a:lstStyle>
            <a:lvl1pPr>
              <a:defRPr/>
            </a:lvl1pPr>
          </a:lstStyle>
          <a:p>
            <a:pPr>
              <a:defRPr/>
            </a:pPr>
            <a:endParaRPr lang="ru-RU">
              <a:solidFill>
                <a:srgbClr val="FFFFFF"/>
              </a:solidFill>
            </a:endParaRPr>
          </a:p>
        </p:txBody>
      </p:sp>
      <p:sp>
        <p:nvSpPr>
          <p:cNvPr id="19" name="Rectangle 19"/>
          <p:cNvSpPr>
            <a:spLocks noGrp="1" noChangeArrowheads="1"/>
          </p:cNvSpPr>
          <p:nvPr>
            <p:ph type="ftr" sz="quarter" idx="11"/>
          </p:nvPr>
        </p:nvSpPr>
        <p:spPr>
          <a:xfrm>
            <a:off x="3352800" y="6248400"/>
            <a:ext cx="2895600" cy="457200"/>
          </a:xfrm>
        </p:spPr>
        <p:txBody>
          <a:bodyPr/>
          <a:lstStyle>
            <a:lvl1pPr>
              <a:defRPr/>
            </a:lvl1pPr>
          </a:lstStyle>
          <a:p>
            <a:pPr>
              <a:defRPr/>
            </a:pPr>
            <a:endParaRPr lang="ru-RU">
              <a:solidFill>
                <a:srgbClr val="FFFFFF"/>
              </a:solidFill>
            </a:endParaRPr>
          </a:p>
        </p:txBody>
      </p:sp>
      <p:sp>
        <p:nvSpPr>
          <p:cNvPr id="20" name="Rectangle 20"/>
          <p:cNvSpPr>
            <a:spLocks noGrp="1" noChangeArrowheads="1"/>
          </p:cNvSpPr>
          <p:nvPr>
            <p:ph type="sldNum" sz="quarter" idx="12"/>
          </p:nvPr>
        </p:nvSpPr>
        <p:spPr/>
        <p:txBody>
          <a:bodyPr/>
          <a:lstStyle>
            <a:lvl1pPr>
              <a:defRPr/>
            </a:lvl1pPr>
          </a:lstStyle>
          <a:p>
            <a:pPr>
              <a:defRPr/>
            </a:pPr>
            <a:fld id="{359BEB62-6BF3-49F3-99DD-1546F8BC1572}" type="slidenum">
              <a:rPr lang="ru-RU">
                <a:solidFill>
                  <a:srgbClr val="FFFFFF"/>
                </a:solidFill>
              </a:rPr>
              <a:pPr>
                <a:defRPr/>
              </a:pPr>
              <a:t>‹#›</a:t>
            </a:fld>
            <a:endParaRPr lang="ru-RU">
              <a:solidFill>
                <a:srgbClr val="FFFFFF"/>
              </a:solidFill>
            </a:endParaRPr>
          </a:p>
        </p:txBody>
      </p:sp>
    </p:spTree>
    <p:extLst>
      <p:ext uri="{BB962C8B-B14F-4D97-AF65-F5344CB8AC3E}">
        <p14:creationId xmlns:p14="http://schemas.microsoft.com/office/powerpoint/2010/main" xmlns="" val="915258957"/>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7"/>
          <p:cNvSpPr>
            <a:spLocks noGrp="1" noChangeArrowheads="1"/>
          </p:cNvSpPr>
          <p:nvPr>
            <p:ph type="dt" sz="half" idx="10"/>
          </p:nvPr>
        </p:nvSpPr>
        <p:spPr>
          <a:ln/>
        </p:spPr>
        <p:txBody>
          <a:bodyPr/>
          <a:lstStyle>
            <a:lvl1pPr>
              <a:defRPr/>
            </a:lvl1pPr>
          </a:lstStyle>
          <a:p>
            <a:pPr>
              <a:defRPr/>
            </a:pPr>
            <a:endParaRPr lang="ru-RU">
              <a:solidFill>
                <a:srgbClr val="FFFFFF"/>
              </a:solidFill>
            </a:endParaRPr>
          </a:p>
        </p:txBody>
      </p:sp>
      <p:sp>
        <p:nvSpPr>
          <p:cNvPr id="5" name="Rectangle 18"/>
          <p:cNvSpPr>
            <a:spLocks noGrp="1" noChangeArrowheads="1"/>
          </p:cNvSpPr>
          <p:nvPr>
            <p:ph type="ftr" sz="quarter" idx="11"/>
          </p:nvPr>
        </p:nvSpPr>
        <p:spPr>
          <a:ln/>
        </p:spPr>
        <p:txBody>
          <a:bodyPr/>
          <a:lstStyle>
            <a:lvl1pPr>
              <a:defRPr/>
            </a:lvl1pPr>
          </a:lstStyle>
          <a:p>
            <a:pPr>
              <a:defRPr/>
            </a:pPr>
            <a:endParaRPr lang="ru-RU">
              <a:solidFill>
                <a:srgbClr val="FFFFFF"/>
              </a:solidFill>
            </a:endParaRPr>
          </a:p>
        </p:txBody>
      </p:sp>
      <p:sp>
        <p:nvSpPr>
          <p:cNvPr id="6" name="Rectangle 19"/>
          <p:cNvSpPr>
            <a:spLocks noGrp="1" noChangeArrowheads="1"/>
          </p:cNvSpPr>
          <p:nvPr>
            <p:ph type="sldNum" sz="quarter" idx="12"/>
          </p:nvPr>
        </p:nvSpPr>
        <p:spPr>
          <a:ln/>
        </p:spPr>
        <p:txBody>
          <a:bodyPr/>
          <a:lstStyle>
            <a:lvl1pPr>
              <a:defRPr/>
            </a:lvl1pPr>
          </a:lstStyle>
          <a:p>
            <a:pPr>
              <a:defRPr/>
            </a:pPr>
            <a:fld id="{380C1F98-7C2A-43CF-A547-5086D8A84FA7}" type="slidenum">
              <a:rPr lang="ru-RU">
                <a:solidFill>
                  <a:srgbClr val="FFFFFF"/>
                </a:solidFill>
              </a:rPr>
              <a:pPr>
                <a:defRPr/>
              </a:pPr>
              <a:t>‹#›</a:t>
            </a:fld>
            <a:endParaRPr lang="ru-RU">
              <a:solidFill>
                <a:srgbClr val="FFFFFF"/>
              </a:solidFill>
            </a:endParaRPr>
          </a:p>
        </p:txBody>
      </p:sp>
    </p:spTree>
    <p:extLst>
      <p:ext uri="{BB962C8B-B14F-4D97-AF65-F5344CB8AC3E}">
        <p14:creationId xmlns:p14="http://schemas.microsoft.com/office/powerpoint/2010/main" xmlns="" val="2829086133"/>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4"/>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17"/>
          <p:cNvSpPr>
            <a:spLocks noGrp="1" noChangeArrowheads="1"/>
          </p:cNvSpPr>
          <p:nvPr>
            <p:ph type="dt" sz="half" idx="10"/>
          </p:nvPr>
        </p:nvSpPr>
        <p:spPr>
          <a:ln/>
        </p:spPr>
        <p:txBody>
          <a:bodyPr/>
          <a:lstStyle>
            <a:lvl1pPr>
              <a:defRPr/>
            </a:lvl1pPr>
          </a:lstStyle>
          <a:p>
            <a:pPr>
              <a:defRPr/>
            </a:pPr>
            <a:endParaRPr lang="ru-RU">
              <a:solidFill>
                <a:srgbClr val="FFFFFF"/>
              </a:solidFill>
            </a:endParaRPr>
          </a:p>
        </p:txBody>
      </p:sp>
      <p:sp>
        <p:nvSpPr>
          <p:cNvPr id="5" name="Rectangle 18"/>
          <p:cNvSpPr>
            <a:spLocks noGrp="1" noChangeArrowheads="1"/>
          </p:cNvSpPr>
          <p:nvPr>
            <p:ph type="ftr" sz="quarter" idx="11"/>
          </p:nvPr>
        </p:nvSpPr>
        <p:spPr>
          <a:ln/>
        </p:spPr>
        <p:txBody>
          <a:bodyPr/>
          <a:lstStyle>
            <a:lvl1pPr>
              <a:defRPr/>
            </a:lvl1pPr>
          </a:lstStyle>
          <a:p>
            <a:pPr>
              <a:defRPr/>
            </a:pPr>
            <a:endParaRPr lang="ru-RU">
              <a:solidFill>
                <a:srgbClr val="FFFFFF"/>
              </a:solidFill>
            </a:endParaRPr>
          </a:p>
        </p:txBody>
      </p:sp>
      <p:sp>
        <p:nvSpPr>
          <p:cNvPr id="6" name="Rectangle 19"/>
          <p:cNvSpPr>
            <a:spLocks noGrp="1" noChangeArrowheads="1"/>
          </p:cNvSpPr>
          <p:nvPr>
            <p:ph type="sldNum" sz="quarter" idx="12"/>
          </p:nvPr>
        </p:nvSpPr>
        <p:spPr>
          <a:ln/>
        </p:spPr>
        <p:txBody>
          <a:bodyPr/>
          <a:lstStyle>
            <a:lvl1pPr>
              <a:defRPr/>
            </a:lvl1pPr>
          </a:lstStyle>
          <a:p>
            <a:pPr>
              <a:defRPr/>
            </a:pPr>
            <a:fld id="{F90C63CD-EF3D-42E3-8670-4F316B12F7FD}" type="slidenum">
              <a:rPr lang="ru-RU">
                <a:solidFill>
                  <a:srgbClr val="FFFFFF"/>
                </a:solidFill>
              </a:rPr>
              <a:pPr>
                <a:defRPr/>
              </a:pPr>
              <a:t>‹#›</a:t>
            </a:fld>
            <a:endParaRPr lang="ru-RU">
              <a:solidFill>
                <a:srgbClr val="FFFFFF"/>
              </a:solidFill>
            </a:endParaRPr>
          </a:p>
        </p:txBody>
      </p:sp>
    </p:spTree>
    <p:extLst>
      <p:ext uri="{BB962C8B-B14F-4D97-AF65-F5344CB8AC3E}">
        <p14:creationId xmlns:p14="http://schemas.microsoft.com/office/powerpoint/2010/main" xmlns="" val="24060346"/>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ru-RU" smtClean="0"/>
              <a:t>Образец заголовка</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15D7DAFB-4721-4F0D-87E9-4BC4852B4A46}" type="datetimeFigureOut">
              <a:rPr lang="ru-RU" smtClean="0"/>
              <a:pPr/>
              <a:t>13.03.2015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47655C8-343B-48EA-93CB-59228F46492D}" type="slidenum">
              <a:rPr lang="ru-RU" smtClean="0"/>
              <a:pPr/>
              <a:t>‹#›</a:t>
            </a:fld>
            <a:endParaRPr lang="ru-RU"/>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1066801" y="1981200"/>
            <a:ext cx="36957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914901" y="1981200"/>
            <a:ext cx="36957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17"/>
          <p:cNvSpPr>
            <a:spLocks noGrp="1" noChangeArrowheads="1"/>
          </p:cNvSpPr>
          <p:nvPr>
            <p:ph type="dt" sz="half" idx="10"/>
          </p:nvPr>
        </p:nvSpPr>
        <p:spPr>
          <a:ln/>
        </p:spPr>
        <p:txBody>
          <a:bodyPr/>
          <a:lstStyle>
            <a:lvl1pPr>
              <a:defRPr/>
            </a:lvl1pPr>
          </a:lstStyle>
          <a:p>
            <a:pPr>
              <a:defRPr/>
            </a:pPr>
            <a:endParaRPr lang="ru-RU">
              <a:solidFill>
                <a:srgbClr val="FFFFFF"/>
              </a:solidFill>
            </a:endParaRPr>
          </a:p>
        </p:txBody>
      </p:sp>
      <p:sp>
        <p:nvSpPr>
          <p:cNvPr id="6" name="Rectangle 18"/>
          <p:cNvSpPr>
            <a:spLocks noGrp="1" noChangeArrowheads="1"/>
          </p:cNvSpPr>
          <p:nvPr>
            <p:ph type="ftr" sz="quarter" idx="11"/>
          </p:nvPr>
        </p:nvSpPr>
        <p:spPr>
          <a:ln/>
        </p:spPr>
        <p:txBody>
          <a:bodyPr/>
          <a:lstStyle>
            <a:lvl1pPr>
              <a:defRPr/>
            </a:lvl1pPr>
          </a:lstStyle>
          <a:p>
            <a:pPr>
              <a:defRPr/>
            </a:pPr>
            <a:endParaRPr lang="ru-RU">
              <a:solidFill>
                <a:srgbClr val="FFFFFF"/>
              </a:solidFill>
            </a:endParaRPr>
          </a:p>
        </p:txBody>
      </p:sp>
      <p:sp>
        <p:nvSpPr>
          <p:cNvPr id="7" name="Rectangle 19"/>
          <p:cNvSpPr>
            <a:spLocks noGrp="1" noChangeArrowheads="1"/>
          </p:cNvSpPr>
          <p:nvPr>
            <p:ph type="sldNum" sz="quarter" idx="12"/>
          </p:nvPr>
        </p:nvSpPr>
        <p:spPr>
          <a:ln/>
        </p:spPr>
        <p:txBody>
          <a:bodyPr/>
          <a:lstStyle>
            <a:lvl1pPr>
              <a:defRPr/>
            </a:lvl1pPr>
          </a:lstStyle>
          <a:p>
            <a:pPr>
              <a:defRPr/>
            </a:pPr>
            <a:fld id="{4601E171-4861-4F5E-885F-BCAEEDDF8A71}" type="slidenum">
              <a:rPr lang="ru-RU">
                <a:solidFill>
                  <a:srgbClr val="FFFFFF"/>
                </a:solidFill>
              </a:rPr>
              <a:pPr>
                <a:defRPr/>
              </a:pPr>
              <a:t>‹#›</a:t>
            </a:fld>
            <a:endParaRPr lang="ru-RU">
              <a:solidFill>
                <a:srgbClr val="FFFFFF"/>
              </a:solidFill>
            </a:endParaRPr>
          </a:p>
        </p:txBody>
      </p:sp>
    </p:spTree>
    <p:extLst>
      <p:ext uri="{BB962C8B-B14F-4D97-AF65-F5344CB8AC3E}">
        <p14:creationId xmlns:p14="http://schemas.microsoft.com/office/powerpoint/2010/main" xmlns="" val="2204978791"/>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17"/>
          <p:cNvSpPr>
            <a:spLocks noGrp="1" noChangeArrowheads="1"/>
          </p:cNvSpPr>
          <p:nvPr>
            <p:ph type="dt" sz="half" idx="10"/>
          </p:nvPr>
        </p:nvSpPr>
        <p:spPr>
          <a:ln/>
        </p:spPr>
        <p:txBody>
          <a:bodyPr/>
          <a:lstStyle>
            <a:lvl1pPr>
              <a:defRPr/>
            </a:lvl1pPr>
          </a:lstStyle>
          <a:p>
            <a:pPr>
              <a:defRPr/>
            </a:pPr>
            <a:endParaRPr lang="ru-RU">
              <a:solidFill>
                <a:srgbClr val="FFFFFF"/>
              </a:solidFill>
            </a:endParaRPr>
          </a:p>
        </p:txBody>
      </p:sp>
      <p:sp>
        <p:nvSpPr>
          <p:cNvPr id="8" name="Rectangle 18"/>
          <p:cNvSpPr>
            <a:spLocks noGrp="1" noChangeArrowheads="1"/>
          </p:cNvSpPr>
          <p:nvPr>
            <p:ph type="ftr" sz="quarter" idx="11"/>
          </p:nvPr>
        </p:nvSpPr>
        <p:spPr>
          <a:ln/>
        </p:spPr>
        <p:txBody>
          <a:bodyPr/>
          <a:lstStyle>
            <a:lvl1pPr>
              <a:defRPr/>
            </a:lvl1pPr>
          </a:lstStyle>
          <a:p>
            <a:pPr>
              <a:defRPr/>
            </a:pPr>
            <a:endParaRPr lang="ru-RU">
              <a:solidFill>
                <a:srgbClr val="FFFFFF"/>
              </a:solidFill>
            </a:endParaRPr>
          </a:p>
        </p:txBody>
      </p:sp>
      <p:sp>
        <p:nvSpPr>
          <p:cNvPr id="9" name="Rectangle 19"/>
          <p:cNvSpPr>
            <a:spLocks noGrp="1" noChangeArrowheads="1"/>
          </p:cNvSpPr>
          <p:nvPr>
            <p:ph type="sldNum" sz="quarter" idx="12"/>
          </p:nvPr>
        </p:nvSpPr>
        <p:spPr>
          <a:ln/>
        </p:spPr>
        <p:txBody>
          <a:bodyPr/>
          <a:lstStyle>
            <a:lvl1pPr>
              <a:defRPr/>
            </a:lvl1pPr>
          </a:lstStyle>
          <a:p>
            <a:pPr>
              <a:defRPr/>
            </a:pPr>
            <a:fld id="{1E79BDAB-1947-4084-B915-61FCBAC6CB2F}" type="slidenum">
              <a:rPr lang="ru-RU">
                <a:solidFill>
                  <a:srgbClr val="FFFFFF"/>
                </a:solidFill>
              </a:rPr>
              <a:pPr>
                <a:defRPr/>
              </a:pPr>
              <a:t>‹#›</a:t>
            </a:fld>
            <a:endParaRPr lang="ru-RU">
              <a:solidFill>
                <a:srgbClr val="FFFFFF"/>
              </a:solidFill>
            </a:endParaRPr>
          </a:p>
        </p:txBody>
      </p:sp>
    </p:spTree>
    <p:extLst>
      <p:ext uri="{BB962C8B-B14F-4D97-AF65-F5344CB8AC3E}">
        <p14:creationId xmlns:p14="http://schemas.microsoft.com/office/powerpoint/2010/main" xmlns="" val="3012057244"/>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17"/>
          <p:cNvSpPr>
            <a:spLocks noGrp="1" noChangeArrowheads="1"/>
          </p:cNvSpPr>
          <p:nvPr>
            <p:ph type="dt" sz="half" idx="10"/>
          </p:nvPr>
        </p:nvSpPr>
        <p:spPr>
          <a:ln/>
        </p:spPr>
        <p:txBody>
          <a:bodyPr/>
          <a:lstStyle>
            <a:lvl1pPr>
              <a:defRPr/>
            </a:lvl1pPr>
          </a:lstStyle>
          <a:p>
            <a:pPr>
              <a:defRPr/>
            </a:pPr>
            <a:endParaRPr lang="ru-RU">
              <a:solidFill>
                <a:srgbClr val="FFFFFF"/>
              </a:solidFill>
            </a:endParaRPr>
          </a:p>
        </p:txBody>
      </p:sp>
      <p:sp>
        <p:nvSpPr>
          <p:cNvPr id="4" name="Rectangle 18"/>
          <p:cNvSpPr>
            <a:spLocks noGrp="1" noChangeArrowheads="1"/>
          </p:cNvSpPr>
          <p:nvPr>
            <p:ph type="ftr" sz="quarter" idx="11"/>
          </p:nvPr>
        </p:nvSpPr>
        <p:spPr>
          <a:ln/>
        </p:spPr>
        <p:txBody>
          <a:bodyPr/>
          <a:lstStyle>
            <a:lvl1pPr>
              <a:defRPr/>
            </a:lvl1pPr>
          </a:lstStyle>
          <a:p>
            <a:pPr>
              <a:defRPr/>
            </a:pPr>
            <a:endParaRPr lang="ru-RU">
              <a:solidFill>
                <a:srgbClr val="FFFFFF"/>
              </a:solidFill>
            </a:endParaRPr>
          </a:p>
        </p:txBody>
      </p:sp>
      <p:sp>
        <p:nvSpPr>
          <p:cNvPr id="5" name="Rectangle 19"/>
          <p:cNvSpPr>
            <a:spLocks noGrp="1" noChangeArrowheads="1"/>
          </p:cNvSpPr>
          <p:nvPr>
            <p:ph type="sldNum" sz="quarter" idx="12"/>
          </p:nvPr>
        </p:nvSpPr>
        <p:spPr>
          <a:ln/>
        </p:spPr>
        <p:txBody>
          <a:bodyPr/>
          <a:lstStyle>
            <a:lvl1pPr>
              <a:defRPr/>
            </a:lvl1pPr>
          </a:lstStyle>
          <a:p>
            <a:pPr>
              <a:defRPr/>
            </a:pPr>
            <a:fld id="{032443E4-512C-4DD7-A108-03845DE2F65A}" type="slidenum">
              <a:rPr lang="ru-RU">
                <a:solidFill>
                  <a:srgbClr val="FFFFFF"/>
                </a:solidFill>
              </a:rPr>
              <a:pPr>
                <a:defRPr/>
              </a:pPr>
              <a:t>‹#›</a:t>
            </a:fld>
            <a:endParaRPr lang="ru-RU">
              <a:solidFill>
                <a:srgbClr val="FFFFFF"/>
              </a:solidFill>
            </a:endParaRPr>
          </a:p>
        </p:txBody>
      </p:sp>
    </p:spTree>
    <p:extLst>
      <p:ext uri="{BB962C8B-B14F-4D97-AF65-F5344CB8AC3E}">
        <p14:creationId xmlns:p14="http://schemas.microsoft.com/office/powerpoint/2010/main" xmlns="" val="2317990522"/>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17"/>
          <p:cNvSpPr>
            <a:spLocks noGrp="1" noChangeArrowheads="1"/>
          </p:cNvSpPr>
          <p:nvPr>
            <p:ph type="dt" sz="half" idx="10"/>
          </p:nvPr>
        </p:nvSpPr>
        <p:spPr>
          <a:ln/>
        </p:spPr>
        <p:txBody>
          <a:bodyPr/>
          <a:lstStyle>
            <a:lvl1pPr>
              <a:defRPr/>
            </a:lvl1pPr>
          </a:lstStyle>
          <a:p>
            <a:pPr>
              <a:defRPr/>
            </a:pPr>
            <a:endParaRPr lang="ru-RU">
              <a:solidFill>
                <a:srgbClr val="FFFFFF"/>
              </a:solidFill>
            </a:endParaRPr>
          </a:p>
        </p:txBody>
      </p:sp>
      <p:sp>
        <p:nvSpPr>
          <p:cNvPr id="3" name="Rectangle 18"/>
          <p:cNvSpPr>
            <a:spLocks noGrp="1" noChangeArrowheads="1"/>
          </p:cNvSpPr>
          <p:nvPr>
            <p:ph type="ftr" sz="quarter" idx="11"/>
          </p:nvPr>
        </p:nvSpPr>
        <p:spPr>
          <a:ln/>
        </p:spPr>
        <p:txBody>
          <a:bodyPr/>
          <a:lstStyle>
            <a:lvl1pPr>
              <a:defRPr/>
            </a:lvl1pPr>
          </a:lstStyle>
          <a:p>
            <a:pPr>
              <a:defRPr/>
            </a:pPr>
            <a:endParaRPr lang="ru-RU">
              <a:solidFill>
                <a:srgbClr val="FFFFFF"/>
              </a:solidFill>
            </a:endParaRPr>
          </a:p>
        </p:txBody>
      </p:sp>
      <p:sp>
        <p:nvSpPr>
          <p:cNvPr id="4" name="Rectangle 19"/>
          <p:cNvSpPr>
            <a:spLocks noGrp="1" noChangeArrowheads="1"/>
          </p:cNvSpPr>
          <p:nvPr>
            <p:ph type="sldNum" sz="quarter" idx="12"/>
          </p:nvPr>
        </p:nvSpPr>
        <p:spPr>
          <a:ln/>
        </p:spPr>
        <p:txBody>
          <a:bodyPr/>
          <a:lstStyle>
            <a:lvl1pPr>
              <a:defRPr/>
            </a:lvl1pPr>
          </a:lstStyle>
          <a:p>
            <a:pPr>
              <a:defRPr/>
            </a:pPr>
            <a:fld id="{2B7D2DF4-767B-4DBA-A92C-D57C747D0FE3}" type="slidenum">
              <a:rPr lang="ru-RU">
                <a:solidFill>
                  <a:srgbClr val="FFFFFF"/>
                </a:solidFill>
              </a:rPr>
              <a:pPr>
                <a:defRPr/>
              </a:pPr>
              <a:t>‹#›</a:t>
            </a:fld>
            <a:endParaRPr lang="ru-RU">
              <a:solidFill>
                <a:srgbClr val="FFFFFF"/>
              </a:solidFill>
            </a:endParaRPr>
          </a:p>
        </p:txBody>
      </p:sp>
    </p:spTree>
    <p:extLst>
      <p:ext uri="{BB962C8B-B14F-4D97-AF65-F5344CB8AC3E}">
        <p14:creationId xmlns:p14="http://schemas.microsoft.com/office/powerpoint/2010/main" xmlns="" val="2347732370"/>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1"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17"/>
          <p:cNvSpPr>
            <a:spLocks noGrp="1" noChangeArrowheads="1"/>
          </p:cNvSpPr>
          <p:nvPr>
            <p:ph type="dt" sz="half" idx="10"/>
          </p:nvPr>
        </p:nvSpPr>
        <p:spPr>
          <a:ln/>
        </p:spPr>
        <p:txBody>
          <a:bodyPr/>
          <a:lstStyle>
            <a:lvl1pPr>
              <a:defRPr/>
            </a:lvl1pPr>
          </a:lstStyle>
          <a:p>
            <a:pPr>
              <a:defRPr/>
            </a:pPr>
            <a:endParaRPr lang="ru-RU">
              <a:solidFill>
                <a:srgbClr val="FFFFFF"/>
              </a:solidFill>
            </a:endParaRPr>
          </a:p>
        </p:txBody>
      </p:sp>
      <p:sp>
        <p:nvSpPr>
          <p:cNvPr id="6" name="Rectangle 18"/>
          <p:cNvSpPr>
            <a:spLocks noGrp="1" noChangeArrowheads="1"/>
          </p:cNvSpPr>
          <p:nvPr>
            <p:ph type="ftr" sz="quarter" idx="11"/>
          </p:nvPr>
        </p:nvSpPr>
        <p:spPr>
          <a:ln/>
        </p:spPr>
        <p:txBody>
          <a:bodyPr/>
          <a:lstStyle>
            <a:lvl1pPr>
              <a:defRPr/>
            </a:lvl1pPr>
          </a:lstStyle>
          <a:p>
            <a:pPr>
              <a:defRPr/>
            </a:pPr>
            <a:endParaRPr lang="ru-RU">
              <a:solidFill>
                <a:srgbClr val="FFFFFF"/>
              </a:solidFill>
            </a:endParaRPr>
          </a:p>
        </p:txBody>
      </p:sp>
      <p:sp>
        <p:nvSpPr>
          <p:cNvPr id="7" name="Rectangle 19"/>
          <p:cNvSpPr>
            <a:spLocks noGrp="1" noChangeArrowheads="1"/>
          </p:cNvSpPr>
          <p:nvPr>
            <p:ph type="sldNum" sz="quarter" idx="12"/>
          </p:nvPr>
        </p:nvSpPr>
        <p:spPr>
          <a:ln/>
        </p:spPr>
        <p:txBody>
          <a:bodyPr/>
          <a:lstStyle>
            <a:lvl1pPr>
              <a:defRPr/>
            </a:lvl1pPr>
          </a:lstStyle>
          <a:p>
            <a:pPr>
              <a:defRPr/>
            </a:pPr>
            <a:fld id="{B05E549E-F95C-4118-AE36-FE3DC5C22094}" type="slidenum">
              <a:rPr lang="ru-RU">
                <a:solidFill>
                  <a:srgbClr val="FFFFFF"/>
                </a:solidFill>
              </a:rPr>
              <a:pPr>
                <a:defRPr/>
              </a:pPr>
              <a:t>‹#›</a:t>
            </a:fld>
            <a:endParaRPr lang="ru-RU">
              <a:solidFill>
                <a:srgbClr val="FFFFFF"/>
              </a:solidFill>
            </a:endParaRPr>
          </a:p>
        </p:txBody>
      </p:sp>
    </p:spTree>
    <p:extLst>
      <p:ext uri="{BB962C8B-B14F-4D97-AF65-F5344CB8AC3E}">
        <p14:creationId xmlns:p14="http://schemas.microsoft.com/office/powerpoint/2010/main" xmlns="" val="3128173567"/>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1"/>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17"/>
          <p:cNvSpPr>
            <a:spLocks noGrp="1" noChangeArrowheads="1"/>
          </p:cNvSpPr>
          <p:nvPr>
            <p:ph type="dt" sz="half" idx="10"/>
          </p:nvPr>
        </p:nvSpPr>
        <p:spPr>
          <a:ln/>
        </p:spPr>
        <p:txBody>
          <a:bodyPr/>
          <a:lstStyle>
            <a:lvl1pPr>
              <a:defRPr/>
            </a:lvl1pPr>
          </a:lstStyle>
          <a:p>
            <a:pPr>
              <a:defRPr/>
            </a:pPr>
            <a:endParaRPr lang="ru-RU">
              <a:solidFill>
                <a:srgbClr val="FFFFFF"/>
              </a:solidFill>
            </a:endParaRPr>
          </a:p>
        </p:txBody>
      </p:sp>
      <p:sp>
        <p:nvSpPr>
          <p:cNvPr id="6" name="Rectangle 18"/>
          <p:cNvSpPr>
            <a:spLocks noGrp="1" noChangeArrowheads="1"/>
          </p:cNvSpPr>
          <p:nvPr>
            <p:ph type="ftr" sz="quarter" idx="11"/>
          </p:nvPr>
        </p:nvSpPr>
        <p:spPr>
          <a:ln/>
        </p:spPr>
        <p:txBody>
          <a:bodyPr/>
          <a:lstStyle>
            <a:lvl1pPr>
              <a:defRPr/>
            </a:lvl1pPr>
          </a:lstStyle>
          <a:p>
            <a:pPr>
              <a:defRPr/>
            </a:pPr>
            <a:endParaRPr lang="ru-RU">
              <a:solidFill>
                <a:srgbClr val="FFFFFF"/>
              </a:solidFill>
            </a:endParaRPr>
          </a:p>
        </p:txBody>
      </p:sp>
      <p:sp>
        <p:nvSpPr>
          <p:cNvPr id="7" name="Rectangle 19"/>
          <p:cNvSpPr>
            <a:spLocks noGrp="1" noChangeArrowheads="1"/>
          </p:cNvSpPr>
          <p:nvPr>
            <p:ph type="sldNum" sz="quarter" idx="12"/>
          </p:nvPr>
        </p:nvSpPr>
        <p:spPr>
          <a:ln/>
        </p:spPr>
        <p:txBody>
          <a:bodyPr/>
          <a:lstStyle>
            <a:lvl1pPr>
              <a:defRPr/>
            </a:lvl1pPr>
          </a:lstStyle>
          <a:p>
            <a:pPr>
              <a:defRPr/>
            </a:pPr>
            <a:fld id="{91DEC565-612A-44E0-8B98-83166988D3BE}" type="slidenum">
              <a:rPr lang="ru-RU">
                <a:solidFill>
                  <a:srgbClr val="FFFFFF"/>
                </a:solidFill>
              </a:rPr>
              <a:pPr>
                <a:defRPr/>
              </a:pPr>
              <a:t>‹#›</a:t>
            </a:fld>
            <a:endParaRPr lang="ru-RU">
              <a:solidFill>
                <a:srgbClr val="FFFFFF"/>
              </a:solidFill>
            </a:endParaRPr>
          </a:p>
        </p:txBody>
      </p:sp>
    </p:spTree>
    <p:extLst>
      <p:ext uri="{BB962C8B-B14F-4D97-AF65-F5344CB8AC3E}">
        <p14:creationId xmlns:p14="http://schemas.microsoft.com/office/powerpoint/2010/main" xmlns="" val="3223436776"/>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7"/>
          <p:cNvSpPr>
            <a:spLocks noGrp="1" noChangeArrowheads="1"/>
          </p:cNvSpPr>
          <p:nvPr>
            <p:ph type="dt" sz="half" idx="10"/>
          </p:nvPr>
        </p:nvSpPr>
        <p:spPr>
          <a:ln/>
        </p:spPr>
        <p:txBody>
          <a:bodyPr/>
          <a:lstStyle>
            <a:lvl1pPr>
              <a:defRPr/>
            </a:lvl1pPr>
          </a:lstStyle>
          <a:p>
            <a:pPr>
              <a:defRPr/>
            </a:pPr>
            <a:endParaRPr lang="ru-RU">
              <a:solidFill>
                <a:srgbClr val="FFFFFF"/>
              </a:solidFill>
            </a:endParaRPr>
          </a:p>
        </p:txBody>
      </p:sp>
      <p:sp>
        <p:nvSpPr>
          <p:cNvPr id="5" name="Rectangle 18"/>
          <p:cNvSpPr>
            <a:spLocks noGrp="1" noChangeArrowheads="1"/>
          </p:cNvSpPr>
          <p:nvPr>
            <p:ph type="ftr" sz="quarter" idx="11"/>
          </p:nvPr>
        </p:nvSpPr>
        <p:spPr>
          <a:ln/>
        </p:spPr>
        <p:txBody>
          <a:bodyPr/>
          <a:lstStyle>
            <a:lvl1pPr>
              <a:defRPr/>
            </a:lvl1pPr>
          </a:lstStyle>
          <a:p>
            <a:pPr>
              <a:defRPr/>
            </a:pPr>
            <a:endParaRPr lang="ru-RU">
              <a:solidFill>
                <a:srgbClr val="FFFFFF"/>
              </a:solidFill>
            </a:endParaRPr>
          </a:p>
        </p:txBody>
      </p:sp>
      <p:sp>
        <p:nvSpPr>
          <p:cNvPr id="6" name="Rectangle 19"/>
          <p:cNvSpPr>
            <a:spLocks noGrp="1" noChangeArrowheads="1"/>
          </p:cNvSpPr>
          <p:nvPr>
            <p:ph type="sldNum" sz="quarter" idx="12"/>
          </p:nvPr>
        </p:nvSpPr>
        <p:spPr>
          <a:ln/>
        </p:spPr>
        <p:txBody>
          <a:bodyPr/>
          <a:lstStyle>
            <a:lvl1pPr>
              <a:defRPr/>
            </a:lvl1pPr>
          </a:lstStyle>
          <a:p>
            <a:pPr>
              <a:defRPr/>
            </a:pPr>
            <a:fld id="{761432AC-8FCB-4928-86D5-0EB9CE123BB6}" type="slidenum">
              <a:rPr lang="ru-RU">
                <a:solidFill>
                  <a:srgbClr val="FFFFFF"/>
                </a:solidFill>
              </a:rPr>
              <a:pPr>
                <a:defRPr/>
              </a:pPr>
              <a:t>‹#›</a:t>
            </a:fld>
            <a:endParaRPr lang="ru-RU">
              <a:solidFill>
                <a:srgbClr val="FFFFFF"/>
              </a:solidFill>
            </a:endParaRPr>
          </a:p>
        </p:txBody>
      </p:sp>
    </p:spTree>
    <p:extLst>
      <p:ext uri="{BB962C8B-B14F-4D97-AF65-F5344CB8AC3E}">
        <p14:creationId xmlns:p14="http://schemas.microsoft.com/office/powerpoint/2010/main" xmlns="" val="2932390965"/>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24650" y="304800"/>
            <a:ext cx="1885951" cy="57912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1066800" y="304800"/>
            <a:ext cx="5505451" cy="57912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7"/>
          <p:cNvSpPr>
            <a:spLocks noGrp="1" noChangeArrowheads="1"/>
          </p:cNvSpPr>
          <p:nvPr>
            <p:ph type="dt" sz="half" idx="10"/>
          </p:nvPr>
        </p:nvSpPr>
        <p:spPr>
          <a:ln/>
        </p:spPr>
        <p:txBody>
          <a:bodyPr/>
          <a:lstStyle>
            <a:lvl1pPr>
              <a:defRPr/>
            </a:lvl1pPr>
          </a:lstStyle>
          <a:p>
            <a:pPr>
              <a:defRPr/>
            </a:pPr>
            <a:endParaRPr lang="ru-RU">
              <a:solidFill>
                <a:srgbClr val="FFFFFF"/>
              </a:solidFill>
            </a:endParaRPr>
          </a:p>
        </p:txBody>
      </p:sp>
      <p:sp>
        <p:nvSpPr>
          <p:cNvPr id="5" name="Rectangle 18"/>
          <p:cNvSpPr>
            <a:spLocks noGrp="1" noChangeArrowheads="1"/>
          </p:cNvSpPr>
          <p:nvPr>
            <p:ph type="ftr" sz="quarter" idx="11"/>
          </p:nvPr>
        </p:nvSpPr>
        <p:spPr>
          <a:ln/>
        </p:spPr>
        <p:txBody>
          <a:bodyPr/>
          <a:lstStyle>
            <a:lvl1pPr>
              <a:defRPr/>
            </a:lvl1pPr>
          </a:lstStyle>
          <a:p>
            <a:pPr>
              <a:defRPr/>
            </a:pPr>
            <a:endParaRPr lang="ru-RU">
              <a:solidFill>
                <a:srgbClr val="FFFFFF"/>
              </a:solidFill>
            </a:endParaRPr>
          </a:p>
        </p:txBody>
      </p:sp>
      <p:sp>
        <p:nvSpPr>
          <p:cNvPr id="6" name="Rectangle 19"/>
          <p:cNvSpPr>
            <a:spLocks noGrp="1" noChangeArrowheads="1"/>
          </p:cNvSpPr>
          <p:nvPr>
            <p:ph type="sldNum" sz="quarter" idx="12"/>
          </p:nvPr>
        </p:nvSpPr>
        <p:spPr>
          <a:ln/>
        </p:spPr>
        <p:txBody>
          <a:bodyPr/>
          <a:lstStyle>
            <a:lvl1pPr>
              <a:defRPr/>
            </a:lvl1pPr>
          </a:lstStyle>
          <a:p>
            <a:pPr>
              <a:defRPr/>
            </a:pPr>
            <a:fld id="{AEB0B455-E914-4ED1-A048-0C1678B905AC}" type="slidenum">
              <a:rPr lang="ru-RU">
                <a:solidFill>
                  <a:srgbClr val="FFFFFF"/>
                </a:solidFill>
              </a:rPr>
              <a:pPr>
                <a:defRPr/>
              </a:pPr>
              <a:t>‹#›</a:t>
            </a:fld>
            <a:endParaRPr lang="ru-RU">
              <a:solidFill>
                <a:srgbClr val="FFFFFF"/>
              </a:solidFill>
            </a:endParaRPr>
          </a:p>
        </p:txBody>
      </p:sp>
    </p:spTree>
    <p:extLst>
      <p:ext uri="{BB962C8B-B14F-4D97-AF65-F5344CB8AC3E}">
        <p14:creationId xmlns:p14="http://schemas.microsoft.com/office/powerpoint/2010/main" xmlns="" val="4089251946"/>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xAndObj" preserve="1">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304801"/>
            <a:ext cx="7543800" cy="1431925"/>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1066801" y="1981200"/>
            <a:ext cx="36957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914901" y="1981200"/>
            <a:ext cx="36957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17"/>
          <p:cNvSpPr>
            <a:spLocks noGrp="1" noChangeArrowheads="1"/>
          </p:cNvSpPr>
          <p:nvPr>
            <p:ph type="dt" sz="half" idx="10"/>
          </p:nvPr>
        </p:nvSpPr>
        <p:spPr>
          <a:ln/>
        </p:spPr>
        <p:txBody>
          <a:bodyPr/>
          <a:lstStyle>
            <a:lvl1pPr>
              <a:defRPr/>
            </a:lvl1pPr>
          </a:lstStyle>
          <a:p>
            <a:pPr>
              <a:defRPr/>
            </a:pPr>
            <a:endParaRPr lang="ru-RU">
              <a:solidFill>
                <a:srgbClr val="FFFFFF"/>
              </a:solidFill>
            </a:endParaRPr>
          </a:p>
        </p:txBody>
      </p:sp>
      <p:sp>
        <p:nvSpPr>
          <p:cNvPr id="6" name="Rectangle 18"/>
          <p:cNvSpPr>
            <a:spLocks noGrp="1" noChangeArrowheads="1"/>
          </p:cNvSpPr>
          <p:nvPr>
            <p:ph type="ftr" sz="quarter" idx="11"/>
          </p:nvPr>
        </p:nvSpPr>
        <p:spPr>
          <a:ln/>
        </p:spPr>
        <p:txBody>
          <a:bodyPr/>
          <a:lstStyle>
            <a:lvl1pPr>
              <a:defRPr/>
            </a:lvl1pPr>
          </a:lstStyle>
          <a:p>
            <a:pPr>
              <a:defRPr/>
            </a:pPr>
            <a:endParaRPr lang="ru-RU">
              <a:solidFill>
                <a:srgbClr val="FFFFFF"/>
              </a:solidFill>
            </a:endParaRPr>
          </a:p>
        </p:txBody>
      </p:sp>
      <p:sp>
        <p:nvSpPr>
          <p:cNvPr id="7" name="Rectangle 19"/>
          <p:cNvSpPr>
            <a:spLocks noGrp="1" noChangeArrowheads="1"/>
          </p:cNvSpPr>
          <p:nvPr>
            <p:ph type="sldNum" sz="quarter" idx="12"/>
          </p:nvPr>
        </p:nvSpPr>
        <p:spPr>
          <a:ln/>
        </p:spPr>
        <p:txBody>
          <a:bodyPr/>
          <a:lstStyle>
            <a:lvl1pPr>
              <a:defRPr/>
            </a:lvl1pPr>
          </a:lstStyle>
          <a:p>
            <a:pPr>
              <a:defRPr/>
            </a:pPr>
            <a:fld id="{7E4D9BF3-021B-4D0D-8DCE-A17EF9A754C4}" type="slidenum">
              <a:rPr lang="ru-RU">
                <a:solidFill>
                  <a:srgbClr val="FFFFFF"/>
                </a:solidFill>
              </a:rPr>
              <a:pPr>
                <a:defRPr/>
              </a:pPr>
              <a:t>‹#›</a:t>
            </a:fld>
            <a:endParaRPr lang="ru-RU">
              <a:solidFill>
                <a:srgbClr val="FFFFFF"/>
              </a:solidFill>
            </a:endParaRPr>
          </a:p>
        </p:txBody>
      </p:sp>
    </p:spTree>
    <p:extLst>
      <p:ext uri="{BB962C8B-B14F-4D97-AF65-F5344CB8AC3E}">
        <p14:creationId xmlns:p14="http://schemas.microsoft.com/office/powerpoint/2010/main" xmlns="" val="3608344199"/>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fourObj" preserve="1">
  <p:cSld name="Заголовок и четыре объекта">
    <p:spTree>
      <p:nvGrpSpPr>
        <p:cNvPr id="1" name=""/>
        <p:cNvGrpSpPr/>
        <p:nvPr/>
      </p:nvGrpSpPr>
      <p:grpSpPr>
        <a:xfrm>
          <a:off x="0" y="0"/>
          <a:ext cx="0" cy="0"/>
          <a:chOff x="0" y="0"/>
          <a:chExt cx="0" cy="0"/>
        </a:xfrm>
      </p:grpSpPr>
      <p:sp>
        <p:nvSpPr>
          <p:cNvPr id="2" name="Заголовок 1"/>
          <p:cNvSpPr>
            <a:spLocks noGrp="1"/>
          </p:cNvSpPr>
          <p:nvPr>
            <p:ph type="title" sz="quarter"/>
          </p:nvPr>
        </p:nvSpPr>
        <p:spPr>
          <a:xfrm>
            <a:off x="1066800" y="304801"/>
            <a:ext cx="7543800" cy="1431925"/>
          </a:xfrm>
        </p:spPr>
        <p:txBody>
          <a:bodyPr/>
          <a:lstStyle/>
          <a:p>
            <a:r>
              <a:rPr lang="ru-RU" smtClean="0"/>
              <a:t>Образец заголовка</a:t>
            </a:r>
            <a:endParaRPr lang="ru-RU"/>
          </a:p>
        </p:txBody>
      </p:sp>
      <p:sp>
        <p:nvSpPr>
          <p:cNvPr id="3" name="Содержимое 2"/>
          <p:cNvSpPr>
            <a:spLocks noGrp="1"/>
          </p:cNvSpPr>
          <p:nvPr>
            <p:ph sz="quarter" idx="1"/>
          </p:nvPr>
        </p:nvSpPr>
        <p:spPr>
          <a:xfrm>
            <a:off x="1066801" y="1981200"/>
            <a:ext cx="36957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914901" y="1981200"/>
            <a:ext cx="36957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1066801" y="4114800"/>
            <a:ext cx="36957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Содержимое 5"/>
          <p:cNvSpPr>
            <a:spLocks noGrp="1"/>
          </p:cNvSpPr>
          <p:nvPr>
            <p:ph sz="quarter" idx="4"/>
          </p:nvPr>
        </p:nvSpPr>
        <p:spPr>
          <a:xfrm>
            <a:off x="4914901" y="4114800"/>
            <a:ext cx="36957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17"/>
          <p:cNvSpPr>
            <a:spLocks noGrp="1" noChangeArrowheads="1"/>
          </p:cNvSpPr>
          <p:nvPr>
            <p:ph type="dt" sz="half" idx="10"/>
          </p:nvPr>
        </p:nvSpPr>
        <p:spPr>
          <a:ln/>
        </p:spPr>
        <p:txBody>
          <a:bodyPr/>
          <a:lstStyle>
            <a:lvl1pPr>
              <a:defRPr/>
            </a:lvl1pPr>
          </a:lstStyle>
          <a:p>
            <a:pPr>
              <a:defRPr/>
            </a:pPr>
            <a:endParaRPr lang="ru-RU">
              <a:solidFill>
                <a:srgbClr val="FFFFFF"/>
              </a:solidFill>
            </a:endParaRPr>
          </a:p>
        </p:txBody>
      </p:sp>
      <p:sp>
        <p:nvSpPr>
          <p:cNvPr id="8" name="Rectangle 18"/>
          <p:cNvSpPr>
            <a:spLocks noGrp="1" noChangeArrowheads="1"/>
          </p:cNvSpPr>
          <p:nvPr>
            <p:ph type="ftr" sz="quarter" idx="11"/>
          </p:nvPr>
        </p:nvSpPr>
        <p:spPr>
          <a:ln/>
        </p:spPr>
        <p:txBody>
          <a:bodyPr/>
          <a:lstStyle>
            <a:lvl1pPr>
              <a:defRPr/>
            </a:lvl1pPr>
          </a:lstStyle>
          <a:p>
            <a:pPr>
              <a:defRPr/>
            </a:pPr>
            <a:endParaRPr lang="ru-RU">
              <a:solidFill>
                <a:srgbClr val="FFFFFF"/>
              </a:solidFill>
            </a:endParaRPr>
          </a:p>
        </p:txBody>
      </p:sp>
      <p:sp>
        <p:nvSpPr>
          <p:cNvPr id="9" name="Rectangle 19"/>
          <p:cNvSpPr>
            <a:spLocks noGrp="1" noChangeArrowheads="1"/>
          </p:cNvSpPr>
          <p:nvPr>
            <p:ph type="sldNum" sz="quarter" idx="12"/>
          </p:nvPr>
        </p:nvSpPr>
        <p:spPr>
          <a:ln/>
        </p:spPr>
        <p:txBody>
          <a:bodyPr/>
          <a:lstStyle>
            <a:lvl1pPr>
              <a:defRPr/>
            </a:lvl1pPr>
          </a:lstStyle>
          <a:p>
            <a:pPr>
              <a:defRPr/>
            </a:pPr>
            <a:fld id="{61199445-DA45-46E0-B7DD-ECCF2377A912}" type="slidenum">
              <a:rPr lang="ru-RU">
                <a:solidFill>
                  <a:srgbClr val="FFFFFF"/>
                </a:solidFill>
              </a:rPr>
              <a:pPr>
                <a:defRPr/>
              </a:pPr>
              <a:t>‹#›</a:t>
            </a:fld>
            <a:endParaRPr lang="ru-RU">
              <a:solidFill>
                <a:srgbClr val="FFFFFF"/>
              </a:solidFill>
            </a:endParaRPr>
          </a:p>
        </p:txBody>
      </p:sp>
    </p:spTree>
    <p:extLst>
      <p:ext uri="{BB962C8B-B14F-4D97-AF65-F5344CB8AC3E}">
        <p14:creationId xmlns:p14="http://schemas.microsoft.com/office/powerpoint/2010/main" xmlns="" val="1757158370"/>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5" name="Date Placeholder 4"/>
          <p:cNvSpPr>
            <a:spLocks noGrp="1"/>
          </p:cNvSpPr>
          <p:nvPr>
            <p:ph type="dt" sz="half" idx="10"/>
          </p:nvPr>
        </p:nvSpPr>
        <p:spPr/>
        <p:txBody>
          <a:bodyPr/>
          <a:lstStyle/>
          <a:p>
            <a:fld id="{15D7DAFB-4721-4F0D-87E9-4BC4852B4A46}" type="datetimeFigureOut">
              <a:rPr lang="ru-RU" smtClean="0"/>
              <a:pPr/>
              <a:t>13.03.2015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47655C8-343B-48EA-93CB-59228F46492D}" type="slidenum">
              <a:rPr lang="ru-RU" smtClean="0"/>
              <a:pPr/>
              <a:t>‹#›</a:t>
            </a:fld>
            <a:endParaRPr lang="ru-RU"/>
          </a:p>
        </p:txBody>
      </p:sp>
      <p:sp>
        <p:nvSpPr>
          <p:cNvPr id="9" name="Content Placeholder 8"/>
          <p:cNvSpPr>
            <a:spLocks noGrp="1"/>
          </p:cNvSpPr>
          <p:nvPr>
            <p:ph sz="quarter" idx="13"/>
          </p:nvPr>
        </p:nvSpPr>
        <p:spPr>
          <a:xfrm>
            <a:off x="365760" y="1600200"/>
            <a:ext cx="4041648" cy="452628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AndTwoObj" preserve="1">
  <p:cSld name="Заголовок, 1 большой объект и 2 маленьких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304801"/>
            <a:ext cx="7543800" cy="1431925"/>
          </a:xfrm>
        </p:spPr>
        <p:txBody>
          <a:bodyPr/>
          <a:lstStyle/>
          <a:p>
            <a:r>
              <a:rPr lang="ru-RU" smtClean="0"/>
              <a:t>Образец заголовка</a:t>
            </a:r>
            <a:endParaRPr lang="ru-RU"/>
          </a:p>
        </p:txBody>
      </p:sp>
      <p:sp>
        <p:nvSpPr>
          <p:cNvPr id="3" name="Содержимое 2"/>
          <p:cNvSpPr>
            <a:spLocks noGrp="1"/>
          </p:cNvSpPr>
          <p:nvPr>
            <p:ph sz="half" idx="1"/>
          </p:nvPr>
        </p:nvSpPr>
        <p:spPr>
          <a:xfrm>
            <a:off x="1066801" y="1981200"/>
            <a:ext cx="36957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914901" y="1981200"/>
            <a:ext cx="36957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4914901" y="4114800"/>
            <a:ext cx="36957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17"/>
          <p:cNvSpPr>
            <a:spLocks noGrp="1" noChangeArrowheads="1"/>
          </p:cNvSpPr>
          <p:nvPr>
            <p:ph type="dt" sz="half" idx="10"/>
          </p:nvPr>
        </p:nvSpPr>
        <p:spPr>
          <a:ln/>
        </p:spPr>
        <p:txBody>
          <a:bodyPr/>
          <a:lstStyle>
            <a:lvl1pPr>
              <a:defRPr/>
            </a:lvl1pPr>
          </a:lstStyle>
          <a:p>
            <a:pPr>
              <a:defRPr/>
            </a:pPr>
            <a:endParaRPr lang="ru-RU">
              <a:solidFill>
                <a:srgbClr val="FFFFFF"/>
              </a:solidFill>
            </a:endParaRPr>
          </a:p>
        </p:txBody>
      </p:sp>
      <p:sp>
        <p:nvSpPr>
          <p:cNvPr id="7" name="Rectangle 18"/>
          <p:cNvSpPr>
            <a:spLocks noGrp="1" noChangeArrowheads="1"/>
          </p:cNvSpPr>
          <p:nvPr>
            <p:ph type="ftr" sz="quarter" idx="11"/>
          </p:nvPr>
        </p:nvSpPr>
        <p:spPr>
          <a:ln/>
        </p:spPr>
        <p:txBody>
          <a:bodyPr/>
          <a:lstStyle>
            <a:lvl1pPr>
              <a:defRPr/>
            </a:lvl1pPr>
          </a:lstStyle>
          <a:p>
            <a:pPr>
              <a:defRPr/>
            </a:pPr>
            <a:endParaRPr lang="ru-RU">
              <a:solidFill>
                <a:srgbClr val="FFFFFF"/>
              </a:solidFill>
            </a:endParaRPr>
          </a:p>
        </p:txBody>
      </p:sp>
      <p:sp>
        <p:nvSpPr>
          <p:cNvPr id="8" name="Rectangle 19"/>
          <p:cNvSpPr>
            <a:spLocks noGrp="1" noChangeArrowheads="1"/>
          </p:cNvSpPr>
          <p:nvPr>
            <p:ph type="sldNum" sz="quarter" idx="12"/>
          </p:nvPr>
        </p:nvSpPr>
        <p:spPr>
          <a:ln/>
        </p:spPr>
        <p:txBody>
          <a:bodyPr/>
          <a:lstStyle>
            <a:lvl1pPr>
              <a:defRPr/>
            </a:lvl1pPr>
          </a:lstStyle>
          <a:p>
            <a:pPr>
              <a:defRPr/>
            </a:pPr>
            <a:fld id="{B2DE1C0F-C471-4685-8085-D19D7BB561CC}" type="slidenum">
              <a:rPr lang="ru-RU">
                <a:solidFill>
                  <a:srgbClr val="FFFFFF"/>
                </a:solidFill>
              </a:rPr>
              <a:pPr>
                <a:defRPr/>
              </a:pPr>
              <a:t>‹#›</a:t>
            </a:fld>
            <a:endParaRPr lang="ru-RU">
              <a:solidFill>
                <a:srgbClr val="FFFFFF"/>
              </a:solidFill>
            </a:endParaRPr>
          </a:p>
        </p:txBody>
      </p:sp>
    </p:spTree>
    <p:extLst>
      <p:ext uri="{BB962C8B-B14F-4D97-AF65-F5344CB8AC3E}">
        <p14:creationId xmlns:p14="http://schemas.microsoft.com/office/powerpoint/2010/main" xmlns="" val="502899776"/>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Only" preserve="1">
  <p:cSld name="Объект">
    <p:spTree>
      <p:nvGrpSpPr>
        <p:cNvPr id="1" name=""/>
        <p:cNvGrpSpPr/>
        <p:nvPr/>
      </p:nvGrpSpPr>
      <p:grpSpPr>
        <a:xfrm>
          <a:off x="0" y="0"/>
          <a:ext cx="0" cy="0"/>
          <a:chOff x="0" y="0"/>
          <a:chExt cx="0" cy="0"/>
        </a:xfrm>
      </p:grpSpPr>
      <p:sp>
        <p:nvSpPr>
          <p:cNvPr id="2" name="Содержимое 1"/>
          <p:cNvSpPr>
            <a:spLocks noGrp="1"/>
          </p:cNvSpPr>
          <p:nvPr>
            <p:ph/>
          </p:nvPr>
        </p:nvSpPr>
        <p:spPr>
          <a:xfrm>
            <a:off x="1066800" y="304800"/>
            <a:ext cx="7543800" cy="579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 name="Rectangle 17"/>
          <p:cNvSpPr>
            <a:spLocks noGrp="1" noChangeArrowheads="1"/>
          </p:cNvSpPr>
          <p:nvPr>
            <p:ph type="dt" sz="half" idx="10"/>
          </p:nvPr>
        </p:nvSpPr>
        <p:spPr>
          <a:ln/>
        </p:spPr>
        <p:txBody>
          <a:bodyPr/>
          <a:lstStyle>
            <a:lvl1pPr>
              <a:defRPr/>
            </a:lvl1pPr>
          </a:lstStyle>
          <a:p>
            <a:pPr>
              <a:defRPr/>
            </a:pPr>
            <a:endParaRPr lang="ru-RU">
              <a:solidFill>
                <a:srgbClr val="FFFFFF"/>
              </a:solidFill>
            </a:endParaRPr>
          </a:p>
        </p:txBody>
      </p:sp>
      <p:sp>
        <p:nvSpPr>
          <p:cNvPr id="4" name="Rectangle 18"/>
          <p:cNvSpPr>
            <a:spLocks noGrp="1" noChangeArrowheads="1"/>
          </p:cNvSpPr>
          <p:nvPr>
            <p:ph type="ftr" sz="quarter" idx="11"/>
          </p:nvPr>
        </p:nvSpPr>
        <p:spPr>
          <a:ln/>
        </p:spPr>
        <p:txBody>
          <a:bodyPr/>
          <a:lstStyle>
            <a:lvl1pPr>
              <a:defRPr/>
            </a:lvl1pPr>
          </a:lstStyle>
          <a:p>
            <a:pPr>
              <a:defRPr/>
            </a:pPr>
            <a:endParaRPr lang="ru-RU">
              <a:solidFill>
                <a:srgbClr val="FFFFFF"/>
              </a:solidFill>
            </a:endParaRPr>
          </a:p>
        </p:txBody>
      </p:sp>
      <p:sp>
        <p:nvSpPr>
          <p:cNvPr id="5" name="Rectangle 19"/>
          <p:cNvSpPr>
            <a:spLocks noGrp="1" noChangeArrowheads="1"/>
          </p:cNvSpPr>
          <p:nvPr>
            <p:ph type="sldNum" sz="quarter" idx="12"/>
          </p:nvPr>
        </p:nvSpPr>
        <p:spPr>
          <a:ln/>
        </p:spPr>
        <p:txBody>
          <a:bodyPr/>
          <a:lstStyle>
            <a:lvl1pPr>
              <a:defRPr/>
            </a:lvl1pPr>
          </a:lstStyle>
          <a:p>
            <a:pPr>
              <a:defRPr/>
            </a:pPr>
            <a:fld id="{21628DC7-5A46-4A9D-BA09-43EC84CFEDAB}" type="slidenum">
              <a:rPr lang="ru-RU">
                <a:solidFill>
                  <a:srgbClr val="FFFFFF"/>
                </a:solidFill>
              </a:rPr>
              <a:pPr>
                <a:defRPr/>
              </a:pPr>
              <a:t>‹#›</a:t>
            </a:fld>
            <a:endParaRPr lang="ru-RU">
              <a:solidFill>
                <a:srgbClr val="FFFFFF"/>
              </a:solidFill>
            </a:endParaRPr>
          </a:p>
        </p:txBody>
      </p:sp>
    </p:spTree>
    <p:extLst>
      <p:ext uri="{BB962C8B-B14F-4D97-AF65-F5344CB8AC3E}">
        <p14:creationId xmlns:p14="http://schemas.microsoft.com/office/powerpoint/2010/main" xmlns="" val="2580691660"/>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7" name="Date Placeholder 6"/>
          <p:cNvSpPr>
            <a:spLocks noGrp="1"/>
          </p:cNvSpPr>
          <p:nvPr>
            <p:ph type="dt" sz="half" idx="10"/>
          </p:nvPr>
        </p:nvSpPr>
        <p:spPr/>
        <p:txBody>
          <a:bodyPr/>
          <a:lstStyle/>
          <a:p>
            <a:fld id="{15D7DAFB-4721-4F0D-87E9-4BC4852B4A46}" type="datetimeFigureOut">
              <a:rPr lang="ru-RU" smtClean="0"/>
              <a:pPr/>
              <a:t>13.03.2015</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F47655C8-343B-48EA-93CB-59228F46492D}" type="slidenum">
              <a:rPr lang="ru-RU" smtClean="0"/>
              <a:pPr/>
              <a:t>‹#›</a:t>
            </a:fld>
            <a:endParaRPr lang="ru-RU"/>
          </a:p>
        </p:txBody>
      </p:sp>
      <p:sp>
        <p:nvSpPr>
          <p:cNvPr id="11" name="Content Placeholder 10"/>
          <p:cNvSpPr>
            <a:spLocks noGrp="1"/>
          </p:cNvSpPr>
          <p:nvPr>
            <p:ph sz="quarter" idx="13"/>
          </p:nvPr>
        </p:nvSpPr>
        <p:spPr>
          <a:xfrm>
            <a:off x="457200" y="2212848"/>
            <a:ext cx="4041648" cy="391363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15D7DAFB-4721-4F0D-87E9-4BC4852B4A46}" type="datetimeFigureOut">
              <a:rPr lang="ru-RU" smtClean="0"/>
              <a:pPr/>
              <a:t>13.03.2015</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F47655C8-343B-48EA-93CB-59228F46492D}"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5D7DAFB-4721-4F0D-87E9-4BC4852B4A46}" type="datetimeFigureOut">
              <a:rPr lang="ru-RU" smtClean="0"/>
              <a:pPr/>
              <a:t>13.03.2015</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F47655C8-343B-48EA-93CB-59228F46492D}"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15D7DAFB-4721-4F0D-87E9-4BC4852B4A46}" type="datetimeFigureOut">
              <a:rPr lang="ru-RU" smtClean="0"/>
              <a:pPr/>
              <a:t>13.03.2015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47655C8-343B-48EA-93CB-59228F46492D}"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ru-RU" smtClean="0"/>
              <a:t>Образец заголовка</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15D7DAFB-4721-4F0D-87E9-4BC4852B4A46}" type="datetimeFigureOut">
              <a:rPr lang="ru-RU" smtClean="0"/>
              <a:pPr/>
              <a:t>13.03.2015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47655C8-343B-48EA-93CB-59228F46492D}"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theme" Target="../theme/theme2.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6" Type="http://schemas.openxmlformats.org/officeDocument/2006/relationships/theme" Target="../theme/theme3.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5" Type="http://schemas.openxmlformats.org/officeDocument/2006/relationships/slideLayout" Target="../slideLayouts/slideLayout4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15D7DAFB-4721-4F0D-87E9-4BC4852B4A46}" type="datetimeFigureOut">
              <a:rPr lang="ru-RU" smtClean="0"/>
              <a:pPr/>
              <a:t>13.03.2015</a:t>
            </a:fld>
            <a:endParaRPr lang="ru-RU"/>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endParaRPr lang="ru-RU"/>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F47655C8-343B-48EA-93CB-59228F46492D}" type="slidenum">
              <a:rPr lang="ru-RU" smtClean="0"/>
              <a:pPr/>
              <a:t>‹#›</a:t>
            </a:fld>
            <a:endParaRPr lang="ru-RU"/>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6350"/>
            <a:ext cx="9140825" cy="6851650"/>
            <a:chOff x="0" y="4"/>
            <a:chExt cx="5758" cy="4316"/>
          </a:xfrm>
        </p:grpSpPr>
        <p:sp>
          <p:nvSpPr>
            <p:cNvPr id="1032" name="Freeform 3"/>
            <p:cNvSpPr>
              <a:spLocks/>
            </p:cNvSpPr>
            <p:nvPr/>
          </p:nvSpPr>
          <p:spPr bwMode="hidden">
            <a:xfrm>
              <a:off x="558" y="1161"/>
              <a:ext cx="5200" cy="3159"/>
            </a:xfrm>
            <a:custGeom>
              <a:avLst/>
              <a:gdLst>
                <a:gd name="T0" fmla="*/ 0 w 5184"/>
                <a:gd name="T1" fmla="*/ 3159 h 3159"/>
                <a:gd name="T2" fmla="*/ 5216 w 5184"/>
                <a:gd name="T3" fmla="*/ 3159 h 3159"/>
                <a:gd name="T4" fmla="*/ 5216 w 5184"/>
                <a:gd name="T5" fmla="*/ 0 h 3159"/>
                <a:gd name="T6" fmla="*/ 0 w 5184"/>
                <a:gd name="T7" fmla="*/ 0 h 3159"/>
                <a:gd name="T8" fmla="*/ 0 w 5184"/>
                <a:gd name="T9" fmla="*/ 3159 h 3159"/>
                <a:gd name="T10" fmla="*/ 0 w 5184"/>
                <a:gd name="T11" fmla="*/ 3159 h 31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84" h="3159">
                  <a:moveTo>
                    <a:pt x="0" y="3159"/>
                  </a:moveTo>
                  <a:lnTo>
                    <a:pt x="5184" y="3159"/>
                  </a:lnTo>
                  <a:lnTo>
                    <a:pt x="5184" y="0"/>
                  </a:lnTo>
                  <a:lnTo>
                    <a:pt x="0" y="0"/>
                  </a:lnTo>
                  <a:lnTo>
                    <a:pt x="0" y="3159"/>
                  </a:lnTo>
                  <a:close/>
                </a:path>
              </a:pathLst>
            </a:custGeom>
            <a:gradFill rotWithShape="0">
              <a:gsLst>
                <a:gs pos="0">
                  <a:schemeClr val="bg1"/>
                </a:gs>
                <a:gs pos="100000">
                  <a:schemeClr val="bg2"/>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r" eaLnBrk="0" fontAlgn="base" hangingPunct="0">
                <a:spcBef>
                  <a:spcPct val="0"/>
                </a:spcBef>
                <a:spcAft>
                  <a:spcPct val="0"/>
                </a:spcAft>
              </a:pPr>
              <a:endParaRPr lang="ru-RU" smtClean="0">
                <a:solidFill>
                  <a:srgbClr val="FFFFFF"/>
                </a:solidFill>
                <a:latin typeface="Arial" charset="0"/>
              </a:endParaRPr>
            </a:p>
          </p:txBody>
        </p:sp>
        <p:sp>
          <p:nvSpPr>
            <p:cNvPr id="1033" name="Freeform 4"/>
            <p:cNvSpPr>
              <a:spLocks/>
            </p:cNvSpPr>
            <p:nvPr/>
          </p:nvSpPr>
          <p:spPr bwMode="hidden">
            <a:xfrm>
              <a:off x="0" y="1161"/>
              <a:ext cx="558" cy="3159"/>
            </a:xfrm>
            <a:custGeom>
              <a:avLst/>
              <a:gdLst>
                <a:gd name="T0" fmla="*/ 0 w 556"/>
                <a:gd name="T1" fmla="*/ 0 h 3159"/>
                <a:gd name="T2" fmla="*/ 0 w 556"/>
                <a:gd name="T3" fmla="*/ 3159 h 3159"/>
                <a:gd name="T4" fmla="*/ 560 w 556"/>
                <a:gd name="T5" fmla="*/ 3159 h 3159"/>
                <a:gd name="T6" fmla="*/ 560 w 556"/>
                <a:gd name="T7" fmla="*/ 0 h 3159"/>
                <a:gd name="T8" fmla="*/ 0 w 556"/>
                <a:gd name="T9" fmla="*/ 0 h 3159"/>
                <a:gd name="T10" fmla="*/ 0 w 556"/>
                <a:gd name="T11" fmla="*/ 0 h 31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56" h="3159">
                  <a:moveTo>
                    <a:pt x="0" y="0"/>
                  </a:moveTo>
                  <a:lnTo>
                    <a:pt x="0" y="3159"/>
                  </a:lnTo>
                  <a:lnTo>
                    <a:pt x="556" y="3159"/>
                  </a:lnTo>
                  <a:lnTo>
                    <a:pt x="556" y="0"/>
                  </a:lnTo>
                  <a:lnTo>
                    <a:pt x="0" y="0"/>
                  </a:lnTo>
                  <a:close/>
                </a:path>
              </a:pathLst>
            </a:custGeom>
            <a:gradFill rotWithShape="0">
              <a:gsLst>
                <a:gs pos="0">
                  <a:schemeClr val="bg1"/>
                </a:gs>
                <a:gs pos="100000">
                  <a:schemeClr val="bg2"/>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r" eaLnBrk="0" fontAlgn="base" hangingPunct="0">
                <a:spcBef>
                  <a:spcPct val="0"/>
                </a:spcBef>
                <a:spcAft>
                  <a:spcPct val="0"/>
                </a:spcAft>
              </a:pPr>
              <a:endParaRPr lang="ru-RU" smtClean="0">
                <a:solidFill>
                  <a:srgbClr val="FFFFFF"/>
                </a:solidFill>
                <a:latin typeface="Arial" charset="0"/>
              </a:endParaRPr>
            </a:p>
          </p:txBody>
        </p:sp>
        <p:grpSp>
          <p:nvGrpSpPr>
            <p:cNvPr id="1034" name="Group 5"/>
            <p:cNvGrpSpPr>
              <a:grpSpLocks/>
            </p:cNvGrpSpPr>
            <p:nvPr userDrawn="1"/>
          </p:nvGrpSpPr>
          <p:grpSpPr bwMode="auto">
            <a:xfrm>
              <a:off x="0" y="4"/>
              <a:ext cx="5758" cy="4316"/>
              <a:chOff x="0" y="4"/>
              <a:chExt cx="5758" cy="4316"/>
            </a:xfrm>
          </p:grpSpPr>
          <p:sp>
            <p:nvSpPr>
              <p:cNvPr id="1035" name="Freeform 6"/>
              <p:cNvSpPr>
                <a:spLocks/>
              </p:cNvSpPr>
              <p:nvPr/>
            </p:nvSpPr>
            <p:spPr bwMode="ltGray">
              <a:xfrm>
                <a:off x="552" y="4"/>
                <a:ext cx="12" cy="695"/>
              </a:xfrm>
              <a:custGeom>
                <a:avLst/>
                <a:gdLst>
                  <a:gd name="T0" fmla="*/ 12 w 12"/>
                  <a:gd name="T1" fmla="*/ 0 h 695"/>
                  <a:gd name="T2" fmla="*/ 0 w 12"/>
                  <a:gd name="T3" fmla="*/ 0 h 695"/>
                  <a:gd name="T4" fmla="*/ 0 w 12"/>
                  <a:gd name="T5" fmla="*/ 695 h 695"/>
                  <a:gd name="T6" fmla="*/ 12 w 12"/>
                  <a:gd name="T7" fmla="*/ 695 h 695"/>
                  <a:gd name="T8" fmla="*/ 12 w 12"/>
                  <a:gd name="T9" fmla="*/ 0 h 695"/>
                  <a:gd name="T10" fmla="*/ 12 w 12"/>
                  <a:gd name="T11" fmla="*/ 0 h 69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695">
                    <a:moveTo>
                      <a:pt x="12" y="0"/>
                    </a:moveTo>
                    <a:lnTo>
                      <a:pt x="0" y="0"/>
                    </a:lnTo>
                    <a:lnTo>
                      <a:pt x="0" y="695"/>
                    </a:lnTo>
                    <a:lnTo>
                      <a:pt x="12" y="695"/>
                    </a:lnTo>
                    <a:lnTo>
                      <a:pt x="12" y="0"/>
                    </a:lnTo>
                    <a:close/>
                  </a:path>
                </a:pathLst>
              </a:custGeom>
              <a:gradFill rotWithShape="0">
                <a:gsLst>
                  <a:gs pos="0">
                    <a:schemeClr val="bg1"/>
                  </a:gs>
                  <a:gs pos="100000">
                    <a:schemeClr val="bg2"/>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r" eaLnBrk="0" fontAlgn="base" hangingPunct="0">
                  <a:spcBef>
                    <a:spcPct val="0"/>
                  </a:spcBef>
                  <a:spcAft>
                    <a:spcPct val="0"/>
                  </a:spcAft>
                </a:pPr>
                <a:endParaRPr lang="ru-RU" smtClean="0">
                  <a:solidFill>
                    <a:srgbClr val="FFFFFF"/>
                  </a:solidFill>
                  <a:latin typeface="Arial" charset="0"/>
                </a:endParaRPr>
              </a:p>
            </p:txBody>
          </p:sp>
          <p:sp>
            <p:nvSpPr>
              <p:cNvPr id="1036" name="Freeform 7"/>
              <p:cNvSpPr>
                <a:spLocks/>
              </p:cNvSpPr>
              <p:nvPr/>
            </p:nvSpPr>
            <p:spPr bwMode="ltGray">
              <a:xfrm>
                <a:off x="552" y="1623"/>
                <a:ext cx="12" cy="2697"/>
              </a:xfrm>
              <a:custGeom>
                <a:avLst/>
                <a:gdLst>
                  <a:gd name="T0" fmla="*/ 0 w 12"/>
                  <a:gd name="T1" fmla="*/ 2697 h 2697"/>
                  <a:gd name="T2" fmla="*/ 12 w 12"/>
                  <a:gd name="T3" fmla="*/ 2697 h 2697"/>
                  <a:gd name="T4" fmla="*/ 12 w 12"/>
                  <a:gd name="T5" fmla="*/ 0 h 2697"/>
                  <a:gd name="T6" fmla="*/ 0 w 12"/>
                  <a:gd name="T7" fmla="*/ 0 h 2697"/>
                  <a:gd name="T8" fmla="*/ 0 w 12"/>
                  <a:gd name="T9" fmla="*/ 2697 h 2697"/>
                  <a:gd name="T10" fmla="*/ 0 w 12"/>
                  <a:gd name="T11" fmla="*/ 2697 h 269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2697">
                    <a:moveTo>
                      <a:pt x="0" y="2697"/>
                    </a:moveTo>
                    <a:lnTo>
                      <a:pt x="12" y="2697"/>
                    </a:lnTo>
                    <a:lnTo>
                      <a:pt x="12" y="0"/>
                    </a:lnTo>
                    <a:lnTo>
                      <a:pt x="0" y="0"/>
                    </a:lnTo>
                    <a:lnTo>
                      <a:pt x="0" y="2697"/>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r" eaLnBrk="0" fontAlgn="base" hangingPunct="0">
                  <a:spcBef>
                    <a:spcPct val="0"/>
                  </a:spcBef>
                  <a:spcAft>
                    <a:spcPct val="0"/>
                  </a:spcAft>
                </a:pPr>
                <a:endParaRPr lang="ru-RU" smtClean="0">
                  <a:solidFill>
                    <a:srgbClr val="FFFFFF"/>
                  </a:solidFill>
                  <a:latin typeface="Arial" charset="0"/>
                </a:endParaRPr>
              </a:p>
            </p:txBody>
          </p:sp>
          <p:sp>
            <p:nvSpPr>
              <p:cNvPr id="1037" name="Freeform 8"/>
              <p:cNvSpPr>
                <a:spLocks/>
              </p:cNvSpPr>
              <p:nvPr/>
            </p:nvSpPr>
            <p:spPr bwMode="ltGray">
              <a:xfrm>
                <a:off x="1019" y="1155"/>
                <a:ext cx="4739" cy="12"/>
              </a:xfrm>
              <a:custGeom>
                <a:avLst/>
                <a:gdLst>
                  <a:gd name="T0" fmla="*/ 4754 w 4724"/>
                  <a:gd name="T1" fmla="*/ 0 h 12"/>
                  <a:gd name="T2" fmla="*/ 0 w 4724"/>
                  <a:gd name="T3" fmla="*/ 0 h 12"/>
                  <a:gd name="T4" fmla="*/ 0 w 4724"/>
                  <a:gd name="T5" fmla="*/ 12 h 12"/>
                  <a:gd name="T6" fmla="*/ 4754 w 4724"/>
                  <a:gd name="T7" fmla="*/ 12 h 12"/>
                  <a:gd name="T8" fmla="*/ 4754 w 4724"/>
                  <a:gd name="T9" fmla="*/ 0 h 12"/>
                  <a:gd name="T10" fmla="*/ 4754 w 4724"/>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724" h="12">
                    <a:moveTo>
                      <a:pt x="4724" y="0"/>
                    </a:moveTo>
                    <a:lnTo>
                      <a:pt x="0" y="0"/>
                    </a:lnTo>
                    <a:lnTo>
                      <a:pt x="0" y="12"/>
                    </a:lnTo>
                    <a:lnTo>
                      <a:pt x="4724" y="12"/>
                    </a:lnTo>
                    <a:lnTo>
                      <a:pt x="4724" y="0"/>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r" eaLnBrk="0" fontAlgn="base" hangingPunct="0">
                  <a:spcBef>
                    <a:spcPct val="0"/>
                  </a:spcBef>
                  <a:spcAft>
                    <a:spcPct val="0"/>
                  </a:spcAft>
                </a:pPr>
                <a:endParaRPr lang="ru-RU" smtClean="0">
                  <a:solidFill>
                    <a:srgbClr val="FFFFFF"/>
                  </a:solidFill>
                  <a:latin typeface="Arial" charset="0"/>
                </a:endParaRPr>
              </a:p>
            </p:txBody>
          </p:sp>
          <p:sp>
            <p:nvSpPr>
              <p:cNvPr id="1038" name="Freeform 9"/>
              <p:cNvSpPr>
                <a:spLocks/>
              </p:cNvSpPr>
              <p:nvPr/>
            </p:nvSpPr>
            <p:spPr bwMode="ltGray">
              <a:xfrm>
                <a:off x="552" y="1371"/>
                <a:ext cx="12" cy="252"/>
              </a:xfrm>
              <a:custGeom>
                <a:avLst/>
                <a:gdLst>
                  <a:gd name="T0" fmla="*/ 0 w 12"/>
                  <a:gd name="T1" fmla="*/ 252 h 252"/>
                  <a:gd name="T2" fmla="*/ 12 w 12"/>
                  <a:gd name="T3" fmla="*/ 252 h 252"/>
                  <a:gd name="T4" fmla="*/ 12 w 12"/>
                  <a:gd name="T5" fmla="*/ 0 h 252"/>
                  <a:gd name="T6" fmla="*/ 0 w 12"/>
                  <a:gd name="T7" fmla="*/ 0 h 252"/>
                  <a:gd name="T8" fmla="*/ 0 w 12"/>
                  <a:gd name="T9" fmla="*/ 252 h 252"/>
                  <a:gd name="T10" fmla="*/ 0 w 12"/>
                  <a:gd name="T11" fmla="*/ 252 h 25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252">
                    <a:moveTo>
                      <a:pt x="0" y="252"/>
                    </a:moveTo>
                    <a:lnTo>
                      <a:pt x="12" y="252"/>
                    </a:lnTo>
                    <a:lnTo>
                      <a:pt x="12" y="0"/>
                    </a:lnTo>
                    <a:lnTo>
                      <a:pt x="0" y="0"/>
                    </a:lnTo>
                    <a:lnTo>
                      <a:pt x="0" y="252"/>
                    </a:lnTo>
                    <a:close/>
                  </a:path>
                </a:pathLst>
              </a:custGeom>
              <a:gradFill rotWithShape="0">
                <a:gsLst>
                  <a:gs pos="0">
                    <a:schemeClr val="accent2"/>
                  </a:gs>
                  <a:gs pos="100000">
                    <a:schemeClr val="bg2"/>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r" eaLnBrk="0" fontAlgn="base" hangingPunct="0">
                  <a:spcBef>
                    <a:spcPct val="0"/>
                  </a:spcBef>
                  <a:spcAft>
                    <a:spcPct val="0"/>
                  </a:spcAft>
                </a:pPr>
                <a:endParaRPr lang="ru-RU" smtClean="0">
                  <a:solidFill>
                    <a:srgbClr val="FFFFFF"/>
                  </a:solidFill>
                  <a:latin typeface="Arial" charset="0"/>
                </a:endParaRPr>
              </a:p>
            </p:txBody>
          </p:sp>
          <p:sp>
            <p:nvSpPr>
              <p:cNvPr id="1039" name="Freeform 10"/>
              <p:cNvSpPr>
                <a:spLocks/>
              </p:cNvSpPr>
              <p:nvPr/>
            </p:nvSpPr>
            <p:spPr bwMode="ltGray">
              <a:xfrm>
                <a:off x="552" y="699"/>
                <a:ext cx="12" cy="252"/>
              </a:xfrm>
              <a:custGeom>
                <a:avLst/>
                <a:gdLst>
                  <a:gd name="T0" fmla="*/ 12 w 12"/>
                  <a:gd name="T1" fmla="*/ 0 h 252"/>
                  <a:gd name="T2" fmla="*/ 0 w 12"/>
                  <a:gd name="T3" fmla="*/ 0 h 252"/>
                  <a:gd name="T4" fmla="*/ 0 w 12"/>
                  <a:gd name="T5" fmla="*/ 252 h 252"/>
                  <a:gd name="T6" fmla="*/ 12 w 12"/>
                  <a:gd name="T7" fmla="*/ 252 h 252"/>
                  <a:gd name="T8" fmla="*/ 12 w 12"/>
                  <a:gd name="T9" fmla="*/ 0 h 252"/>
                  <a:gd name="T10" fmla="*/ 12 w 12"/>
                  <a:gd name="T11" fmla="*/ 0 h 25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252">
                    <a:moveTo>
                      <a:pt x="12" y="0"/>
                    </a:moveTo>
                    <a:lnTo>
                      <a:pt x="0" y="0"/>
                    </a:lnTo>
                    <a:lnTo>
                      <a:pt x="0" y="252"/>
                    </a:lnTo>
                    <a:lnTo>
                      <a:pt x="12" y="252"/>
                    </a:lnTo>
                    <a:lnTo>
                      <a:pt x="12" y="0"/>
                    </a:lnTo>
                    <a:close/>
                  </a:path>
                </a:pathLst>
              </a:custGeom>
              <a:gradFill rotWithShape="0">
                <a:gsLst>
                  <a:gs pos="0">
                    <a:schemeClr val="bg2"/>
                  </a:gs>
                  <a:gs pos="100000">
                    <a:schemeClr val="accent2"/>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r" eaLnBrk="0" fontAlgn="base" hangingPunct="0">
                  <a:spcBef>
                    <a:spcPct val="0"/>
                  </a:spcBef>
                  <a:spcAft>
                    <a:spcPct val="0"/>
                  </a:spcAft>
                </a:pPr>
                <a:endParaRPr lang="ru-RU" smtClean="0">
                  <a:solidFill>
                    <a:srgbClr val="FFFFFF"/>
                  </a:solidFill>
                  <a:latin typeface="Arial" charset="0"/>
                </a:endParaRPr>
              </a:p>
            </p:txBody>
          </p:sp>
          <p:sp>
            <p:nvSpPr>
              <p:cNvPr id="86027" name="Freeform 11"/>
              <p:cNvSpPr>
                <a:spLocks/>
              </p:cNvSpPr>
              <p:nvPr/>
            </p:nvSpPr>
            <p:spPr bwMode="ltGray">
              <a:xfrm>
                <a:off x="552" y="951"/>
                <a:ext cx="12" cy="420"/>
              </a:xfrm>
              <a:custGeom>
                <a:avLst/>
                <a:gdLst/>
                <a:ahLst/>
                <a:cxnLst>
                  <a:cxn ang="0">
                    <a:pos x="0" y="0"/>
                  </a:cxn>
                  <a:cxn ang="0">
                    <a:pos x="0" y="420"/>
                  </a:cxn>
                  <a:cxn ang="0">
                    <a:pos x="12" y="420"/>
                  </a:cxn>
                  <a:cxn ang="0">
                    <a:pos x="12" y="0"/>
                  </a:cxn>
                  <a:cxn ang="0">
                    <a:pos x="0" y="0"/>
                  </a:cxn>
                  <a:cxn ang="0">
                    <a:pos x="0" y="0"/>
                  </a:cxn>
                </a:cxnLst>
                <a:rect l="0" t="0" r="r" b="b"/>
                <a:pathLst>
                  <a:path w="12" h="420">
                    <a:moveTo>
                      <a:pt x="0" y="0"/>
                    </a:moveTo>
                    <a:lnTo>
                      <a:pt x="0" y="420"/>
                    </a:lnTo>
                    <a:lnTo>
                      <a:pt x="12" y="420"/>
                    </a:lnTo>
                    <a:lnTo>
                      <a:pt x="12" y="0"/>
                    </a:lnTo>
                    <a:lnTo>
                      <a:pt x="0" y="0"/>
                    </a:lnTo>
                    <a:lnTo>
                      <a:pt x="0" y="0"/>
                    </a:lnTo>
                    <a:close/>
                  </a:path>
                </a:pathLst>
              </a:custGeom>
              <a:gradFill rotWithShape="0">
                <a:gsLst>
                  <a:gs pos="0">
                    <a:schemeClr val="accent2"/>
                  </a:gs>
                  <a:gs pos="50000">
                    <a:schemeClr val="hlink"/>
                  </a:gs>
                  <a:gs pos="100000">
                    <a:schemeClr val="accent2"/>
                  </a:gs>
                </a:gsLst>
                <a:lin ang="5400000" scaled="1"/>
              </a:gradFill>
              <a:ln w="9525">
                <a:noFill/>
                <a:round/>
                <a:headEnd/>
                <a:tailEnd/>
              </a:ln>
            </p:spPr>
            <p:txBody>
              <a:bodyPr/>
              <a:lstStyle/>
              <a:p>
                <a:pPr eaLnBrk="0" fontAlgn="base" hangingPunct="0">
                  <a:spcBef>
                    <a:spcPct val="0"/>
                  </a:spcBef>
                  <a:spcAft>
                    <a:spcPct val="0"/>
                  </a:spcAft>
                  <a:defRPr/>
                </a:pPr>
                <a:endParaRPr lang="ru-RU">
                  <a:solidFill>
                    <a:srgbClr val="FFFFFF"/>
                  </a:solidFill>
                  <a:latin typeface="Arial" charset="0"/>
                </a:endParaRPr>
              </a:p>
            </p:txBody>
          </p:sp>
          <p:sp>
            <p:nvSpPr>
              <p:cNvPr id="1041" name="Freeform 12"/>
              <p:cNvSpPr>
                <a:spLocks/>
              </p:cNvSpPr>
              <p:nvPr/>
            </p:nvSpPr>
            <p:spPr bwMode="ltGray">
              <a:xfrm>
                <a:off x="0" y="1155"/>
                <a:ext cx="351" cy="12"/>
              </a:xfrm>
              <a:custGeom>
                <a:avLst/>
                <a:gdLst>
                  <a:gd name="T0" fmla="*/ 0 w 251"/>
                  <a:gd name="T1" fmla="*/ 0 h 12"/>
                  <a:gd name="T2" fmla="*/ 0 w 251"/>
                  <a:gd name="T3" fmla="*/ 12 h 12"/>
                  <a:gd name="T4" fmla="*/ 491 w 251"/>
                  <a:gd name="T5" fmla="*/ 12 h 12"/>
                  <a:gd name="T6" fmla="*/ 491 w 251"/>
                  <a:gd name="T7" fmla="*/ 0 h 12"/>
                  <a:gd name="T8" fmla="*/ 0 w 251"/>
                  <a:gd name="T9" fmla="*/ 0 h 12"/>
                  <a:gd name="T10" fmla="*/ 0 w 251"/>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1" h="12">
                    <a:moveTo>
                      <a:pt x="0" y="0"/>
                    </a:moveTo>
                    <a:lnTo>
                      <a:pt x="0" y="12"/>
                    </a:lnTo>
                    <a:lnTo>
                      <a:pt x="251" y="12"/>
                    </a:lnTo>
                    <a:lnTo>
                      <a:pt x="251" y="0"/>
                    </a:lnTo>
                    <a:lnTo>
                      <a:pt x="0" y="0"/>
                    </a:lnTo>
                    <a:close/>
                  </a:path>
                </a:pathLst>
              </a:custGeom>
              <a:gradFill rotWithShape="0">
                <a:gsLst>
                  <a:gs pos="0">
                    <a:schemeClr val="bg2"/>
                  </a:gs>
                  <a:gs pos="100000">
                    <a:schemeClr val="accent2"/>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r" eaLnBrk="0" fontAlgn="base" hangingPunct="0">
                  <a:spcBef>
                    <a:spcPct val="0"/>
                  </a:spcBef>
                  <a:spcAft>
                    <a:spcPct val="0"/>
                  </a:spcAft>
                </a:pPr>
                <a:endParaRPr lang="ru-RU" smtClean="0">
                  <a:solidFill>
                    <a:srgbClr val="FFFFFF"/>
                  </a:solidFill>
                  <a:latin typeface="Arial" charset="0"/>
                </a:endParaRPr>
              </a:p>
            </p:txBody>
          </p:sp>
          <p:sp>
            <p:nvSpPr>
              <p:cNvPr id="1042" name="Freeform 13"/>
              <p:cNvSpPr>
                <a:spLocks/>
              </p:cNvSpPr>
              <p:nvPr/>
            </p:nvSpPr>
            <p:spPr bwMode="ltGray">
              <a:xfrm>
                <a:off x="767" y="1155"/>
                <a:ext cx="252" cy="12"/>
              </a:xfrm>
              <a:custGeom>
                <a:avLst/>
                <a:gdLst>
                  <a:gd name="T0" fmla="*/ 253 w 251"/>
                  <a:gd name="T1" fmla="*/ 0 h 12"/>
                  <a:gd name="T2" fmla="*/ 0 w 251"/>
                  <a:gd name="T3" fmla="*/ 0 h 12"/>
                  <a:gd name="T4" fmla="*/ 0 w 251"/>
                  <a:gd name="T5" fmla="*/ 12 h 12"/>
                  <a:gd name="T6" fmla="*/ 253 w 251"/>
                  <a:gd name="T7" fmla="*/ 12 h 12"/>
                  <a:gd name="T8" fmla="*/ 253 w 251"/>
                  <a:gd name="T9" fmla="*/ 0 h 12"/>
                  <a:gd name="T10" fmla="*/ 253 w 251"/>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1" h="12">
                    <a:moveTo>
                      <a:pt x="251" y="0"/>
                    </a:moveTo>
                    <a:lnTo>
                      <a:pt x="0" y="0"/>
                    </a:lnTo>
                    <a:lnTo>
                      <a:pt x="0" y="12"/>
                    </a:lnTo>
                    <a:lnTo>
                      <a:pt x="251" y="12"/>
                    </a:lnTo>
                    <a:lnTo>
                      <a:pt x="251" y="0"/>
                    </a:lnTo>
                    <a:close/>
                  </a:path>
                </a:pathLst>
              </a:custGeom>
              <a:gradFill rotWithShape="0">
                <a:gsLst>
                  <a:gs pos="0">
                    <a:schemeClr val="accent2"/>
                  </a:gs>
                  <a:gs pos="100000">
                    <a:schemeClr val="bg2"/>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r" eaLnBrk="0" fontAlgn="base" hangingPunct="0">
                  <a:spcBef>
                    <a:spcPct val="0"/>
                  </a:spcBef>
                  <a:spcAft>
                    <a:spcPct val="0"/>
                  </a:spcAft>
                </a:pPr>
                <a:endParaRPr lang="ru-RU" smtClean="0">
                  <a:solidFill>
                    <a:srgbClr val="FFFFFF"/>
                  </a:solidFill>
                  <a:latin typeface="Arial" charset="0"/>
                </a:endParaRPr>
              </a:p>
            </p:txBody>
          </p:sp>
          <p:sp>
            <p:nvSpPr>
              <p:cNvPr id="86030" name="Freeform 14"/>
              <p:cNvSpPr>
                <a:spLocks/>
              </p:cNvSpPr>
              <p:nvPr/>
            </p:nvSpPr>
            <p:spPr bwMode="ltGray">
              <a:xfrm>
                <a:off x="348" y="1155"/>
                <a:ext cx="419" cy="12"/>
              </a:xfrm>
              <a:custGeom>
                <a:avLst/>
                <a:gdLst/>
                <a:ahLst/>
                <a:cxnLst>
                  <a:cxn ang="0">
                    <a:pos x="0" y="0"/>
                  </a:cxn>
                  <a:cxn ang="0">
                    <a:pos x="0" y="12"/>
                  </a:cxn>
                  <a:cxn ang="0">
                    <a:pos x="418" y="12"/>
                  </a:cxn>
                  <a:cxn ang="0">
                    <a:pos x="418" y="0"/>
                  </a:cxn>
                  <a:cxn ang="0">
                    <a:pos x="0" y="0"/>
                  </a:cxn>
                  <a:cxn ang="0">
                    <a:pos x="0" y="0"/>
                  </a:cxn>
                </a:cxnLst>
                <a:rect l="0" t="0" r="r" b="b"/>
                <a:pathLst>
                  <a:path w="418" h="12">
                    <a:moveTo>
                      <a:pt x="0" y="0"/>
                    </a:moveTo>
                    <a:lnTo>
                      <a:pt x="0" y="12"/>
                    </a:lnTo>
                    <a:lnTo>
                      <a:pt x="418" y="12"/>
                    </a:lnTo>
                    <a:lnTo>
                      <a:pt x="418" y="0"/>
                    </a:lnTo>
                    <a:lnTo>
                      <a:pt x="0" y="0"/>
                    </a:lnTo>
                    <a:lnTo>
                      <a:pt x="0" y="0"/>
                    </a:lnTo>
                    <a:close/>
                  </a:path>
                </a:pathLst>
              </a:custGeom>
              <a:gradFill rotWithShape="0">
                <a:gsLst>
                  <a:gs pos="0">
                    <a:schemeClr val="accent2"/>
                  </a:gs>
                  <a:gs pos="50000">
                    <a:schemeClr val="hlink"/>
                  </a:gs>
                  <a:gs pos="100000">
                    <a:schemeClr val="accent2"/>
                  </a:gs>
                </a:gsLst>
                <a:lin ang="0" scaled="1"/>
              </a:gradFill>
              <a:ln w="9525">
                <a:noFill/>
                <a:round/>
                <a:headEnd/>
                <a:tailEnd/>
              </a:ln>
            </p:spPr>
            <p:txBody>
              <a:bodyPr/>
              <a:lstStyle/>
              <a:p>
                <a:pPr eaLnBrk="0" fontAlgn="base" hangingPunct="0">
                  <a:spcBef>
                    <a:spcPct val="0"/>
                  </a:spcBef>
                  <a:spcAft>
                    <a:spcPct val="0"/>
                  </a:spcAft>
                  <a:defRPr/>
                </a:pPr>
                <a:endParaRPr lang="ru-RU">
                  <a:solidFill>
                    <a:srgbClr val="FFFFFF"/>
                  </a:solidFill>
                  <a:latin typeface="Arial" charset="0"/>
                </a:endParaRPr>
              </a:p>
            </p:txBody>
          </p:sp>
        </p:grpSp>
      </p:grpSp>
      <p:sp>
        <p:nvSpPr>
          <p:cNvPr id="86031" name="Rectangle 15"/>
          <p:cNvSpPr>
            <a:spLocks noGrp="1" noChangeArrowheads="1"/>
          </p:cNvSpPr>
          <p:nvPr>
            <p:ph type="title"/>
          </p:nvPr>
        </p:nvSpPr>
        <p:spPr bwMode="auto">
          <a:xfrm>
            <a:off x="1066800" y="304800"/>
            <a:ext cx="7543800" cy="14319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86032" name="Rectangle 16"/>
          <p:cNvSpPr>
            <a:spLocks noGrp="1" noChangeArrowheads="1"/>
          </p:cNvSpPr>
          <p:nvPr>
            <p:ph type="body" idx="1"/>
          </p:nvPr>
        </p:nvSpPr>
        <p:spPr bwMode="auto">
          <a:xfrm>
            <a:off x="1066800" y="1981200"/>
            <a:ext cx="75438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86033" name="Rectangle 17"/>
          <p:cNvSpPr>
            <a:spLocks noGrp="1" noChangeArrowheads="1"/>
          </p:cNvSpPr>
          <p:nvPr>
            <p:ph type="dt" sz="half" idx="2"/>
          </p:nvPr>
        </p:nvSpPr>
        <p:spPr bwMode="auto">
          <a:xfrm>
            <a:off x="1066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000">
                <a:effectLst>
                  <a:outerShdw blurRad="38100" dist="38100" dir="2700000" algn="tl">
                    <a:srgbClr val="000000"/>
                  </a:outerShdw>
                </a:effectLst>
                <a:latin typeface="+mn-lt"/>
              </a:defRPr>
            </a:lvl1pPr>
          </a:lstStyle>
          <a:p>
            <a:pPr fontAlgn="base">
              <a:spcBef>
                <a:spcPct val="0"/>
              </a:spcBef>
              <a:spcAft>
                <a:spcPct val="0"/>
              </a:spcAft>
              <a:defRPr/>
            </a:pPr>
            <a:endParaRPr lang="ru-RU">
              <a:solidFill>
                <a:srgbClr val="FFFFFF"/>
              </a:solidFill>
            </a:endParaRPr>
          </a:p>
        </p:txBody>
      </p:sp>
      <p:sp>
        <p:nvSpPr>
          <p:cNvPr id="86034" name="Rectangle 18"/>
          <p:cNvSpPr>
            <a:spLocks noGrp="1" noChangeArrowheads="1"/>
          </p:cNvSpPr>
          <p:nvPr>
            <p:ph type="ftr" sz="quarter" idx="3"/>
          </p:nvPr>
        </p:nvSpPr>
        <p:spPr bwMode="auto">
          <a:xfrm>
            <a:off x="34290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effectLst>
                  <a:outerShdw blurRad="38100" dist="38100" dir="2700000" algn="tl">
                    <a:srgbClr val="000000"/>
                  </a:outerShdw>
                </a:effectLst>
                <a:latin typeface="+mn-lt"/>
              </a:defRPr>
            </a:lvl1pPr>
          </a:lstStyle>
          <a:p>
            <a:pPr fontAlgn="base">
              <a:spcBef>
                <a:spcPct val="0"/>
              </a:spcBef>
              <a:spcAft>
                <a:spcPct val="0"/>
              </a:spcAft>
              <a:defRPr/>
            </a:pPr>
            <a:endParaRPr lang="ru-RU">
              <a:solidFill>
                <a:srgbClr val="FFFFFF"/>
              </a:solidFill>
            </a:endParaRPr>
          </a:p>
        </p:txBody>
      </p:sp>
      <p:sp>
        <p:nvSpPr>
          <p:cNvPr id="86035" name="Rectangle 19"/>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effectLst>
                  <a:outerShdw blurRad="38100" dist="38100" dir="2700000" algn="tl">
                    <a:srgbClr val="000000"/>
                  </a:outerShdw>
                </a:effectLst>
                <a:latin typeface="+mn-lt"/>
              </a:defRPr>
            </a:lvl1pPr>
          </a:lstStyle>
          <a:p>
            <a:pPr fontAlgn="base">
              <a:spcBef>
                <a:spcPct val="0"/>
              </a:spcBef>
              <a:spcAft>
                <a:spcPct val="0"/>
              </a:spcAft>
              <a:defRPr/>
            </a:pPr>
            <a:fld id="{491FF95E-8621-4B19-844D-84E5366EEE2A}" type="slidenum">
              <a:rPr lang="ru-RU">
                <a:solidFill>
                  <a:srgbClr val="FFFFFF"/>
                </a:solidFill>
              </a:rPr>
              <a:pPr fontAlgn="base">
                <a:spcBef>
                  <a:spcPct val="0"/>
                </a:spcBef>
                <a:spcAft>
                  <a:spcPct val="0"/>
                </a:spcAft>
                <a:defRPr/>
              </a:pPr>
              <a:t>‹#›</a:t>
            </a:fld>
            <a:endParaRPr lang="ru-RU">
              <a:solidFill>
                <a:srgbClr val="FFFFFF"/>
              </a:solidFill>
            </a:endParaRPr>
          </a:p>
        </p:txBody>
      </p:sp>
    </p:spTree>
    <p:extLst>
      <p:ext uri="{BB962C8B-B14F-4D97-AF65-F5344CB8AC3E}">
        <p14:creationId xmlns:p14="http://schemas.microsoft.com/office/powerpoint/2010/main" xmlns="" val="1577907678"/>
      </p:ext>
    </p:extLst>
  </p:cSld>
  <p:clrMap bg1="dk2" tx1="lt1" bg2="dk1"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Lst>
  <p:transition/>
  <p:txStyles>
    <p:titleStyle>
      <a:lvl1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Tahoma" pitchFamily="34" charset="0"/>
        </a:defRPr>
      </a:lvl2pPr>
      <a:lvl3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Tahoma" pitchFamily="34" charset="0"/>
        </a:defRPr>
      </a:lvl3pPr>
      <a:lvl4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Tahoma" pitchFamily="34" charset="0"/>
        </a:defRPr>
      </a:lvl4pPr>
      <a:lvl5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Tahoma" pitchFamily="34" charset="0"/>
        </a:defRPr>
      </a:lvl5pPr>
      <a:lvl6pPr marL="457200" algn="l" rtl="0" fontAlgn="base">
        <a:spcBef>
          <a:spcPct val="0"/>
        </a:spcBef>
        <a:spcAft>
          <a:spcPct val="0"/>
        </a:spcAft>
        <a:defRPr sz="4400" b="1">
          <a:solidFill>
            <a:schemeClr val="tx2"/>
          </a:solidFill>
          <a:effectLst>
            <a:outerShdw blurRad="38100" dist="38100" dir="2700000" algn="tl">
              <a:srgbClr val="000000"/>
            </a:outerShdw>
          </a:effectLst>
          <a:latin typeface="Tahoma" pitchFamily="34" charset="0"/>
        </a:defRPr>
      </a:lvl6pPr>
      <a:lvl7pPr marL="914400" algn="l" rtl="0" fontAlgn="base">
        <a:spcBef>
          <a:spcPct val="0"/>
        </a:spcBef>
        <a:spcAft>
          <a:spcPct val="0"/>
        </a:spcAft>
        <a:defRPr sz="4400" b="1">
          <a:solidFill>
            <a:schemeClr val="tx2"/>
          </a:solidFill>
          <a:effectLst>
            <a:outerShdw blurRad="38100" dist="38100" dir="2700000" algn="tl">
              <a:srgbClr val="000000"/>
            </a:outerShdw>
          </a:effectLst>
          <a:latin typeface="Tahoma" pitchFamily="34" charset="0"/>
        </a:defRPr>
      </a:lvl7pPr>
      <a:lvl8pPr marL="1371600" algn="l" rtl="0" fontAlgn="base">
        <a:spcBef>
          <a:spcPct val="0"/>
        </a:spcBef>
        <a:spcAft>
          <a:spcPct val="0"/>
        </a:spcAft>
        <a:defRPr sz="4400" b="1">
          <a:solidFill>
            <a:schemeClr val="tx2"/>
          </a:solidFill>
          <a:effectLst>
            <a:outerShdw blurRad="38100" dist="38100" dir="2700000" algn="tl">
              <a:srgbClr val="000000"/>
            </a:outerShdw>
          </a:effectLst>
          <a:latin typeface="Tahoma" pitchFamily="34" charset="0"/>
        </a:defRPr>
      </a:lvl8pPr>
      <a:lvl9pPr marL="1828800" algn="l" rtl="0" fontAlgn="base">
        <a:spcBef>
          <a:spcPct val="0"/>
        </a:spcBef>
        <a:spcAft>
          <a:spcPct val="0"/>
        </a:spcAft>
        <a:defRPr sz="4400" b="1">
          <a:solidFill>
            <a:schemeClr val="tx2"/>
          </a:solidFill>
          <a:effectLst>
            <a:outerShdw blurRad="38100" dist="38100" dir="2700000" algn="tl">
              <a:srgbClr val="000000"/>
            </a:outerShdw>
          </a:effectLst>
          <a:latin typeface="Tahoma" pitchFamily="34" charset="0"/>
        </a:defRPr>
      </a:lvl9pPr>
    </p:titleStyle>
    <p:bodyStyle>
      <a:lvl1pPr marL="342900" indent="-342900" algn="l" rtl="0" eaLnBrk="0" fontAlgn="base" hangingPunct="0">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hlink"/>
        </a:buClr>
        <a:buSzPct val="7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6350"/>
            <a:ext cx="9140825" cy="6851650"/>
            <a:chOff x="0" y="4"/>
            <a:chExt cx="5758" cy="4316"/>
          </a:xfrm>
        </p:grpSpPr>
        <p:sp>
          <p:nvSpPr>
            <p:cNvPr id="1032" name="Freeform 3"/>
            <p:cNvSpPr>
              <a:spLocks/>
            </p:cNvSpPr>
            <p:nvPr/>
          </p:nvSpPr>
          <p:spPr bwMode="hidden">
            <a:xfrm>
              <a:off x="558" y="1161"/>
              <a:ext cx="5200" cy="3159"/>
            </a:xfrm>
            <a:custGeom>
              <a:avLst/>
              <a:gdLst>
                <a:gd name="T0" fmla="*/ 0 w 5184"/>
                <a:gd name="T1" fmla="*/ 3159 h 3159"/>
                <a:gd name="T2" fmla="*/ 5216 w 5184"/>
                <a:gd name="T3" fmla="*/ 3159 h 3159"/>
                <a:gd name="T4" fmla="*/ 5216 w 5184"/>
                <a:gd name="T5" fmla="*/ 0 h 3159"/>
                <a:gd name="T6" fmla="*/ 0 w 5184"/>
                <a:gd name="T7" fmla="*/ 0 h 3159"/>
                <a:gd name="T8" fmla="*/ 0 w 5184"/>
                <a:gd name="T9" fmla="*/ 3159 h 3159"/>
                <a:gd name="T10" fmla="*/ 0 w 5184"/>
                <a:gd name="T11" fmla="*/ 3159 h 31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84" h="3159">
                  <a:moveTo>
                    <a:pt x="0" y="3159"/>
                  </a:moveTo>
                  <a:lnTo>
                    <a:pt x="5184" y="3159"/>
                  </a:lnTo>
                  <a:lnTo>
                    <a:pt x="5184" y="0"/>
                  </a:lnTo>
                  <a:lnTo>
                    <a:pt x="0" y="0"/>
                  </a:lnTo>
                  <a:lnTo>
                    <a:pt x="0" y="3159"/>
                  </a:lnTo>
                  <a:close/>
                </a:path>
              </a:pathLst>
            </a:custGeom>
            <a:gradFill rotWithShape="0">
              <a:gsLst>
                <a:gs pos="0">
                  <a:schemeClr val="bg1"/>
                </a:gs>
                <a:gs pos="100000">
                  <a:schemeClr val="bg2"/>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r" eaLnBrk="0" fontAlgn="base" hangingPunct="0">
                <a:spcBef>
                  <a:spcPct val="0"/>
                </a:spcBef>
                <a:spcAft>
                  <a:spcPct val="0"/>
                </a:spcAft>
              </a:pPr>
              <a:endParaRPr lang="ru-RU" smtClean="0">
                <a:solidFill>
                  <a:srgbClr val="FFFFFF"/>
                </a:solidFill>
                <a:latin typeface="Arial" charset="0"/>
              </a:endParaRPr>
            </a:p>
          </p:txBody>
        </p:sp>
        <p:sp>
          <p:nvSpPr>
            <p:cNvPr id="1033" name="Freeform 4"/>
            <p:cNvSpPr>
              <a:spLocks/>
            </p:cNvSpPr>
            <p:nvPr/>
          </p:nvSpPr>
          <p:spPr bwMode="hidden">
            <a:xfrm>
              <a:off x="0" y="1161"/>
              <a:ext cx="558" cy="3159"/>
            </a:xfrm>
            <a:custGeom>
              <a:avLst/>
              <a:gdLst>
                <a:gd name="T0" fmla="*/ 0 w 556"/>
                <a:gd name="T1" fmla="*/ 0 h 3159"/>
                <a:gd name="T2" fmla="*/ 0 w 556"/>
                <a:gd name="T3" fmla="*/ 3159 h 3159"/>
                <a:gd name="T4" fmla="*/ 560 w 556"/>
                <a:gd name="T5" fmla="*/ 3159 h 3159"/>
                <a:gd name="T6" fmla="*/ 560 w 556"/>
                <a:gd name="T7" fmla="*/ 0 h 3159"/>
                <a:gd name="T8" fmla="*/ 0 w 556"/>
                <a:gd name="T9" fmla="*/ 0 h 3159"/>
                <a:gd name="T10" fmla="*/ 0 w 556"/>
                <a:gd name="T11" fmla="*/ 0 h 315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56" h="3159">
                  <a:moveTo>
                    <a:pt x="0" y="0"/>
                  </a:moveTo>
                  <a:lnTo>
                    <a:pt x="0" y="3159"/>
                  </a:lnTo>
                  <a:lnTo>
                    <a:pt x="556" y="3159"/>
                  </a:lnTo>
                  <a:lnTo>
                    <a:pt x="556" y="0"/>
                  </a:lnTo>
                  <a:lnTo>
                    <a:pt x="0" y="0"/>
                  </a:lnTo>
                  <a:close/>
                </a:path>
              </a:pathLst>
            </a:custGeom>
            <a:gradFill rotWithShape="0">
              <a:gsLst>
                <a:gs pos="0">
                  <a:schemeClr val="bg1"/>
                </a:gs>
                <a:gs pos="100000">
                  <a:schemeClr val="bg2"/>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r" eaLnBrk="0" fontAlgn="base" hangingPunct="0">
                <a:spcBef>
                  <a:spcPct val="0"/>
                </a:spcBef>
                <a:spcAft>
                  <a:spcPct val="0"/>
                </a:spcAft>
              </a:pPr>
              <a:endParaRPr lang="ru-RU" smtClean="0">
                <a:solidFill>
                  <a:srgbClr val="FFFFFF"/>
                </a:solidFill>
                <a:latin typeface="Arial" charset="0"/>
              </a:endParaRPr>
            </a:p>
          </p:txBody>
        </p:sp>
        <p:grpSp>
          <p:nvGrpSpPr>
            <p:cNvPr id="1034" name="Group 5"/>
            <p:cNvGrpSpPr>
              <a:grpSpLocks/>
            </p:cNvGrpSpPr>
            <p:nvPr userDrawn="1"/>
          </p:nvGrpSpPr>
          <p:grpSpPr bwMode="auto">
            <a:xfrm>
              <a:off x="0" y="4"/>
              <a:ext cx="5758" cy="4316"/>
              <a:chOff x="0" y="4"/>
              <a:chExt cx="5758" cy="4316"/>
            </a:xfrm>
          </p:grpSpPr>
          <p:sp>
            <p:nvSpPr>
              <p:cNvPr id="1035" name="Freeform 6"/>
              <p:cNvSpPr>
                <a:spLocks/>
              </p:cNvSpPr>
              <p:nvPr/>
            </p:nvSpPr>
            <p:spPr bwMode="ltGray">
              <a:xfrm>
                <a:off x="552" y="4"/>
                <a:ext cx="12" cy="695"/>
              </a:xfrm>
              <a:custGeom>
                <a:avLst/>
                <a:gdLst>
                  <a:gd name="T0" fmla="*/ 12 w 12"/>
                  <a:gd name="T1" fmla="*/ 0 h 695"/>
                  <a:gd name="T2" fmla="*/ 0 w 12"/>
                  <a:gd name="T3" fmla="*/ 0 h 695"/>
                  <a:gd name="T4" fmla="*/ 0 w 12"/>
                  <a:gd name="T5" fmla="*/ 695 h 695"/>
                  <a:gd name="T6" fmla="*/ 12 w 12"/>
                  <a:gd name="T7" fmla="*/ 695 h 695"/>
                  <a:gd name="T8" fmla="*/ 12 w 12"/>
                  <a:gd name="T9" fmla="*/ 0 h 695"/>
                  <a:gd name="T10" fmla="*/ 12 w 12"/>
                  <a:gd name="T11" fmla="*/ 0 h 69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695">
                    <a:moveTo>
                      <a:pt x="12" y="0"/>
                    </a:moveTo>
                    <a:lnTo>
                      <a:pt x="0" y="0"/>
                    </a:lnTo>
                    <a:lnTo>
                      <a:pt x="0" y="695"/>
                    </a:lnTo>
                    <a:lnTo>
                      <a:pt x="12" y="695"/>
                    </a:lnTo>
                    <a:lnTo>
                      <a:pt x="12" y="0"/>
                    </a:lnTo>
                    <a:close/>
                  </a:path>
                </a:pathLst>
              </a:custGeom>
              <a:gradFill rotWithShape="0">
                <a:gsLst>
                  <a:gs pos="0">
                    <a:schemeClr val="bg1"/>
                  </a:gs>
                  <a:gs pos="100000">
                    <a:schemeClr val="bg2"/>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r" eaLnBrk="0" fontAlgn="base" hangingPunct="0">
                  <a:spcBef>
                    <a:spcPct val="0"/>
                  </a:spcBef>
                  <a:spcAft>
                    <a:spcPct val="0"/>
                  </a:spcAft>
                </a:pPr>
                <a:endParaRPr lang="ru-RU" smtClean="0">
                  <a:solidFill>
                    <a:srgbClr val="FFFFFF"/>
                  </a:solidFill>
                  <a:latin typeface="Arial" charset="0"/>
                </a:endParaRPr>
              </a:p>
            </p:txBody>
          </p:sp>
          <p:sp>
            <p:nvSpPr>
              <p:cNvPr id="1036" name="Freeform 7"/>
              <p:cNvSpPr>
                <a:spLocks/>
              </p:cNvSpPr>
              <p:nvPr/>
            </p:nvSpPr>
            <p:spPr bwMode="ltGray">
              <a:xfrm>
                <a:off x="552" y="1623"/>
                <a:ext cx="12" cy="2697"/>
              </a:xfrm>
              <a:custGeom>
                <a:avLst/>
                <a:gdLst>
                  <a:gd name="T0" fmla="*/ 0 w 12"/>
                  <a:gd name="T1" fmla="*/ 2697 h 2697"/>
                  <a:gd name="T2" fmla="*/ 12 w 12"/>
                  <a:gd name="T3" fmla="*/ 2697 h 2697"/>
                  <a:gd name="T4" fmla="*/ 12 w 12"/>
                  <a:gd name="T5" fmla="*/ 0 h 2697"/>
                  <a:gd name="T6" fmla="*/ 0 w 12"/>
                  <a:gd name="T7" fmla="*/ 0 h 2697"/>
                  <a:gd name="T8" fmla="*/ 0 w 12"/>
                  <a:gd name="T9" fmla="*/ 2697 h 2697"/>
                  <a:gd name="T10" fmla="*/ 0 w 12"/>
                  <a:gd name="T11" fmla="*/ 2697 h 269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2697">
                    <a:moveTo>
                      <a:pt x="0" y="2697"/>
                    </a:moveTo>
                    <a:lnTo>
                      <a:pt x="12" y="2697"/>
                    </a:lnTo>
                    <a:lnTo>
                      <a:pt x="12" y="0"/>
                    </a:lnTo>
                    <a:lnTo>
                      <a:pt x="0" y="0"/>
                    </a:lnTo>
                    <a:lnTo>
                      <a:pt x="0" y="2697"/>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r" eaLnBrk="0" fontAlgn="base" hangingPunct="0">
                  <a:spcBef>
                    <a:spcPct val="0"/>
                  </a:spcBef>
                  <a:spcAft>
                    <a:spcPct val="0"/>
                  </a:spcAft>
                </a:pPr>
                <a:endParaRPr lang="ru-RU" smtClean="0">
                  <a:solidFill>
                    <a:srgbClr val="FFFFFF"/>
                  </a:solidFill>
                  <a:latin typeface="Arial" charset="0"/>
                </a:endParaRPr>
              </a:p>
            </p:txBody>
          </p:sp>
          <p:sp>
            <p:nvSpPr>
              <p:cNvPr id="1037" name="Freeform 8"/>
              <p:cNvSpPr>
                <a:spLocks/>
              </p:cNvSpPr>
              <p:nvPr/>
            </p:nvSpPr>
            <p:spPr bwMode="ltGray">
              <a:xfrm>
                <a:off x="1019" y="1155"/>
                <a:ext cx="4739" cy="12"/>
              </a:xfrm>
              <a:custGeom>
                <a:avLst/>
                <a:gdLst>
                  <a:gd name="T0" fmla="*/ 4754 w 4724"/>
                  <a:gd name="T1" fmla="*/ 0 h 12"/>
                  <a:gd name="T2" fmla="*/ 0 w 4724"/>
                  <a:gd name="T3" fmla="*/ 0 h 12"/>
                  <a:gd name="T4" fmla="*/ 0 w 4724"/>
                  <a:gd name="T5" fmla="*/ 12 h 12"/>
                  <a:gd name="T6" fmla="*/ 4754 w 4724"/>
                  <a:gd name="T7" fmla="*/ 12 h 12"/>
                  <a:gd name="T8" fmla="*/ 4754 w 4724"/>
                  <a:gd name="T9" fmla="*/ 0 h 12"/>
                  <a:gd name="T10" fmla="*/ 4754 w 4724"/>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724" h="12">
                    <a:moveTo>
                      <a:pt x="4724" y="0"/>
                    </a:moveTo>
                    <a:lnTo>
                      <a:pt x="0" y="0"/>
                    </a:lnTo>
                    <a:lnTo>
                      <a:pt x="0" y="12"/>
                    </a:lnTo>
                    <a:lnTo>
                      <a:pt x="4724" y="12"/>
                    </a:lnTo>
                    <a:lnTo>
                      <a:pt x="4724" y="0"/>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r" eaLnBrk="0" fontAlgn="base" hangingPunct="0">
                  <a:spcBef>
                    <a:spcPct val="0"/>
                  </a:spcBef>
                  <a:spcAft>
                    <a:spcPct val="0"/>
                  </a:spcAft>
                </a:pPr>
                <a:endParaRPr lang="ru-RU" smtClean="0">
                  <a:solidFill>
                    <a:srgbClr val="FFFFFF"/>
                  </a:solidFill>
                  <a:latin typeface="Arial" charset="0"/>
                </a:endParaRPr>
              </a:p>
            </p:txBody>
          </p:sp>
          <p:sp>
            <p:nvSpPr>
              <p:cNvPr id="1038" name="Freeform 9"/>
              <p:cNvSpPr>
                <a:spLocks/>
              </p:cNvSpPr>
              <p:nvPr/>
            </p:nvSpPr>
            <p:spPr bwMode="ltGray">
              <a:xfrm>
                <a:off x="552" y="1371"/>
                <a:ext cx="12" cy="252"/>
              </a:xfrm>
              <a:custGeom>
                <a:avLst/>
                <a:gdLst>
                  <a:gd name="T0" fmla="*/ 0 w 12"/>
                  <a:gd name="T1" fmla="*/ 252 h 252"/>
                  <a:gd name="T2" fmla="*/ 12 w 12"/>
                  <a:gd name="T3" fmla="*/ 252 h 252"/>
                  <a:gd name="T4" fmla="*/ 12 w 12"/>
                  <a:gd name="T5" fmla="*/ 0 h 252"/>
                  <a:gd name="T6" fmla="*/ 0 w 12"/>
                  <a:gd name="T7" fmla="*/ 0 h 252"/>
                  <a:gd name="T8" fmla="*/ 0 w 12"/>
                  <a:gd name="T9" fmla="*/ 252 h 252"/>
                  <a:gd name="T10" fmla="*/ 0 w 12"/>
                  <a:gd name="T11" fmla="*/ 252 h 25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252">
                    <a:moveTo>
                      <a:pt x="0" y="252"/>
                    </a:moveTo>
                    <a:lnTo>
                      <a:pt x="12" y="252"/>
                    </a:lnTo>
                    <a:lnTo>
                      <a:pt x="12" y="0"/>
                    </a:lnTo>
                    <a:lnTo>
                      <a:pt x="0" y="0"/>
                    </a:lnTo>
                    <a:lnTo>
                      <a:pt x="0" y="252"/>
                    </a:lnTo>
                    <a:close/>
                  </a:path>
                </a:pathLst>
              </a:custGeom>
              <a:gradFill rotWithShape="0">
                <a:gsLst>
                  <a:gs pos="0">
                    <a:schemeClr val="accent2"/>
                  </a:gs>
                  <a:gs pos="100000">
                    <a:schemeClr val="bg2"/>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r" eaLnBrk="0" fontAlgn="base" hangingPunct="0">
                  <a:spcBef>
                    <a:spcPct val="0"/>
                  </a:spcBef>
                  <a:spcAft>
                    <a:spcPct val="0"/>
                  </a:spcAft>
                </a:pPr>
                <a:endParaRPr lang="ru-RU" smtClean="0">
                  <a:solidFill>
                    <a:srgbClr val="FFFFFF"/>
                  </a:solidFill>
                  <a:latin typeface="Arial" charset="0"/>
                </a:endParaRPr>
              </a:p>
            </p:txBody>
          </p:sp>
          <p:sp>
            <p:nvSpPr>
              <p:cNvPr id="1039" name="Freeform 10"/>
              <p:cNvSpPr>
                <a:spLocks/>
              </p:cNvSpPr>
              <p:nvPr/>
            </p:nvSpPr>
            <p:spPr bwMode="ltGray">
              <a:xfrm>
                <a:off x="552" y="699"/>
                <a:ext cx="12" cy="252"/>
              </a:xfrm>
              <a:custGeom>
                <a:avLst/>
                <a:gdLst>
                  <a:gd name="T0" fmla="*/ 12 w 12"/>
                  <a:gd name="T1" fmla="*/ 0 h 252"/>
                  <a:gd name="T2" fmla="*/ 0 w 12"/>
                  <a:gd name="T3" fmla="*/ 0 h 252"/>
                  <a:gd name="T4" fmla="*/ 0 w 12"/>
                  <a:gd name="T5" fmla="*/ 252 h 252"/>
                  <a:gd name="T6" fmla="*/ 12 w 12"/>
                  <a:gd name="T7" fmla="*/ 252 h 252"/>
                  <a:gd name="T8" fmla="*/ 12 w 12"/>
                  <a:gd name="T9" fmla="*/ 0 h 252"/>
                  <a:gd name="T10" fmla="*/ 12 w 12"/>
                  <a:gd name="T11" fmla="*/ 0 h 25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252">
                    <a:moveTo>
                      <a:pt x="12" y="0"/>
                    </a:moveTo>
                    <a:lnTo>
                      <a:pt x="0" y="0"/>
                    </a:lnTo>
                    <a:lnTo>
                      <a:pt x="0" y="252"/>
                    </a:lnTo>
                    <a:lnTo>
                      <a:pt x="12" y="252"/>
                    </a:lnTo>
                    <a:lnTo>
                      <a:pt x="12" y="0"/>
                    </a:lnTo>
                    <a:close/>
                  </a:path>
                </a:pathLst>
              </a:custGeom>
              <a:gradFill rotWithShape="0">
                <a:gsLst>
                  <a:gs pos="0">
                    <a:schemeClr val="bg2"/>
                  </a:gs>
                  <a:gs pos="100000">
                    <a:schemeClr val="accent2"/>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r" eaLnBrk="0" fontAlgn="base" hangingPunct="0">
                  <a:spcBef>
                    <a:spcPct val="0"/>
                  </a:spcBef>
                  <a:spcAft>
                    <a:spcPct val="0"/>
                  </a:spcAft>
                </a:pPr>
                <a:endParaRPr lang="ru-RU" smtClean="0">
                  <a:solidFill>
                    <a:srgbClr val="FFFFFF"/>
                  </a:solidFill>
                  <a:latin typeface="Arial" charset="0"/>
                </a:endParaRPr>
              </a:p>
            </p:txBody>
          </p:sp>
          <p:sp>
            <p:nvSpPr>
              <p:cNvPr id="86027" name="Freeform 11"/>
              <p:cNvSpPr>
                <a:spLocks/>
              </p:cNvSpPr>
              <p:nvPr/>
            </p:nvSpPr>
            <p:spPr bwMode="ltGray">
              <a:xfrm>
                <a:off x="552" y="951"/>
                <a:ext cx="12" cy="420"/>
              </a:xfrm>
              <a:custGeom>
                <a:avLst/>
                <a:gdLst/>
                <a:ahLst/>
                <a:cxnLst>
                  <a:cxn ang="0">
                    <a:pos x="0" y="0"/>
                  </a:cxn>
                  <a:cxn ang="0">
                    <a:pos x="0" y="420"/>
                  </a:cxn>
                  <a:cxn ang="0">
                    <a:pos x="12" y="420"/>
                  </a:cxn>
                  <a:cxn ang="0">
                    <a:pos x="12" y="0"/>
                  </a:cxn>
                  <a:cxn ang="0">
                    <a:pos x="0" y="0"/>
                  </a:cxn>
                  <a:cxn ang="0">
                    <a:pos x="0" y="0"/>
                  </a:cxn>
                </a:cxnLst>
                <a:rect l="0" t="0" r="r" b="b"/>
                <a:pathLst>
                  <a:path w="12" h="420">
                    <a:moveTo>
                      <a:pt x="0" y="0"/>
                    </a:moveTo>
                    <a:lnTo>
                      <a:pt x="0" y="420"/>
                    </a:lnTo>
                    <a:lnTo>
                      <a:pt x="12" y="420"/>
                    </a:lnTo>
                    <a:lnTo>
                      <a:pt x="12" y="0"/>
                    </a:lnTo>
                    <a:lnTo>
                      <a:pt x="0" y="0"/>
                    </a:lnTo>
                    <a:lnTo>
                      <a:pt x="0" y="0"/>
                    </a:lnTo>
                    <a:close/>
                  </a:path>
                </a:pathLst>
              </a:custGeom>
              <a:gradFill rotWithShape="0">
                <a:gsLst>
                  <a:gs pos="0">
                    <a:schemeClr val="accent2"/>
                  </a:gs>
                  <a:gs pos="50000">
                    <a:schemeClr val="hlink"/>
                  </a:gs>
                  <a:gs pos="100000">
                    <a:schemeClr val="accent2"/>
                  </a:gs>
                </a:gsLst>
                <a:lin ang="5400000" scaled="1"/>
              </a:gradFill>
              <a:ln w="9525">
                <a:noFill/>
                <a:round/>
                <a:headEnd/>
                <a:tailEnd/>
              </a:ln>
            </p:spPr>
            <p:txBody>
              <a:bodyPr/>
              <a:lstStyle/>
              <a:p>
                <a:pPr eaLnBrk="0" fontAlgn="base" hangingPunct="0">
                  <a:spcBef>
                    <a:spcPct val="0"/>
                  </a:spcBef>
                  <a:spcAft>
                    <a:spcPct val="0"/>
                  </a:spcAft>
                  <a:defRPr/>
                </a:pPr>
                <a:endParaRPr lang="ru-RU">
                  <a:solidFill>
                    <a:srgbClr val="FFFFFF"/>
                  </a:solidFill>
                  <a:latin typeface="Arial" charset="0"/>
                </a:endParaRPr>
              </a:p>
            </p:txBody>
          </p:sp>
          <p:sp>
            <p:nvSpPr>
              <p:cNvPr id="1041" name="Freeform 12"/>
              <p:cNvSpPr>
                <a:spLocks/>
              </p:cNvSpPr>
              <p:nvPr/>
            </p:nvSpPr>
            <p:spPr bwMode="ltGray">
              <a:xfrm>
                <a:off x="0" y="1155"/>
                <a:ext cx="351" cy="12"/>
              </a:xfrm>
              <a:custGeom>
                <a:avLst/>
                <a:gdLst>
                  <a:gd name="T0" fmla="*/ 0 w 251"/>
                  <a:gd name="T1" fmla="*/ 0 h 12"/>
                  <a:gd name="T2" fmla="*/ 0 w 251"/>
                  <a:gd name="T3" fmla="*/ 12 h 12"/>
                  <a:gd name="T4" fmla="*/ 491 w 251"/>
                  <a:gd name="T5" fmla="*/ 12 h 12"/>
                  <a:gd name="T6" fmla="*/ 491 w 251"/>
                  <a:gd name="T7" fmla="*/ 0 h 12"/>
                  <a:gd name="T8" fmla="*/ 0 w 251"/>
                  <a:gd name="T9" fmla="*/ 0 h 12"/>
                  <a:gd name="T10" fmla="*/ 0 w 251"/>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1" h="12">
                    <a:moveTo>
                      <a:pt x="0" y="0"/>
                    </a:moveTo>
                    <a:lnTo>
                      <a:pt x="0" y="12"/>
                    </a:lnTo>
                    <a:lnTo>
                      <a:pt x="251" y="12"/>
                    </a:lnTo>
                    <a:lnTo>
                      <a:pt x="251" y="0"/>
                    </a:lnTo>
                    <a:lnTo>
                      <a:pt x="0" y="0"/>
                    </a:lnTo>
                    <a:close/>
                  </a:path>
                </a:pathLst>
              </a:custGeom>
              <a:gradFill rotWithShape="0">
                <a:gsLst>
                  <a:gs pos="0">
                    <a:schemeClr val="bg2"/>
                  </a:gs>
                  <a:gs pos="100000">
                    <a:schemeClr val="accent2"/>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r" eaLnBrk="0" fontAlgn="base" hangingPunct="0">
                  <a:spcBef>
                    <a:spcPct val="0"/>
                  </a:spcBef>
                  <a:spcAft>
                    <a:spcPct val="0"/>
                  </a:spcAft>
                </a:pPr>
                <a:endParaRPr lang="ru-RU" smtClean="0">
                  <a:solidFill>
                    <a:srgbClr val="FFFFFF"/>
                  </a:solidFill>
                  <a:latin typeface="Arial" charset="0"/>
                </a:endParaRPr>
              </a:p>
            </p:txBody>
          </p:sp>
          <p:sp>
            <p:nvSpPr>
              <p:cNvPr id="1042" name="Freeform 13"/>
              <p:cNvSpPr>
                <a:spLocks/>
              </p:cNvSpPr>
              <p:nvPr/>
            </p:nvSpPr>
            <p:spPr bwMode="ltGray">
              <a:xfrm>
                <a:off x="767" y="1155"/>
                <a:ext cx="252" cy="12"/>
              </a:xfrm>
              <a:custGeom>
                <a:avLst/>
                <a:gdLst>
                  <a:gd name="T0" fmla="*/ 253 w 251"/>
                  <a:gd name="T1" fmla="*/ 0 h 12"/>
                  <a:gd name="T2" fmla="*/ 0 w 251"/>
                  <a:gd name="T3" fmla="*/ 0 h 12"/>
                  <a:gd name="T4" fmla="*/ 0 w 251"/>
                  <a:gd name="T5" fmla="*/ 12 h 12"/>
                  <a:gd name="T6" fmla="*/ 253 w 251"/>
                  <a:gd name="T7" fmla="*/ 12 h 12"/>
                  <a:gd name="T8" fmla="*/ 253 w 251"/>
                  <a:gd name="T9" fmla="*/ 0 h 12"/>
                  <a:gd name="T10" fmla="*/ 253 w 251"/>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1" h="12">
                    <a:moveTo>
                      <a:pt x="251" y="0"/>
                    </a:moveTo>
                    <a:lnTo>
                      <a:pt x="0" y="0"/>
                    </a:lnTo>
                    <a:lnTo>
                      <a:pt x="0" y="12"/>
                    </a:lnTo>
                    <a:lnTo>
                      <a:pt x="251" y="12"/>
                    </a:lnTo>
                    <a:lnTo>
                      <a:pt x="251" y="0"/>
                    </a:lnTo>
                    <a:close/>
                  </a:path>
                </a:pathLst>
              </a:custGeom>
              <a:gradFill rotWithShape="0">
                <a:gsLst>
                  <a:gs pos="0">
                    <a:schemeClr val="accent2"/>
                  </a:gs>
                  <a:gs pos="100000">
                    <a:schemeClr val="bg2"/>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r" eaLnBrk="0" fontAlgn="base" hangingPunct="0">
                  <a:spcBef>
                    <a:spcPct val="0"/>
                  </a:spcBef>
                  <a:spcAft>
                    <a:spcPct val="0"/>
                  </a:spcAft>
                </a:pPr>
                <a:endParaRPr lang="ru-RU" smtClean="0">
                  <a:solidFill>
                    <a:srgbClr val="FFFFFF"/>
                  </a:solidFill>
                  <a:latin typeface="Arial" charset="0"/>
                </a:endParaRPr>
              </a:p>
            </p:txBody>
          </p:sp>
          <p:sp>
            <p:nvSpPr>
              <p:cNvPr id="86030" name="Freeform 14"/>
              <p:cNvSpPr>
                <a:spLocks/>
              </p:cNvSpPr>
              <p:nvPr/>
            </p:nvSpPr>
            <p:spPr bwMode="ltGray">
              <a:xfrm>
                <a:off x="348" y="1155"/>
                <a:ext cx="419" cy="12"/>
              </a:xfrm>
              <a:custGeom>
                <a:avLst/>
                <a:gdLst/>
                <a:ahLst/>
                <a:cxnLst>
                  <a:cxn ang="0">
                    <a:pos x="0" y="0"/>
                  </a:cxn>
                  <a:cxn ang="0">
                    <a:pos x="0" y="12"/>
                  </a:cxn>
                  <a:cxn ang="0">
                    <a:pos x="418" y="12"/>
                  </a:cxn>
                  <a:cxn ang="0">
                    <a:pos x="418" y="0"/>
                  </a:cxn>
                  <a:cxn ang="0">
                    <a:pos x="0" y="0"/>
                  </a:cxn>
                  <a:cxn ang="0">
                    <a:pos x="0" y="0"/>
                  </a:cxn>
                </a:cxnLst>
                <a:rect l="0" t="0" r="r" b="b"/>
                <a:pathLst>
                  <a:path w="418" h="12">
                    <a:moveTo>
                      <a:pt x="0" y="0"/>
                    </a:moveTo>
                    <a:lnTo>
                      <a:pt x="0" y="12"/>
                    </a:lnTo>
                    <a:lnTo>
                      <a:pt x="418" y="12"/>
                    </a:lnTo>
                    <a:lnTo>
                      <a:pt x="418" y="0"/>
                    </a:lnTo>
                    <a:lnTo>
                      <a:pt x="0" y="0"/>
                    </a:lnTo>
                    <a:lnTo>
                      <a:pt x="0" y="0"/>
                    </a:lnTo>
                    <a:close/>
                  </a:path>
                </a:pathLst>
              </a:custGeom>
              <a:gradFill rotWithShape="0">
                <a:gsLst>
                  <a:gs pos="0">
                    <a:schemeClr val="accent2"/>
                  </a:gs>
                  <a:gs pos="50000">
                    <a:schemeClr val="hlink"/>
                  </a:gs>
                  <a:gs pos="100000">
                    <a:schemeClr val="accent2"/>
                  </a:gs>
                </a:gsLst>
                <a:lin ang="0" scaled="1"/>
              </a:gradFill>
              <a:ln w="9525">
                <a:noFill/>
                <a:round/>
                <a:headEnd/>
                <a:tailEnd/>
              </a:ln>
            </p:spPr>
            <p:txBody>
              <a:bodyPr/>
              <a:lstStyle/>
              <a:p>
                <a:pPr eaLnBrk="0" fontAlgn="base" hangingPunct="0">
                  <a:spcBef>
                    <a:spcPct val="0"/>
                  </a:spcBef>
                  <a:spcAft>
                    <a:spcPct val="0"/>
                  </a:spcAft>
                  <a:defRPr/>
                </a:pPr>
                <a:endParaRPr lang="ru-RU">
                  <a:solidFill>
                    <a:srgbClr val="FFFFFF"/>
                  </a:solidFill>
                  <a:latin typeface="Arial" charset="0"/>
                </a:endParaRPr>
              </a:p>
            </p:txBody>
          </p:sp>
        </p:grpSp>
      </p:grpSp>
      <p:sp>
        <p:nvSpPr>
          <p:cNvPr id="86031" name="Rectangle 15"/>
          <p:cNvSpPr>
            <a:spLocks noGrp="1" noChangeArrowheads="1"/>
          </p:cNvSpPr>
          <p:nvPr>
            <p:ph type="title"/>
          </p:nvPr>
        </p:nvSpPr>
        <p:spPr bwMode="auto">
          <a:xfrm>
            <a:off x="1066800" y="304800"/>
            <a:ext cx="7543800" cy="14319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86032" name="Rectangle 16"/>
          <p:cNvSpPr>
            <a:spLocks noGrp="1" noChangeArrowheads="1"/>
          </p:cNvSpPr>
          <p:nvPr>
            <p:ph type="body" idx="1"/>
          </p:nvPr>
        </p:nvSpPr>
        <p:spPr bwMode="auto">
          <a:xfrm>
            <a:off x="1066800" y="1981200"/>
            <a:ext cx="75438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86033" name="Rectangle 17"/>
          <p:cNvSpPr>
            <a:spLocks noGrp="1" noChangeArrowheads="1"/>
          </p:cNvSpPr>
          <p:nvPr>
            <p:ph type="dt" sz="half" idx="2"/>
          </p:nvPr>
        </p:nvSpPr>
        <p:spPr bwMode="auto">
          <a:xfrm>
            <a:off x="1066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000">
                <a:effectLst>
                  <a:outerShdw blurRad="38100" dist="38100" dir="2700000" algn="tl">
                    <a:srgbClr val="000000"/>
                  </a:outerShdw>
                </a:effectLst>
                <a:latin typeface="+mn-lt"/>
              </a:defRPr>
            </a:lvl1pPr>
          </a:lstStyle>
          <a:p>
            <a:pPr fontAlgn="base">
              <a:spcBef>
                <a:spcPct val="0"/>
              </a:spcBef>
              <a:spcAft>
                <a:spcPct val="0"/>
              </a:spcAft>
              <a:defRPr/>
            </a:pPr>
            <a:endParaRPr lang="ru-RU">
              <a:solidFill>
                <a:srgbClr val="FFFFFF"/>
              </a:solidFill>
            </a:endParaRPr>
          </a:p>
        </p:txBody>
      </p:sp>
      <p:sp>
        <p:nvSpPr>
          <p:cNvPr id="86034" name="Rectangle 18"/>
          <p:cNvSpPr>
            <a:spLocks noGrp="1" noChangeArrowheads="1"/>
          </p:cNvSpPr>
          <p:nvPr>
            <p:ph type="ftr" sz="quarter" idx="3"/>
          </p:nvPr>
        </p:nvSpPr>
        <p:spPr bwMode="auto">
          <a:xfrm>
            <a:off x="34290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effectLst>
                  <a:outerShdw blurRad="38100" dist="38100" dir="2700000" algn="tl">
                    <a:srgbClr val="000000"/>
                  </a:outerShdw>
                </a:effectLst>
                <a:latin typeface="+mn-lt"/>
              </a:defRPr>
            </a:lvl1pPr>
          </a:lstStyle>
          <a:p>
            <a:pPr fontAlgn="base">
              <a:spcBef>
                <a:spcPct val="0"/>
              </a:spcBef>
              <a:spcAft>
                <a:spcPct val="0"/>
              </a:spcAft>
              <a:defRPr/>
            </a:pPr>
            <a:endParaRPr lang="ru-RU">
              <a:solidFill>
                <a:srgbClr val="FFFFFF"/>
              </a:solidFill>
            </a:endParaRPr>
          </a:p>
        </p:txBody>
      </p:sp>
      <p:sp>
        <p:nvSpPr>
          <p:cNvPr id="86035" name="Rectangle 19"/>
          <p:cNvSpPr>
            <a:spLocks noGrp="1" noChangeArrowheads="1"/>
          </p:cNvSpPr>
          <p:nvPr>
            <p:ph type="sldNum" sz="quarter" idx="4"/>
          </p:nvPr>
        </p:nvSpPr>
        <p:spPr bwMode="auto">
          <a:xfrm>
            <a:off x="67056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effectLst>
                  <a:outerShdw blurRad="38100" dist="38100" dir="2700000" algn="tl">
                    <a:srgbClr val="000000"/>
                  </a:outerShdw>
                </a:effectLst>
                <a:latin typeface="+mn-lt"/>
              </a:defRPr>
            </a:lvl1pPr>
          </a:lstStyle>
          <a:p>
            <a:pPr fontAlgn="base">
              <a:spcBef>
                <a:spcPct val="0"/>
              </a:spcBef>
              <a:spcAft>
                <a:spcPct val="0"/>
              </a:spcAft>
              <a:defRPr/>
            </a:pPr>
            <a:fld id="{491FF95E-8621-4B19-844D-84E5366EEE2A}" type="slidenum">
              <a:rPr lang="ru-RU">
                <a:solidFill>
                  <a:srgbClr val="FFFFFF"/>
                </a:solidFill>
              </a:rPr>
              <a:pPr fontAlgn="base">
                <a:spcBef>
                  <a:spcPct val="0"/>
                </a:spcBef>
                <a:spcAft>
                  <a:spcPct val="0"/>
                </a:spcAft>
                <a:defRPr/>
              </a:pPr>
              <a:t>‹#›</a:t>
            </a:fld>
            <a:endParaRPr lang="ru-RU">
              <a:solidFill>
                <a:srgbClr val="FFFFFF"/>
              </a:solidFill>
            </a:endParaRPr>
          </a:p>
        </p:txBody>
      </p:sp>
    </p:spTree>
    <p:extLst>
      <p:ext uri="{BB962C8B-B14F-4D97-AF65-F5344CB8AC3E}">
        <p14:creationId xmlns:p14="http://schemas.microsoft.com/office/powerpoint/2010/main" xmlns="" val="2187055463"/>
      </p:ext>
    </p:extLst>
  </p:cSld>
  <p:clrMap bg1="dk2" tx1="lt1" bg2="dk1" tx2="lt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 id="2147483713" r:id="rId13"/>
    <p:sldLayoutId id="2147483714" r:id="rId14"/>
    <p:sldLayoutId id="2147483715" r:id="rId15"/>
  </p:sldLayoutIdLst>
  <p:transition/>
  <p:txStyles>
    <p:titleStyle>
      <a:lvl1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Tahoma" pitchFamily="34" charset="0"/>
        </a:defRPr>
      </a:lvl2pPr>
      <a:lvl3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Tahoma" pitchFamily="34" charset="0"/>
        </a:defRPr>
      </a:lvl3pPr>
      <a:lvl4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Tahoma" pitchFamily="34" charset="0"/>
        </a:defRPr>
      </a:lvl4pPr>
      <a:lvl5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Tahoma" pitchFamily="34" charset="0"/>
        </a:defRPr>
      </a:lvl5pPr>
      <a:lvl6pPr marL="457200" algn="l" rtl="0" fontAlgn="base">
        <a:spcBef>
          <a:spcPct val="0"/>
        </a:spcBef>
        <a:spcAft>
          <a:spcPct val="0"/>
        </a:spcAft>
        <a:defRPr sz="4400" b="1">
          <a:solidFill>
            <a:schemeClr val="tx2"/>
          </a:solidFill>
          <a:effectLst>
            <a:outerShdw blurRad="38100" dist="38100" dir="2700000" algn="tl">
              <a:srgbClr val="000000"/>
            </a:outerShdw>
          </a:effectLst>
          <a:latin typeface="Tahoma" pitchFamily="34" charset="0"/>
        </a:defRPr>
      </a:lvl6pPr>
      <a:lvl7pPr marL="914400" algn="l" rtl="0" fontAlgn="base">
        <a:spcBef>
          <a:spcPct val="0"/>
        </a:spcBef>
        <a:spcAft>
          <a:spcPct val="0"/>
        </a:spcAft>
        <a:defRPr sz="4400" b="1">
          <a:solidFill>
            <a:schemeClr val="tx2"/>
          </a:solidFill>
          <a:effectLst>
            <a:outerShdw blurRad="38100" dist="38100" dir="2700000" algn="tl">
              <a:srgbClr val="000000"/>
            </a:outerShdw>
          </a:effectLst>
          <a:latin typeface="Tahoma" pitchFamily="34" charset="0"/>
        </a:defRPr>
      </a:lvl7pPr>
      <a:lvl8pPr marL="1371600" algn="l" rtl="0" fontAlgn="base">
        <a:spcBef>
          <a:spcPct val="0"/>
        </a:spcBef>
        <a:spcAft>
          <a:spcPct val="0"/>
        </a:spcAft>
        <a:defRPr sz="4400" b="1">
          <a:solidFill>
            <a:schemeClr val="tx2"/>
          </a:solidFill>
          <a:effectLst>
            <a:outerShdw blurRad="38100" dist="38100" dir="2700000" algn="tl">
              <a:srgbClr val="000000"/>
            </a:outerShdw>
          </a:effectLst>
          <a:latin typeface="Tahoma" pitchFamily="34" charset="0"/>
        </a:defRPr>
      </a:lvl8pPr>
      <a:lvl9pPr marL="1828800" algn="l" rtl="0" fontAlgn="base">
        <a:spcBef>
          <a:spcPct val="0"/>
        </a:spcBef>
        <a:spcAft>
          <a:spcPct val="0"/>
        </a:spcAft>
        <a:defRPr sz="4400" b="1">
          <a:solidFill>
            <a:schemeClr val="tx2"/>
          </a:solidFill>
          <a:effectLst>
            <a:outerShdw blurRad="38100" dist="38100" dir="2700000" algn="tl">
              <a:srgbClr val="000000"/>
            </a:outerShdw>
          </a:effectLst>
          <a:latin typeface="Tahoma" pitchFamily="34" charset="0"/>
        </a:defRPr>
      </a:lvl9pPr>
    </p:titleStyle>
    <p:bodyStyle>
      <a:lvl1pPr marL="342900" indent="-342900" algn="l" rtl="0" eaLnBrk="0" fontAlgn="base" hangingPunct="0">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hlink"/>
        </a:buClr>
        <a:buSzPct val="7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8.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30.xml"/><Relationship Id="rId4" Type="http://schemas.openxmlformats.org/officeDocument/2006/relationships/comments" Target="../comments/comment1.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38.xml"/><Relationship Id="rId4" Type="http://schemas.openxmlformats.org/officeDocument/2006/relationships/image" Target="../media/image26.jpeg"/></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8.xml"/></Relationships>
</file>

<file path=ppt/slides/_rels/slide2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40.xml"/><Relationship Id="rId4" Type="http://schemas.openxmlformats.org/officeDocument/2006/relationships/image" Target="../media/image31.jpeg"/></Relationships>
</file>

<file path=ppt/slides/_rels/slide2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8.xml"/></Relationships>
</file>

<file path=ppt/slides/_rels/slide2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39.xml"/><Relationship Id="rId5" Type="http://schemas.openxmlformats.org/officeDocument/2006/relationships/image" Target="../media/image37.jpeg"/><Relationship Id="rId4" Type="http://schemas.openxmlformats.org/officeDocument/2006/relationships/image" Target="../media/image36.jpeg"/></Relationships>
</file>

<file path=ppt/slides/_rels/slide2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40.xml"/><Relationship Id="rId4" Type="http://schemas.openxmlformats.org/officeDocument/2006/relationships/image" Target="../media/image40.jpeg"/></Relationships>
</file>

<file path=ppt/slides/_rels/slide2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8.xml"/><Relationship Id="rId4" Type="http://schemas.openxmlformats.org/officeDocument/2006/relationships/image" Target="../media/image43.jpeg"/></Relationships>
</file>

<file path=ppt/slides/_rels/slide2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8.xml"/></Relationships>
</file>

<file path=ppt/slides/_rels/slide27.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41.xml"/></Relationships>
</file>

<file path=ppt/slides/_rels/slide28.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8.xml"/></Relationships>
</file>

<file path=ppt/slides/_rels/slide29.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41.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41.xml"/></Relationships>
</file>

<file path=ppt/slides/_rels/slide31.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41.xml"/></Relationships>
</file>

<file path=ppt/slides/_rels/slide32.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41.xml"/></Relationships>
</file>

<file path=ppt/slides/_rels/slide3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4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7.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41.xml"/></Relationships>
</file>

<file path=ppt/slides/_rels/slide38.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dirty="0"/>
          </a:p>
        </p:txBody>
      </p:sp>
    </p:spTree>
    <p:extLst>
      <p:ext uri="{BB962C8B-B14F-4D97-AF65-F5344CB8AC3E}">
        <p14:creationId xmlns:p14="http://schemas.microsoft.com/office/powerpoint/2010/main" xmlns="" val="51481877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dirty="0"/>
          </a:p>
        </p:txBody>
      </p:sp>
    </p:spTree>
    <p:extLst>
      <p:ext uri="{BB962C8B-B14F-4D97-AF65-F5344CB8AC3E}">
        <p14:creationId xmlns:p14="http://schemas.microsoft.com/office/powerpoint/2010/main" xmlns="" val="59625760"/>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332656"/>
            <a:ext cx="8229600" cy="835496"/>
          </a:xfrm>
        </p:spPr>
        <p:txBody>
          <a:bodyPr/>
          <a:lstStyle/>
          <a:p>
            <a:r>
              <a:rPr lang="en-US" sz="4800" dirty="0" smtClean="0"/>
              <a:t>English customs</a:t>
            </a:r>
            <a:endParaRPr lang="ru-RU" sz="4800" dirty="0"/>
          </a:p>
        </p:txBody>
      </p:sp>
      <p:pic>
        <p:nvPicPr>
          <p:cNvPr id="4" name="Рисунок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899592" y="1340768"/>
            <a:ext cx="7339083" cy="4896544"/>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xmlns="" val="1250697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fltVal val="0"/>
                                          </p:val>
                                        </p:tav>
                                        <p:tav tm="100000">
                                          <p:val>
                                            <p:strVal val="#ppt_w"/>
                                          </p:val>
                                        </p:tav>
                                      </p:tavLst>
                                    </p:anim>
                                    <p:anim calcmode="lin" valueType="num">
                                      <p:cBhvr>
                                        <p:cTn id="15" dur="1000" fill="hold"/>
                                        <p:tgtEl>
                                          <p:spTgt spid="4"/>
                                        </p:tgtEl>
                                        <p:attrNameLst>
                                          <p:attrName>ppt_h</p:attrName>
                                        </p:attrNameLst>
                                      </p:cBhvr>
                                      <p:tavLst>
                                        <p:tav tm="0">
                                          <p:val>
                                            <p:fltVal val="0"/>
                                          </p:val>
                                        </p:tav>
                                        <p:tav tm="100000">
                                          <p:val>
                                            <p:strVal val="#ppt_h"/>
                                          </p:val>
                                        </p:tav>
                                      </p:tavLst>
                                    </p:anim>
                                    <p:anim calcmode="lin" valueType="num">
                                      <p:cBhvr>
                                        <p:cTn id="16" dur="1000" fill="hold"/>
                                        <p:tgtEl>
                                          <p:spTgt spid="4"/>
                                        </p:tgtEl>
                                        <p:attrNameLst>
                                          <p:attrName>style.rotation</p:attrName>
                                        </p:attrNameLst>
                                      </p:cBhvr>
                                      <p:tavLst>
                                        <p:tav tm="0">
                                          <p:val>
                                            <p:fltVal val="90"/>
                                          </p:val>
                                        </p:tav>
                                        <p:tav tm="100000">
                                          <p:val>
                                            <p:fltVal val="0"/>
                                          </p:val>
                                        </p:tav>
                                      </p:tavLst>
                                    </p:anim>
                                    <p:animEffect transition="in" filter="fade">
                                      <p:cBhvr>
                                        <p:cTn id="1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4000" r="-11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spTree>
    <p:extLst>
      <p:ext uri="{BB962C8B-B14F-4D97-AF65-F5344CB8AC3E}">
        <p14:creationId xmlns:p14="http://schemas.microsoft.com/office/powerpoint/2010/main" xmlns="" val="3579778320"/>
      </p:ext>
    </p:extLst>
  </p:cSld>
  <p:clrMapOvr>
    <a:masterClrMapping/>
  </p:clrMapOvr>
  <p:transition spd="slow">
    <p:randomBar dir="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3000" r="-10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spTree>
    <p:extLst>
      <p:ext uri="{BB962C8B-B14F-4D97-AF65-F5344CB8AC3E}">
        <p14:creationId xmlns:p14="http://schemas.microsoft.com/office/powerpoint/2010/main" xmlns="" val="2701356155"/>
      </p:ext>
    </p:extLst>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5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spTree>
    <p:extLst>
      <p:ext uri="{BB962C8B-B14F-4D97-AF65-F5344CB8AC3E}">
        <p14:creationId xmlns:p14="http://schemas.microsoft.com/office/powerpoint/2010/main" xmlns="" val="363065032"/>
      </p:ext>
    </p:extLst>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4000" b="-4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spTree>
    <p:extLst>
      <p:ext uri="{BB962C8B-B14F-4D97-AF65-F5344CB8AC3E}">
        <p14:creationId xmlns:p14="http://schemas.microsoft.com/office/powerpoint/2010/main" xmlns="" val="1328208176"/>
      </p:ext>
    </p:extLst>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0776" name="Rectangle 8"/>
          <p:cNvSpPr>
            <a:spLocks noGrp="1" noChangeArrowheads="1"/>
          </p:cNvSpPr>
          <p:nvPr>
            <p:ph type="title"/>
          </p:nvPr>
        </p:nvSpPr>
        <p:spPr/>
        <p:txBody>
          <a:bodyPr/>
          <a:lstStyle/>
          <a:p>
            <a:pPr eaLnBrk="1" hangingPunct="1">
              <a:defRPr/>
            </a:pPr>
            <a:endParaRPr lang="ru-RU" dirty="0" smtClean="0"/>
          </a:p>
        </p:txBody>
      </p:sp>
      <p:pic>
        <p:nvPicPr>
          <p:cNvPr id="160775" name="Picture 7" descr="7"/>
          <p:cNvPicPr>
            <a:picLocks noGrp="1" noChangeAspect="1" noChangeArrowheads="1"/>
          </p:cNvPicPr>
          <p:nvPr>
            <p:ph idx="1"/>
          </p:nvPr>
        </p:nvPicPr>
        <p:blipFill>
          <a:blip r:embed="rId2">
            <a:extLst>
              <a:ext uri="{28A0092B-C50C-407E-A947-70E740481C1C}">
                <a14:useLocalDpi xmlns:a14="http://schemas.microsoft.com/office/drawing/2010/main" xmlns="" val="0"/>
              </a:ext>
            </a:extLst>
          </a:blip>
          <a:srcRect/>
          <a:stretch>
            <a:fillRect/>
          </a:stretch>
        </p:blipFill>
        <p:spPr>
          <a:xfrm>
            <a:off x="0" y="0"/>
            <a:ext cx="9144000" cy="6858000"/>
          </a:xfrm>
          <a:noFill/>
          <a:extLst>
            <a:ext uri="{909E8E84-426E-40DD-AFC4-6F175D3DCCD1}">
              <a14:hiddenFill xmlns:a14="http://schemas.microsoft.com/office/drawing/2010/main" xmlns="">
                <a:solidFill>
                  <a:srgbClr val="FFFFFF"/>
                </a:solidFill>
              </a14:hiddenFill>
            </a:ext>
          </a:extLst>
        </p:spPr>
      </p:pic>
      <p:sp>
        <p:nvSpPr>
          <p:cNvPr id="3076" name="Text Box 10"/>
          <p:cNvSpPr txBox="1">
            <a:spLocks noChangeArrowheads="1"/>
          </p:cNvSpPr>
          <p:nvPr/>
        </p:nvSpPr>
        <p:spPr bwMode="auto">
          <a:xfrm>
            <a:off x="179388" y="188913"/>
            <a:ext cx="184150"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r" eaLnBrk="0" fontAlgn="base" hangingPunct="0">
              <a:spcBef>
                <a:spcPct val="0"/>
              </a:spcBef>
              <a:spcAft>
                <a:spcPct val="0"/>
              </a:spcAft>
              <a:defRPr>
                <a:solidFill>
                  <a:schemeClr val="tx1"/>
                </a:solidFill>
                <a:latin typeface="Arial" charset="0"/>
              </a:defRPr>
            </a:lvl6pPr>
            <a:lvl7pPr marL="2971800" indent="-228600" algn="r" eaLnBrk="0" fontAlgn="base" hangingPunct="0">
              <a:spcBef>
                <a:spcPct val="0"/>
              </a:spcBef>
              <a:spcAft>
                <a:spcPct val="0"/>
              </a:spcAft>
              <a:defRPr>
                <a:solidFill>
                  <a:schemeClr val="tx1"/>
                </a:solidFill>
                <a:latin typeface="Arial" charset="0"/>
              </a:defRPr>
            </a:lvl7pPr>
            <a:lvl8pPr marL="3429000" indent="-228600" algn="r" eaLnBrk="0" fontAlgn="base" hangingPunct="0">
              <a:spcBef>
                <a:spcPct val="0"/>
              </a:spcBef>
              <a:spcAft>
                <a:spcPct val="0"/>
              </a:spcAft>
              <a:defRPr>
                <a:solidFill>
                  <a:schemeClr val="tx1"/>
                </a:solidFill>
                <a:latin typeface="Arial" charset="0"/>
              </a:defRPr>
            </a:lvl8pPr>
            <a:lvl9pPr marL="3886200" indent="-228600" algn="r" eaLnBrk="0" fontAlgn="base" hangingPunct="0">
              <a:spcBef>
                <a:spcPct val="0"/>
              </a:spcBef>
              <a:spcAft>
                <a:spcPct val="0"/>
              </a:spcAft>
              <a:defRPr>
                <a:solidFill>
                  <a:schemeClr val="tx1"/>
                </a:solidFill>
                <a:latin typeface="Arial" charset="0"/>
              </a:defRPr>
            </a:lvl9pPr>
          </a:lstStyle>
          <a:p>
            <a:pPr eaLnBrk="0" fontAlgn="base" hangingPunct="0">
              <a:spcBef>
                <a:spcPct val="0"/>
              </a:spcBef>
              <a:spcAft>
                <a:spcPct val="0"/>
              </a:spcAft>
            </a:pPr>
            <a:endParaRPr lang="ru-RU" smtClean="0">
              <a:solidFill>
                <a:srgbClr val="FFFFFF"/>
              </a:solidFill>
            </a:endParaRPr>
          </a:p>
        </p:txBody>
      </p:sp>
      <p:sp>
        <p:nvSpPr>
          <p:cNvPr id="160779" name="Text Box 11"/>
          <p:cNvSpPr txBox="1">
            <a:spLocks noChangeArrowheads="1"/>
          </p:cNvSpPr>
          <p:nvPr/>
        </p:nvSpPr>
        <p:spPr bwMode="auto">
          <a:xfrm>
            <a:off x="0" y="0"/>
            <a:ext cx="2060575" cy="708025"/>
          </a:xfrm>
          <a:prstGeom prst="rect">
            <a:avLst/>
          </a:prstGeom>
          <a:noFill/>
          <a:ln w="9525">
            <a:noFill/>
            <a:miter lim="800000"/>
            <a:headEnd/>
            <a:tailEnd/>
          </a:ln>
          <a:effectLst/>
        </p:spPr>
        <p:txBody>
          <a:bodyPr wrap="none">
            <a:spAutoFit/>
          </a:bodyPr>
          <a:lstStyle/>
          <a:p>
            <a:pPr eaLnBrk="0" fontAlgn="base" hangingPunct="0">
              <a:spcBef>
                <a:spcPct val="0"/>
              </a:spcBef>
              <a:spcAft>
                <a:spcPct val="0"/>
              </a:spcAft>
              <a:defRPr/>
            </a:pPr>
            <a:r>
              <a:rPr lang="en-US" sz="4000" b="1" i="1" u="sng">
                <a:solidFill>
                  <a:srgbClr val="FFCC00"/>
                </a:solidFill>
                <a:effectLst>
                  <a:outerShdw blurRad="38100" dist="38100" dir="2700000" algn="tl">
                    <a:srgbClr val="000000"/>
                  </a:outerShdw>
                </a:effectLst>
                <a:latin typeface="Arial" charset="0"/>
              </a:rPr>
              <a:t>London</a:t>
            </a:r>
            <a:endParaRPr lang="ru-RU" sz="4000" b="1" i="1" u="sng">
              <a:solidFill>
                <a:srgbClr val="FFCC00"/>
              </a:solidFill>
              <a:effectLst>
                <a:outerShdw blurRad="38100" dist="38100" dir="2700000" algn="tl">
                  <a:srgbClr val="000000"/>
                </a:outerShdw>
              </a:effectLst>
              <a:latin typeface="Arial" charset="0"/>
            </a:endParaRPr>
          </a:p>
        </p:txBody>
      </p:sp>
    </p:spTree>
    <p:extLst>
      <p:ext uri="{BB962C8B-B14F-4D97-AF65-F5344CB8AC3E}">
        <p14:creationId xmlns:p14="http://schemas.microsoft.com/office/powerpoint/2010/main" xmlns="" val="1146815597"/>
      </p:ext>
    </p:extLst>
  </p:cSld>
  <p:clrMapOvr>
    <a:masterClrMapping/>
  </p:clrMapOvr>
  <p:transition advTm="3343"/>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160775"/>
                                        </p:tgtEl>
                                        <p:attrNameLst>
                                          <p:attrName>style.visibility</p:attrName>
                                        </p:attrNameLst>
                                      </p:cBhvr>
                                      <p:to>
                                        <p:strVal val="visible"/>
                                      </p:to>
                                    </p:set>
                                    <p:animEffect transition="in" filter="dissolve">
                                      <p:cBhvr>
                                        <p:cTn id="7" dur="500"/>
                                        <p:tgtEl>
                                          <p:spTgt spid="160775"/>
                                        </p:tgtEl>
                                      </p:cBhvr>
                                    </p:animEffect>
                                  </p:childTnLst>
                                </p:cTn>
                              </p:par>
                            </p:childTnLst>
                          </p:cTn>
                        </p:par>
                        <p:par>
                          <p:cTn id="8" fill="hold" nodeType="afterGroup">
                            <p:stCondLst>
                              <p:cond delay="500"/>
                            </p:stCondLst>
                            <p:childTnLst>
                              <p:par>
                                <p:cTn id="9" presetID="41" presetClass="entr" presetSubtype="0" fill="hold" nodeType="afterEffect">
                                  <p:stCondLst>
                                    <p:cond delay="0"/>
                                  </p:stCondLst>
                                  <p:iterate type="lt">
                                    <p:tmPct val="10000"/>
                                  </p:iterate>
                                  <p:childTnLst>
                                    <p:set>
                                      <p:cBhvr>
                                        <p:cTn id="10" dur="1" fill="hold">
                                          <p:stCondLst>
                                            <p:cond delay="0"/>
                                          </p:stCondLst>
                                        </p:cTn>
                                        <p:tgtEl>
                                          <p:spTgt spid="160779">
                                            <p:txEl>
                                              <p:pRg st="0" end="0"/>
                                            </p:txEl>
                                          </p:spTgt>
                                        </p:tgtEl>
                                        <p:attrNameLst>
                                          <p:attrName>style.visibility</p:attrName>
                                        </p:attrNameLst>
                                      </p:cBhvr>
                                      <p:to>
                                        <p:strVal val="visible"/>
                                      </p:to>
                                    </p:set>
                                    <p:anim calcmode="lin" valueType="num">
                                      <p:cBhvr>
                                        <p:cTn id="11" dur="500" fill="hold"/>
                                        <p:tgtEl>
                                          <p:spTgt spid="16077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60779">
                                            <p:txEl>
                                              <p:pRg st="0" end="0"/>
                                            </p:txEl>
                                          </p:spTgt>
                                        </p:tgtEl>
                                        <p:attrNameLst>
                                          <p:attrName>ppt_y</p:attrName>
                                        </p:attrNameLst>
                                      </p:cBhvr>
                                      <p:tavLst>
                                        <p:tav tm="0">
                                          <p:val>
                                            <p:strVal val="#ppt_y"/>
                                          </p:val>
                                        </p:tav>
                                        <p:tav tm="100000">
                                          <p:val>
                                            <p:strVal val="#ppt_y"/>
                                          </p:val>
                                        </p:tav>
                                      </p:tavLst>
                                    </p:anim>
                                    <p:anim calcmode="lin" valueType="num">
                                      <p:cBhvr>
                                        <p:cTn id="13" dur="500" fill="hold"/>
                                        <p:tgtEl>
                                          <p:spTgt spid="16077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6077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6077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6563" name="Text Box 3"/>
          <p:cNvSpPr txBox="1">
            <a:spLocks noChangeArrowheads="1"/>
          </p:cNvSpPr>
          <p:nvPr/>
        </p:nvSpPr>
        <p:spPr bwMode="auto">
          <a:xfrm>
            <a:off x="1331913" y="-228600"/>
            <a:ext cx="184150" cy="1016000"/>
          </a:xfrm>
          <a:prstGeom prst="rect">
            <a:avLst/>
          </a:prstGeom>
          <a:noFill/>
          <a:ln w="9525">
            <a:noFill/>
            <a:miter lim="800000"/>
            <a:headEnd/>
            <a:tailEnd/>
          </a:ln>
          <a:effectLst/>
        </p:spPr>
        <p:txBody>
          <a:bodyPr wrap="none">
            <a:spAutoFit/>
          </a:bodyPr>
          <a:lstStyle/>
          <a:p>
            <a:pPr fontAlgn="base">
              <a:spcBef>
                <a:spcPct val="0"/>
              </a:spcBef>
              <a:spcAft>
                <a:spcPct val="0"/>
              </a:spcAft>
              <a:defRPr/>
            </a:pPr>
            <a:endParaRPr lang="ru-RU" sz="6000" b="1" i="1" u="sng">
              <a:solidFill>
                <a:srgbClr val="FF0000"/>
              </a:solidFill>
              <a:effectLst>
                <a:outerShdw blurRad="38100" dist="38100" dir="2700000" algn="tl">
                  <a:srgbClr val="000000"/>
                </a:outerShdw>
              </a:effectLst>
              <a:latin typeface="Arial" charset="0"/>
            </a:endParaRPr>
          </a:p>
        </p:txBody>
      </p:sp>
      <p:sp>
        <p:nvSpPr>
          <p:cNvPr id="66569" name="Rectangle 9"/>
          <p:cNvSpPr>
            <a:spLocks noGrp="1" noChangeArrowheads="1"/>
          </p:cNvSpPr>
          <p:nvPr>
            <p:ph type="title"/>
          </p:nvPr>
        </p:nvSpPr>
        <p:spPr>
          <a:xfrm>
            <a:off x="2339975" y="0"/>
            <a:ext cx="5184775" cy="998538"/>
          </a:xfrm>
        </p:spPr>
        <p:txBody>
          <a:bodyPr/>
          <a:lstStyle/>
          <a:p>
            <a:pPr eaLnBrk="1" hangingPunct="1">
              <a:defRPr/>
            </a:pPr>
            <a:r>
              <a:rPr lang="en-US" sz="9600" i="1" u="sng" dirty="0" smtClean="0">
                <a:solidFill>
                  <a:srgbClr val="FA1A02"/>
                </a:solidFill>
                <a:latin typeface="Book Antiqua" pitchFamily="18" charset="0"/>
              </a:rPr>
              <a:t>London</a:t>
            </a:r>
            <a:endParaRPr lang="ru-RU" sz="9600" i="1" u="sng" dirty="0" smtClean="0">
              <a:solidFill>
                <a:srgbClr val="FA1A02"/>
              </a:solidFill>
              <a:latin typeface="Book Antiqua" pitchFamily="18" charset="0"/>
            </a:endParaRPr>
          </a:p>
        </p:txBody>
      </p:sp>
      <p:pic>
        <p:nvPicPr>
          <p:cNvPr id="66571" name="Picture 11" descr="London"/>
          <p:cNvPicPr>
            <a:picLocks noGrp="1" noChangeAspect="1" noChangeArrowheads="1"/>
          </p:cNvPicPr>
          <p:nvPr>
            <p:ph idx="1"/>
          </p:nvPr>
        </p:nvPicPr>
        <p:blipFill>
          <a:blip r:embed="rId2">
            <a:extLst>
              <a:ext uri="{28A0092B-C50C-407E-A947-70E740481C1C}">
                <a14:useLocalDpi xmlns:a14="http://schemas.microsoft.com/office/drawing/2010/main" xmlns="" val="0"/>
              </a:ext>
            </a:extLst>
          </a:blip>
          <a:srcRect/>
          <a:stretch>
            <a:fillRect/>
          </a:stretch>
        </p:blipFill>
        <p:spPr>
          <a:xfrm>
            <a:off x="4929188" y="1785938"/>
            <a:ext cx="3929062" cy="4500562"/>
          </a:xfrm>
          <a:noFill/>
          <a:extLst>
            <a:ext uri="{909E8E84-426E-40DD-AFC4-6F175D3DCCD1}">
              <a14:hiddenFill xmlns:a14="http://schemas.microsoft.com/office/drawing/2010/main" xmlns="">
                <a:solidFill>
                  <a:srgbClr val="FFFFFF"/>
                </a:solidFill>
              </a14:hiddenFill>
            </a:ext>
          </a:extLst>
        </p:spPr>
      </p:pic>
      <p:sp>
        <p:nvSpPr>
          <p:cNvPr id="66572" name="Text Box 12"/>
          <p:cNvSpPr txBox="1">
            <a:spLocks noChangeArrowheads="1"/>
          </p:cNvSpPr>
          <p:nvPr/>
        </p:nvSpPr>
        <p:spPr bwMode="auto">
          <a:xfrm>
            <a:off x="179388" y="1844675"/>
            <a:ext cx="4248150" cy="4473575"/>
          </a:xfrm>
          <a:prstGeom prst="rect">
            <a:avLst/>
          </a:prstGeom>
          <a:noFill/>
          <a:ln w="9525">
            <a:noFill/>
            <a:miter lim="800000"/>
            <a:headEnd/>
            <a:tailEnd/>
          </a:ln>
          <a:effectLst/>
        </p:spPr>
        <p:txBody>
          <a:bodyPr>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fontAlgn="base">
              <a:spcBef>
                <a:spcPct val="0"/>
              </a:spcBef>
              <a:spcAft>
                <a:spcPct val="0"/>
              </a:spcAft>
              <a:defRPr/>
            </a:pPr>
            <a:r>
              <a:rPr lang="en-US" sz="2400" i="1" dirty="0" smtClean="0">
                <a:solidFill>
                  <a:srgbClr val="FFFFFF"/>
                </a:solidFill>
                <a:effectLst>
                  <a:outerShdw blurRad="38100" dist="38100" dir="2700000" algn="tl">
                    <a:srgbClr val="000000"/>
                  </a:outerShdw>
                </a:effectLst>
              </a:rPr>
              <a:t>Hello, ladies and gentlemen. </a:t>
            </a:r>
          </a:p>
          <a:p>
            <a:pPr algn="just" fontAlgn="base">
              <a:spcBef>
                <a:spcPct val="0"/>
              </a:spcBef>
              <a:spcAft>
                <a:spcPct val="0"/>
              </a:spcAft>
              <a:defRPr/>
            </a:pPr>
            <a:r>
              <a:rPr lang="en-US" sz="2400" i="1" dirty="0" smtClean="0">
                <a:solidFill>
                  <a:srgbClr val="FFFFFF"/>
                </a:solidFill>
                <a:effectLst>
                  <a:outerShdw blurRad="38100" dist="38100" dir="2700000" algn="tl">
                    <a:srgbClr val="000000"/>
                  </a:outerShdw>
                </a:effectLst>
              </a:rPr>
              <a:t>We welcome you to London. </a:t>
            </a:r>
          </a:p>
          <a:p>
            <a:pPr algn="just" fontAlgn="base">
              <a:spcBef>
                <a:spcPct val="0"/>
              </a:spcBef>
              <a:spcAft>
                <a:spcPct val="0"/>
              </a:spcAft>
              <a:defRPr/>
            </a:pPr>
            <a:r>
              <a:rPr lang="en-US" sz="2400" i="1" dirty="0" smtClean="0">
                <a:solidFill>
                  <a:srgbClr val="FFFFFF"/>
                </a:solidFill>
                <a:effectLst>
                  <a:outerShdw blurRad="38100" dist="38100" dir="2700000" algn="tl">
                    <a:srgbClr val="000000"/>
                  </a:outerShdw>
                </a:effectLst>
              </a:rPr>
              <a:t>London is one of the largest cities in the world. About eight million people live here. London is more than two thousand years old. London’s most famous sights are Tower Bridge, Big Ben and the Houses of Parliament, Trafalgar Square and St. Paul’s Cathedral. </a:t>
            </a:r>
            <a:endParaRPr lang="ru-RU" sz="2400" i="1" dirty="0" smtClean="0">
              <a:solidFill>
                <a:srgbClr val="FFFFFF"/>
              </a:solidFill>
              <a:effectLst>
                <a:outerShdw blurRad="38100" dist="38100" dir="2700000" algn="tl">
                  <a:srgbClr val="000000"/>
                </a:outerShdw>
              </a:effectLst>
            </a:endParaRPr>
          </a:p>
        </p:txBody>
      </p:sp>
    </p:spTree>
    <p:extLst>
      <p:ext uri="{BB962C8B-B14F-4D97-AF65-F5344CB8AC3E}">
        <p14:creationId xmlns:p14="http://schemas.microsoft.com/office/powerpoint/2010/main" xmlns="" val="1018388001"/>
      </p:ext>
    </p:extLst>
  </p:cSld>
  <p:clrMapOvr>
    <a:masterClrMapping/>
  </p:clrMapOvr>
  <p:transition spd="med" advTm="7000">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66569"/>
                                        </p:tgtEl>
                                        <p:attrNameLst>
                                          <p:attrName>style.visibility</p:attrName>
                                        </p:attrNameLst>
                                      </p:cBhvr>
                                      <p:to>
                                        <p:strVal val="visible"/>
                                      </p:to>
                                    </p:set>
                                    <p:anim calcmode="discrete" valueType="clr">
                                      <p:cBhvr override="childStyle">
                                        <p:cTn id="7" dur="80"/>
                                        <p:tgtEl>
                                          <p:spTgt spid="6656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6569"/>
                                        </p:tgtEl>
                                        <p:attrNameLst>
                                          <p:attrName>fillcolor</p:attrName>
                                        </p:attrNameLst>
                                      </p:cBhvr>
                                      <p:tavLst>
                                        <p:tav tm="0">
                                          <p:val>
                                            <p:clrVal>
                                              <a:schemeClr val="accent2"/>
                                            </p:clrVal>
                                          </p:val>
                                        </p:tav>
                                        <p:tav tm="50000">
                                          <p:val>
                                            <p:clrVal>
                                              <a:schemeClr val="hlink"/>
                                            </p:clrVal>
                                          </p:val>
                                        </p:tav>
                                      </p:tavLst>
                                    </p:anim>
                                    <p:set>
                                      <p:cBhvr>
                                        <p:cTn id="9" dur="80"/>
                                        <p:tgtEl>
                                          <p:spTgt spid="66569"/>
                                        </p:tgtEl>
                                        <p:attrNameLst>
                                          <p:attrName>fill.type</p:attrName>
                                        </p:attrNameLst>
                                      </p:cBhvr>
                                      <p:to>
                                        <p:strVal val="solid"/>
                                      </p:to>
                                    </p:set>
                                  </p:childTnLst>
                                </p:cTn>
                              </p:par>
                            </p:childTnLst>
                          </p:cTn>
                        </p:par>
                        <p:par>
                          <p:cTn id="10" fill="hold" nodeType="afterGroup">
                            <p:stCondLst>
                              <p:cond delay="280"/>
                            </p:stCondLst>
                            <p:childTnLst>
                              <p:par>
                                <p:cTn id="11" presetID="31" presetClass="entr" presetSubtype="0" fill="hold" nodeType="afterEffect">
                                  <p:stCondLst>
                                    <p:cond delay="0"/>
                                  </p:stCondLst>
                                  <p:iterate type="lt">
                                    <p:tmPct val="5000"/>
                                  </p:iterate>
                                  <p:childTnLst>
                                    <p:set>
                                      <p:cBhvr>
                                        <p:cTn id="12" dur="1" fill="hold">
                                          <p:stCondLst>
                                            <p:cond delay="0"/>
                                          </p:stCondLst>
                                        </p:cTn>
                                        <p:tgtEl>
                                          <p:spTgt spid="66571"/>
                                        </p:tgtEl>
                                        <p:attrNameLst>
                                          <p:attrName>style.visibility</p:attrName>
                                        </p:attrNameLst>
                                      </p:cBhvr>
                                      <p:to>
                                        <p:strVal val="visible"/>
                                      </p:to>
                                    </p:set>
                                    <p:anim calcmode="lin" valueType="num">
                                      <p:cBhvr>
                                        <p:cTn id="13" dur="1000" fill="hold"/>
                                        <p:tgtEl>
                                          <p:spTgt spid="66571"/>
                                        </p:tgtEl>
                                        <p:attrNameLst>
                                          <p:attrName>ppt_w</p:attrName>
                                        </p:attrNameLst>
                                      </p:cBhvr>
                                      <p:tavLst>
                                        <p:tav tm="0">
                                          <p:val>
                                            <p:fltVal val="0"/>
                                          </p:val>
                                        </p:tav>
                                        <p:tav tm="100000">
                                          <p:val>
                                            <p:strVal val="#ppt_w"/>
                                          </p:val>
                                        </p:tav>
                                      </p:tavLst>
                                    </p:anim>
                                    <p:anim calcmode="lin" valueType="num">
                                      <p:cBhvr>
                                        <p:cTn id="14" dur="1000" fill="hold"/>
                                        <p:tgtEl>
                                          <p:spTgt spid="66571"/>
                                        </p:tgtEl>
                                        <p:attrNameLst>
                                          <p:attrName>ppt_h</p:attrName>
                                        </p:attrNameLst>
                                      </p:cBhvr>
                                      <p:tavLst>
                                        <p:tav tm="0">
                                          <p:val>
                                            <p:fltVal val="0"/>
                                          </p:val>
                                        </p:tav>
                                        <p:tav tm="100000">
                                          <p:val>
                                            <p:strVal val="#ppt_h"/>
                                          </p:val>
                                        </p:tav>
                                      </p:tavLst>
                                    </p:anim>
                                    <p:anim calcmode="lin" valueType="num">
                                      <p:cBhvr>
                                        <p:cTn id="15" dur="1000" fill="hold"/>
                                        <p:tgtEl>
                                          <p:spTgt spid="66571"/>
                                        </p:tgtEl>
                                        <p:attrNameLst>
                                          <p:attrName>style.rotation</p:attrName>
                                        </p:attrNameLst>
                                      </p:cBhvr>
                                      <p:tavLst>
                                        <p:tav tm="0">
                                          <p:val>
                                            <p:fltVal val="90"/>
                                          </p:val>
                                        </p:tav>
                                        <p:tav tm="100000">
                                          <p:val>
                                            <p:fltVal val="0"/>
                                          </p:val>
                                        </p:tav>
                                      </p:tavLst>
                                    </p:anim>
                                    <p:animEffect transition="in" filter="fade">
                                      <p:cBhvr>
                                        <p:cTn id="16" dur="1000"/>
                                        <p:tgtEl>
                                          <p:spTgt spid="66571"/>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6572"/>
                                        </p:tgtEl>
                                        <p:attrNameLst>
                                          <p:attrName>style.visibility</p:attrName>
                                        </p:attrNameLst>
                                      </p:cBhvr>
                                      <p:to>
                                        <p:strVal val="visible"/>
                                      </p:to>
                                    </p:set>
                                    <p:animEffect transition="in" filter="fade">
                                      <p:cBhvr>
                                        <p:cTn id="21" dur="1000"/>
                                        <p:tgtEl>
                                          <p:spTgt spid="66572"/>
                                        </p:tgtEl>
                                      </p:cBhvr>
                                    </p:animEffect>
                                    <p:anim calcmode="lin" valueType="num">
                                      <p:cBhvr>
                                        <p:cTn id="22" dur="1000" fill="hold"/>
                                        <p:tgtEl>
                                          <p:spTgt spid="66572"/>
                                        </p:tgtEl>
                                        <p:attrNameLst>
                                          <p:attrName>ppt_x</p:attrName>
                                        </p:attrNameLst>
                                      </p:cBhvr>
                                      <p:tavLst>
                                        <p:tav tm="0">
                                          <p:val>
                                            <p:strVal val="#ppt_x"/>
                                          </p:val>
                                        </p:tav>
                                        <p:tav tm="100000">
                                          <p:val>
                                            <p:strVal val="#ppt_x"/>
                                          </p:val>
                                        </p:tav>
                                      </p:tavLst>
                                    </p:anim>
                                    <p:anim calcmode="lin" valueType="num">
                                      <p:cBhvr>
                                        <p:cTn id="23" dur="1000" fill="hold"/>
                                        <p:tgtEl>
                                          <p:spTgt spid="6657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9" grpId="0"/>
      <p:bldP spid="66572" grpId="0"/>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7587" name="Text Box 3"/>
          <p:cNvSpPr txBox="1">
            <a:spLocks noChangeArrowheads="1"/>
          </p:cNvSpPr>
          <p:nvPr/>
        </p:nvSpPr>
        <p:spPr bwMode="auto">
          <a:xfrm>
            <a:off x="1331913" y="-187325"/>
            <a:ext cx="5967412" cy="1016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r" eaLnBrk="0" fontAlgn="base" hangingPunct="0">
              <a:spcBef>
                <a:spcPct val="0"/>
              </a:spcBef>
              <a:spcAft>
                <a:spcPct val="0"/>
              </a:spcAft>
              <a:defRPr>
                <a:solidFill>
                  <a:schemeClr val="tx1"/>
                </a:solidFill>
                <a:latin typeface="Arial" charset="0"/>
              </a:defRPr>
            </a:lvl6pPr>
            <a:lvl7pPr marL="2971800" indent="-228600" algn="r" eaLnBrk="0" fontAlgn="base" hangingPunct="0">
              <a:spcBef>
                <a:spcPct val="0"/>
              </a:spcBef>
              <a:spcAft>
                <a:spcPct val="0"/>
              </a:spcAft>
              <a:defRPr>
                <a:solidFill>
                  <a:schemeClr val="tx1"/>
                </a:solidFill>
                <a:latin typeface="Arial" charset="0"/>
              </a:defRPr>
            </a:lvl7pPr>
            <a:lvl8pPr marL="3429000" indent="-228600" algn="r" eaLnBrk="0" fontAlgn="base" hangingPunct="0">
              <a:spcBef>
                <a:spcPct val="0"/>
              </a:spcBef>
              <a:spcAft>
                <a:spcPct val="0"/>
              </a:spcAft>
              <a:defRPr>
                <a:solidFill>
                  <a:schemeClr val="tx1"/>
                </a:solidFill>
                <a:latin typeface="Arial" charset="0"/>
              </a:defRPr>
            </a:lvl8pPr>
            <a:lvl9pPr marL="3886200" indent="-228600" algn="r"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pPr>
            <a:r>
              <a:rPr lang="en-US" sz="6000" b="1" i="1" u="sng" smtClean="0">
                <a:solidFill>
                  <a:srgbClr val="FF0000"/>
                </a:solidFill>
                <a:latin typeface="Book Antiqua" pitchFamily="18" charset="0"/>
              </a:rPr>
              <a:t>Trafalgar Square</a:t>
            </a:r>
            <a:endParaRPr lang="ru-RU" sz="6000" b="1" i="1" u="sng" smtClean="0">
              <a:solidFill>
                <a:srgbClr val="FF0000"/>
              </a:solidFill>
              <a:latin typeface="Book Antiqua" pitchFamily="18" charset="0"/>
            </a:endParaRPr>
          </a:p>
        </p:txBody>
      </p:sp>
      <p:sp>
        <p:nvSpPr>
          <p:cNvPr id="67589" name="Rectangle 5"/>
          <p:cNvSpPr>
            <a:spLocks noGrp="1" noChangeArrowheads="1"/>
          </p:cNvSpPr>
          <p:nvPr>
            <p:ph type="title"/>
          </p:nvPr>
        </p:nvSpPr>
        <p:spPr>
          <a:xfrm flipV="1">
            <a:off x="1066800" y="0"/>
            <a:ext cx="69850" cy="79375"/>
          </a:xfrm>
        </p:spPr>
        <p:txBody>
          <a:bodyPr/>
          <a:lstStyle/>
          <a:p>
            <a:pPr eaLnBrk="1" hangingPunct="1">
              <a:defRPr/>
            </a:pPr>
            <a:endParaRPr lang="ru-RU" sz="4000" dirty="0" smtClean="0"/>
          </a:p>
        </p:txBody>
      </p:sp>
      <p:sp>
        <p:nvSpPr>
          <p:cNvPr id="9" name="Содержимое 8"/>
          <p:cNvSpPr>
            <a:spLocks noGrp="1"/>
          </p:cNvSpPr>
          <p:nvPr>
            <p:ph sz="half" idx="1"/>
          </p:nvPr>
        </p:nvSpPr>
        <p:spPr>
          <a:xfrm>
            <a:off x="1066800" y="1981200"/>
            <a:ext cx="3695700" cy="4114800"/>
          </a:xfrm>
        </p:spPr>
        <p:txBody>
          <a:bodyPr/>
          <a:lstStyle/>
          <a:p>
            <a:pPr eaLnBrk="1" hangingPunct="1">
              <a:defRPr/>
            </a:pPr>
            <a:endParaRPr lang="ru-RU" smtClean="0"/>
          </a:p>
        </p:txBody>
      </p:sp>
      <p:sp>
        <p:nvSpPr>
          <p:cNvPr id="10" name="Содержимое 9"/>
          <p:cNvSpPr>
            <a:spLocks noGrp="1"/>
          </p:cNvSpPr>
          <p:nvPr>
            <p:ph sz="half" idx="2"/>
          </p:nvPr>
        </p:nvSpPr>
        <p:spPr>
          <a:xfrm>
            <a:off x="4914900" y="1981200"/>
            <a:ext cx="3695700" cy="4114800"/>
          </a:xfrm>
        </p:spPr>
        <p:txBody>
          <a:bodyPr/>
          <a:lstStyle/>
          <a:p>
            <a:pPr eaLnBrk="1" hangingPunct="1">
              <a:defRPr/>
            </a:pPr>
            <a:endParaRPr lang="ru-RU" smtClean="0"/>
          </a:p>
        </p:txBody>
      </p:sp>
      <p:sp>
        <p:nvSpPr>
          <p:cNvPr id="67590" name="Text Box 6"/>
          <p:cNvSpPr txBox="1">
            <a:spLocks noChangeArrowheads="1"/>
          </p:cNvSpPr>
          <p:nvPr/>
        </p:nvSpPr>
        <p:spPr bwMode="auto">
          <a:xfrm>
            <a:off x="0" y="5300663"/>
            <a:ext cx="9144000" cy="1552575"/>
          </a:xfrm>
          <a:prstGeom prst="rect">
            <a:avLst/>
          </a:prstGeom>
          <a:noFill/>
          <a:ln w="9525">
            <a:noFill/>
            <a:miter lim="800000"/>
            <a:headEnd/>
            <a:tailEnd/>
          </a:ln>
          <a:effectLst/>
        </p:spPr>
        <p:txBody>
          <a:bodyPr>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fontAlgn="base">
              <a:spcBef>
                <a:spcPct val="0"/>
              </a:spcBef>
              <a:spcAft>
                <a:spcPct val="0"/>
              </a:spcAft>
              <a:defRPr/>
            </a:pPr>
            <a:r>
              <a:rPr lang="en-US" sz="2400" i="1" dirty="0" smtClean="0">
                <a:solidFill>
                  <a:srgbClr val="FFFFFF"/>
                </a:solidFill>
              </a:rPr>
              <a:t>Trafalgar Square is a geographical </a:t>
            </a:r>
            <a:r>
              <a:rPr lang="en-US" sz="2400" i="1" dirty="0" err="1" smtClean="0">
                <a:solidFill>
                  <a:srgbClr val="FFFFFF"/>
                </a:solidFill>
              </a:rPr>
              <a:t>centre</a:t>
            </a:r>
            <a:r>
              <a:rPr lang="en-US" sz="2400" i="1" dirty="0" smtClean="0">
                <a:solidFill>
                  <a:srgbClr val="FFFFFF"/>
                </a:solidFill>
              </a:rPr>
              <a:t> of London. It’s the largest among London’s squares.</a:t>
            </a:r>
            <a:r>
              <a:rPr lang="en-US" i="1" dirty="0" smtClean="0">
                <a:solidFill>
                  <a:srgbClr val="FFFFFF"/>
                </a:solidFill>
              </a:rPr>
              <a:t> </a:t>
            </a:r>
            <a:r>
              <a:rPr lang="en-US" sz="2400" i="1" dirty="0" smtClean="0">
                <a:solidFill>
                  <a:srgbClr val="FFFFFF"/>
                </a:solidFill>
              </a:rPr>
              <a:t>On the column in the </a:t>
            </a:r>
            <a:r>
              <a:rPr lang="en-US" sz="2400" i="1" dirty="0" err="1" smtClean="0">
                <a:solidFill>
                  <a:srgbClr val="FFFFFF"/>
                </a:solidFill>
              </a:rPr>
              <a:t>centre</a:t>
            </a:r>
            <a:r>
              <a:rPr lang="en-US" sz="2400" i="1" dirty="0" smtClean="0">
                <a:solidFill>
                  <a:srgbClr val="FFFFFF"/>
                </a:solidFill>
              </a:rPr>
              <a:t> there is a statue of Admiral Nelson who defeated the French at the Battle of Trafalgar in 1805.</a:t>
            </a:r>
            <a:r>
              <a:rPr lang="en-US" sz="2400" i="1" dirty="0" smtClean="0">
                <a:solidFill>
                  <a:srgbClr val="FFFFFF"/>
                </a:solidFill>
                <a:effectLst>
                  <a:outerShdw blurRad="38100" dist="38100" dir="2700000" algn="tl">
                    <a:srgbClr val="000000"/>
                  </a:outerShdw>
                </a:effectLst>
                <a:latin typeface="Tahoma" pitchFamily="34" charset="0"/>
              </a:rPr>
              <a:t> </a:t>
            </a:r>
            <a:endParaRPr lang="ru-RU" sz="2400" i="1" dirty="0" smtClean="0">
              <a:solidFill>
                <a:srgbClr val="FFFFFF"/>
              </a:solidFill>
              <a:effectLst>
                <a:outerShdw blurRad="38100" dist="38100" dir="2700000" algn="tl">
                  <a:srgbClr val="000000"/>
                </a:outerShdw>
              </a:effectLst>
              <a:latin typeface="Tahoma" pitchFamily="34" charset="0"/>
            </a:endParaRPr>
          </a:p>
        </p:txBody>
      </p:sp>
      <p:pic>
        <p:nvPicPr>
          <p:cNvPr id="5127" name="Picture 7" descr="C:\Documents and Settings\Администратор\Рабочий стол\page15916s-22-1-7U3ASEQ6-big.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643188" y="1143000"/>
            <a:ext cx="6500812" cy="3976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128" name="Picture 9" descr="C:\Documents and Settings\Администратор\Рабочий стол\London_TrafalgarSquareColumn01.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857250"/>
            <a:ext cx="3757613" cy="42148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540064277"/>
      </p:ext>
    </p:extLst>
  </p:cSld>
  <p:clrMapOvr>
    <a:masterClrMapping/>
  </p:clrMapOvr>
  <p:transition spd="slow" advTm="5000">
    <p:push/>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67587"/>
                                        </p:tgtEl>
                                        <p:attrNameLst>
                                          <p:attrName>style.visibility</p:attrName>
                                        </p:attrNameLst>
                                      </p:cBhvr>
                                      <p:to>
                                        <p:strVal val="visible"/>
                                      </p:to>
                                    </p:set>
                                    <p:anim calcmode="discrete" valueType="clr">
                                      <p:cBhvr override="childStyle">
                                        <p:cTn id="7" dur="80"/>
                                        <p:tgtEl>
                                          <p:spTgt spid="67587"/>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7587"/>
                                        </p:tgtEl>
                                        <p:attrNameLst>
                                          <p:attrName>fillcolor</p:attrName>
                                        </p:attrNameLst>
                                      </p:cBhvr>
                                      <p:tavLst>
                                        <p:tav tm="0">
                                          <p:val>
                                            <p:clrVal>
                                              <a:schemeClr val="accent2"/>
                                            </p:clrVal>
                                          </p:val>
                                        </p:tav>
                                        <p:tav tm="50000">
                                          <p:val>
                                            <p:clrVal>
                                              <a:schemeClr val="hlink"/>
                                            </p:clrVal>
                                          </p:val>
                                        </p:tav>
                                      </p:tavLst>
                                    </p:anim>
                                    <p:set>
                                      <p:cBhvr>
                                        <p:cTn id="9" dur="80"/>
                                        <p:tgtEl>
                                          <p:spTgt spid="67587"/>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7590"/>
                                        </p:tgtEl>
                                        <p:attrNameLst>
                                          <p:attrName>style.visibility</p:attrName>
                                        </p:attrNameLst>
                                      </p:cBhvr>
                                      <p:to>
                                        <p:strVal val="visible"/>
                                      </p:to>
                                    </p:set>
                                    <p:animEffect transition="in" filter="fade">
                                      <p:cBhvr>
                                        <p:cTn id="14" dur="1000"/>
                                        <p:tgtEl>
                                          <p:spTgt spid="67590"/>
                                        </p:tgtEl>
                                      </p:cBhvr>
                                    </p:animEffect>
                                    <p:anim calcmode="lin" valueType="num">
                                      <p:cBhvr>
                                        <p:cTn id="15" dur="1000" fill="hold"/>
                                        <p:tgtEl>
                                          <p:spTgt spid="67590"/>
                                        </p:tgtEl>
                                        <p:attrNameLst>
                                          <p:attrName>ppt_x</p:attrName>
                                        </p:attrNameLst>
                                      </p:cBhvr>
                                      <p:tavLst>
                                        <p:tav tm="0">
                                          <p:val>
                                            <p:strVal val="#ppt_x"/>
                                          </p:val>
                                        </p:tav>
                                        <p:tav tm="100000">
                                          <p:val>
                                            <p:strVal val="#ppt_x"/>
                                          </p:val>
                                        </p:tav>
                                      </p:tavLst>
                                    </p:anim>
                                    <p:anim calcmode="lin" valueType="num">
                                      <p:cBhvr>
                                        <p:cTn id="16" dur="1000" fill="hold"/>
                                        <p:tgtEl>
                                          <p:spTgt spid="675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7" grpId="0"/>
      <p:bldP spid="6759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75" name="Picture 11" descr="1515"/>
          <p:cNvPicPr>
            <a:picLocks noGrp="1" noChangeAspect="1" noChangeArrowheads="1"/>
          </p:cNvPicPr>
          <p:nvPr>
            <p:ph sz="half" idx="2"/>
          </p:nvPr>
        </p:nvPicPr>
        <p:blipFill>
          <a:blip r:embed="rId2">
            <a:extLst>
              <a:ext uri="{28A0092B-C50C-407E-A947-70E740481C1C}">
                <a14:useLocalDpi xmlns:a14="http://schemas.microsoft.com/office/drawing/2010/main" xmlns="" val="0"/>
              </a:ext>
            </a:extLst>
          </a:blip>
          <a:srcRect/>
          <a:stretch>
            <a:fillRect/>
          </a:stretch>
        </p:blipFill>
        <p:spPr>
          <a:xfrm>
            <a:off x="1692275" y="1628775"/>
            <a:ext cx="5976938" cy="4035425"/>
          </a:xfrm>
          <a:noFill/>
          <a:extLst>
            <a:ext uri="{909E8E84-426E-40DD-AFC4-6F175D3DCCD1}">
              <a14:hiddenFill xmlns:a14="http://schemas.microsoft.com/office/drawing/2010/main" xmlns="">
                <a:solidFill>
                  <a:srgbClr val="FFFFFF"/>
                </a:solidFill>
              </a14:hiddenFill>
            </a:ext>
          </a:extLst>
        </p:spPr>
      </p:pic>
      <p:sp>
        <p:nvSpPr>
          <p:cNvPr id="62466" name="Rectangle 2"/>
          <p:cNvSpPr>
            <a:spLocks noGrp="1" noChangeArrowheads="1"/>
          </p:cNvSpPr>
          <p:nvPr>
            <p:ph type="title"/>
          </p:nvPr>
        </p:nvSpPr>
        <p:spPr>
          <a:xfrm>
            <a:off x="1619250" y="0"/>
            <a:ext cx="6192838" cy="1116013"/>
          </a:xfrm>
        </p:spPr>
        <p:txBody>
          <a:bodyPr/>
          <a:lstStyle/>
          <a:p>
            <a:pPr eaLnBrk="1" hangingPunct="1">
              <a:defRPr/>
            </a:pPr>
            <a:r>
              <a:rPr lang="en-US" sz="6000" i="1" u="sng" dirty="0" smtClean="0">
                <a:solidFill>
                  <a:srgbClr val="FF0000"/>
                </a:solidFill>
                <a:latin typeface="Book Antiqua" pitchFamily="18" charset="0"/>
              </a:rPr>
              <a:t>National Gallery</a:t>
            </a:r>
            <a:endParaRPr lang="ru-RU" sz="6000" i="1" u="sng" dirty="0" smtClean="0">
              <a:solidFill>
                <a:srgbClr val="FF0000"/>
              </a:solidFill>
              <a:latin typeface="Book Antiqua" pitchFamily="18" charset="0"/>
            </a:endParaRPr>
          </a:p>
        </p:txBody>
      </p:sp>
      <p:sp>
        <p:nvSpPr>
          <p:cNvPr id="62467" name="Rectangle 3"/>
          <p:cNvSpPr>
            <a:spLocks noGrp="1" noChangeArrowheads="1"/>
          </p:cNvSpPr>
          <p:nvPr>
            <p:ph type="body" sz="half" idx="1"/>
          </p:nvPr>
        </p:nvSpPr>
        <p:spPr>
          <a:xfrm>
            <a:off x="323850" y="5634038"/>
            <a:ext cx="8569325" cy="1223962"/>
          </a:xfrm>
        </p:spPr>
        <p:txBody>
          <a:bodyPr/>
          <a:lstStyle/>
          <a:p>
            <a:pPr eaLnBrk="1" hangingPunct="1">
              <a:lnSpc>
                <a:spcPct val="80000"/>
              </a:lnSpc>
              <a:defRPr/>
            </a:pPr>
            <a:r>
              <a:rPr lang="en-US" sz="2800" i="1" dirty="0" smtClean="0">
                <a:latin typeface="Arial" charset="0"/>
              </a:rPr>
              <a:t>The main building of Trafalgar Square is the National Gallery with its façade in neo-classical style. It has a fine collection of European paintings.</a:t>
            </a:r>
            <a:r>
              <a:rPr lang="en-US" sz="1200" dirty="0" smtClean="0"/>
              <a:t> </a:t>
            </a:r>
            <a:endParaRPr lang="ru-RU" sz="1200" dirty="0" smtClean="0"/>
          </a:p>
        </p:txBody>
      </p:sp>
      <p:sp>
        <p:nvSpPr>
          <p:cNvPr id="62468" name="Rectangle 4"/>
          <p:cNvSpPr>
            <a:spLocks noChangeArrowheads="1"/>
          </p:cNvSpPr>
          <p:nvPr/>
        </p:nvSpPr>
        <p:spPr bwMode="auto">
          <a:xfrm>
            <a:off x="4603750" y="6121400"/>
            <a:ext cx="292100" cy="288925"/>
          </a:xfrm>
          <a:prstGeom prst="rect">
            <a:avLst/>
          </a:prstGeom>
          <a:noFill/>
          <a:ln w="9525">
            <a:noFill/>
            <a:miter lim="800000"/>
            <a:headEnd/>
            <a:tailEnd/>
          </a:ln>
          <a:effectLst/>
        </p:spPr>
        <p:txBody>
          <a:bodyPr wrap="none">
            <a:spAutoFit/>
          </a:bodyPr>
          <a:lstStyle/>
          <a:p>
            <a:pPr fontAlgn="base">
              <a:lnSpc>
                <a:spcPct val="80000"/>
              </a:lnSpc>
              <a:spcBef>
                <a:spcPct val="20000"/>
              </a:spcBef>
              <a:spcAft>
                <a:spcPct val="0"/>
              </a:spcAft>
              <a:buClr>
                <a:srgbClr val="FFFFCC"/>
              </a:buClr>
              <a:buSzPct val="70000"/>
              <a:buFont typeface="Wingdings" pitchFamily="2" charset="2"/>
              <a:buChar char="n"/>
              <a:defRPr/>
            </a:pPr>
            <a:endParaRPr lang="ru-RU" sz="1600">
              <a:solidFill>
                <a:srgbClr val="FFFFFF"/>
              </a:solidFill>
              <a:effectLst>
                <a:outerShdw blurRad="38100" dist="38100" dir="2700000" algn="tl">
                  <a:srgbClr val="000000"/>
                </a:outerShdw>
              </a:effectLst>
            </a:endParaRPr>
          </a:p>
        </p:txBody>
      </p:sp>
      <p:pic>
        <p:nvPicPr>
          <p:cNvPr id="62478" name="Picture 14" descr="F3201-partingcheer"/>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981075"/>
            <a:ext cx="3348038" cy="23606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2480" name="Picture 16" descr="PU0460-"/>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651500" y="1052513"/>
            <a:ext cx="3492500" cy="2146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483994421"/>
      </p:ext>
    </p:extLst>
  </p:cSld>
  <p:clrMapOvr>
    <a:masterClrMapping/>
  </p:clrMapOvr>
  <p:transition advTm="10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62466"/>
                                        </p:tgtEl>
                                        <p:attrNameLst>
                                          <p:attrName>style.visibility</p:attrName>
                                        </p:attrNameLst>
                                      </p:cBhvr>
                                      <p:to>
                                        <p:strVal val="visible"/>
                                      </p:to>
                                    </p:set>
                                    <p:anim calcmode="discrete" valueType="clr">
                                      <p:cBhvr override="childStyle">
                                        <p:cTn id="7" dur="80"/>
                                        <p:tgtEl>
                                          <p:spTgt spid="6246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2466"/>
                                        </p:tgtEl>
                                        <p:attrNameLst>
                                          <p:attrName>fillcolor</p:attrName>
                                        </p:attrNameLst>
                                      </p:cBhvr>
                                      <p:tavLst>
                                        <p:tav tm="0">
                                          <p:val>
                                            <p:clrVal>
                                              <a:schemeClr val="accent2"/>
                                            </p:clrVal>
                                          </p:val>
                                        </p:tav>
                                        <p:tav tm="50000">
                                          <p:val>
                                            <p:clrVal>
                                              <a:schemeClr val="hlink"/>
                                            </p:clrVal>
                                          </p:val>
                                        </p:tav>
                                      </p:tavLst>
                                    </p:anim>
                                    <p:set>
                                      <p:cBhvr>
                                        <p:cTn id="9" dur="80"/>
                                        <p:tgtEl>
                                          <p:spTgt spid="62466"/>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51" presetClass="entr" presetSubtype="0" fill="hold" nodeType="clickEffect">
                                  <p:stCondLst>
                                    <p:cond delay="0"/>
                                  </p:stCondLst>
                                  <p:childTnLst>
                                    <p:set>
                                      <p:cBhvr>
                                        <p:cTn id="13" dur="1" fill="hold">
                                          <p:stCondLst>
                                            <p:cond delay="0"/>
                                          </p:stCondLst>
                                        </p:cTn>
                                        <p:tgtEl>
                                          <p:spTgt spid="62475"/>
                                        </p:tgtEl>
                                        <p:attrNameLst>
                                          <p:attrName>style.visibility</p:attrName>
                                        </p:attrNameLst>
                                      </p:cBhvr>
                                      <p:to>
                                        <p:strVal val="visible"/>
                                      </p:to>
                                    </p:set>
                                    <p:animEffect transition="in" filter="fade">
                                      <p:cBhvr>
                                        <p:cTn id="14" dur="770" decel="100000"/>
                                        <p:tgtEl>
                                          <p:spTgt spid="62475"/>
                                        </p:tgtEl>
                                      </p:cBhvr>
                                    </p:animEffect>
                                    <p:animScale>
                                      <p:cBhvr>
                                        <p:cTn id="15" dur="770" decel="100000"/>
                                        <p:tgtEl>
                                          <p:spTgt spid="62475"/>
                                        </p:tgtEl>
                                      </p:cBhvr>
                                      <p:from x="10000" y="10000"/>
                                      <p:to x="200000" y="450000"/>
                                    </p:animScale>
                                    <p:animScale>
                                      <p:cBhvr>
                                        <p:cTn id="16" dur="1230" accel="100000" fill="hold">
                                          <p:stCondLst>
                                            <p:cond delay="770"/>
                                          </p:stCondLst>
                                        </p:cTn>
                                        <p:tgtEl>
                                          <p:spTgt spid="62475"/>
                                        </p:tgtEl>
                                      </p:cBhvr>
                                      <p:from x="200000" y="450000"/>
                                      <p:to x="100000" y="100000"/>
                                    </p:animScale>
                                    <p:set>
                                      <p:cBhvr>
                                        <p:cTn id="17" dur="770" fill="hold"/>
                                        <p:tgtEl>
                                          <p:spTgt spid="62475"/>
                                        </p:tgtEl>
                                        <p:attrNameLst>
                                          <p:attrName>ppt_x</p:attrName>
                                        </p:attrNameLst>
                                      </p:cBhvr>
                                      <p:to>
                                        <p:strVal val="(0.5)"/>
                                      </p:to>
                                    </p:set>
                                    <p:anim from="(0.5)" to="(#ppt_x)" calcmode="lin" valueType="num">
                                      <p:cBhvr>
                                        <p:cTn id="18" dur="1230" accel="100000" fill="hold">
                                          <p:stCondLst>
                                            <p:cond delay="770"/>
                                          </p:stCondLst>
                                        </p:cTn>
                                        <p:tgtEl>
                                          <p:spTgt spid="62475"/>
                                        </p:tgtEl>
                                        <p:attrNameLst>
                                          <p:attrName>ppt_x</p:attrName>
                                        </p:attrNameLst>
                                      </p:cBhvr>
                                    </p:anim>
                                    <p:set>
                                      <p:cBhvr>
                                        <p:cTn id="19" dur="770" fill="hold"/>
                                        <p:tgtEl>
                                          <p:spTgt spid="62475"/>
                                        </p:tgtEl>
                                        <p:attrNameLst>
                                          <p:attrName>ppt_y</p:attrName>
                                        </p:attrNameLst>
                                      </p:cBhvr>
                                      <p:to>
                                        <p:strVal val="(#ppt_y+0.4)"/>
                                      </p:to>
                                    </p:set>
                                    <p:anim from="(#ppt_y+0.4)" to="(#ppt_y)" calcmode="lin" valueType="num">
                                      <p:cBhvr>
                                        <p:cTn id="20" dur="1230" accel="100000" fill="hold">
                                          <p:stCondLst>
                                            <p:cond delay="770"/>
                                          </p:stCondLst>
                                        </p:cTn>
                                        <p:tgtEl>
                                          <p:spTgt spid="62475"/>
                                        </p:tgtEl>
                                        <p:attrNameLst>
                                          <p:attrName>ppt_y</p:attrName>
                                        </p:attrNameLst>
                                      </p:cBhvr>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62467">
                                            <p:txEl>
                                              <p:pRg st="0" end="0"/>
                                            </p:txEl>
                                          </p:spTgt>
                                        </p:tgtEl>
                                        <p:attrNameLst>
                                          <p:attrName>style.visibility</p:attrName>
                                        </p:attrNameLst>
                                      </p:cBhvr>
                                      <p:to>
                                        <p:strVal val="visible"/>
                                      </p:to>
                                    </p:set>
                                    <p:animEffect transition="in" filter="fade">
                                      <p:cBhvr>
                                        <p:cTn id="25" dur="1000"/>
                                        <p:tgtEl>
                                          <p:spTgt spid="62467">
                                            <p:txEl>
                                              <p:pRg st="0" end="0"/>
                                            </p:txEl>
                                          </p:spTgt>
                                        </p:tgtEl>
                                      </p:cBhvr>
                                    </p:animEffect>
                                    <p:anim calcmode="lin" valueType="num">
                                      <p:cBhvr>
                                        <p:cTn id="26" dur="1000" fill="hold"/>
                                        <p:tgtEl>
                                          <p:spTgt spid="62467">
                                            <p:txEl>
                                              <p:pRg st="0" end="0"/>
                                            </p:txEl>
                                          </p:spTgt>
                                        </p:tgtEl>
                                        <p:attrNameLst>
                                          <p:attrName>ppt_x</p:attrName>
                                        </p:attrNameLst>
                                      </p:cBhvr>
                                      <p:tavLst>
                                        <p:tav tm="0">
                                          <p:val>
                                            <p:strVal val="#ppt_x"/>
                                          </p:val>
                                        </p:tav>
                                        <p:tav tm="100000">
                                          <p:val>
                                            <p:strVal val="#ppt_x"/>
                                          </p:val>
                                        </p:tav>
                                      </p:tavLst>
                                    </p:anim>
                                    <p:anim calcmode="lin" valueType="num">
                                      <p:cBhvr>
                                        <p:cTn id="27" dur="1000" fill="hold"/>
                                        <p:tgtEl>
                                          <p:spTgt spid="62467">
                                            <p:txEl>
                                              <p:pRg st="0" end="0"/>
                                            </p:txEl>
                                          </p:spTgt>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1000"/>
                            </p:stCondLst>
                            <p:childTnLst>
                              <p:par>
                                <p:cTn id="29" presetID="15" presetClass="entr" presetSubtype="0" fill="hold" nodeType="afterEffect">
                                  <p:stCondLst>
                                    <p:cond delay="0"/>
                                  </p:stCondLst>
                                  <p:childTnLst>
                                    <p:set>
                                      <p:cBhvr>
                                        <p:cTn id="30" dur="1" fill="hold">
                                          <p:stCondLst>
                                            <p:cond delay="0"/>
                                          </p:stCondLst>
                                        </p:cTn>
                                        <p:tgtEl>
                                          <p:spTgt spid="62478"/>
                                        </p:tgtEl>
                                        <p:attrNameLst>
                                          <p:attrName>style.visibility</p:attrName>
                                        </p:attrNameLst>
                                      </p:cBhvr>
                                      <p:to>
                                        <p:strVal val="visible"/>
                                      </p:to>
                                    </p:set>
                                    <p:anim calcmode="lin" valueType="num">
                                      <p:cBhvr>
                                        <p:cTn id="31" dur="1000" fill="hold"/>
                                        <p:tgtEl>
                                          <p:spTgt spid="62478"/>
                                        </p:tgtEl>
                                        <p:attrNameLst>
                                          <p:attrName>ppt_w</p:attrName>
                                        </p:attrNameLst>
                                      </p:cBhvr>
                                      <p:tavLst>
                                        <p:tav tm="0">
                                          <p:val>
                                            <p:fltVal val="0"/>
                                          </p:val>
                                        </p:tav>
                                        <p:tav tm="100000">
                                          <p:val>
                                            <p:strVal val="#ppt_w"/>
                                          </p:val>
                                        </p:tav>
                                      </p:tavLst>
                                    </p:anim>
                                    <p:anim calcmode="lin" valueType="num">
                                      <p:cBhvr>
                                        <p:cTn id="32" dur="1000" fill="hold"/>
                                        <p:tgtEl>
                                          <p:spTgt spid="62478"/>
                                        </p:tgtEl>
                                        <p:attrNameLst>
                                          <p:attrName>ppt_h</p:attrName>
                                        </p:attrNameLst>
                                      </p:cBhvr>
                                      <p:tavLst>
                                        <p:tav tm="0">
                                          <p:val>
                                            <p:fltVal val="0"/>
                                          </p:val>
                                        </p:tav>
                                        <p:tav tm="100000">
                                          <p:val>
                                            <p:strVal val="#ppt_h"/>
                                          </p:val>
                                        </p:tav>
                                      </p:tavLst>
                                    </p:anim>
                                    <p:anim calcmode="lin" valueType="num">
                                      <p:cBhvr>
                                        <p:cTn id="33" dur="1000" fill="hold"/>
                                        <p:tgtEl>
                                          <p:spTgt spid="62478"/>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62478"/>
                                        </p:tgtEl>
                                        <p:attrNameLst>
                                          <p:attrName>ppt_y</p:attrName>
                                        </p:attrNameLst>
                                      </p:cBhvr>
                                      <p:tavLst>
                                        <p:tav tm="0" fmla="#ppt_y+(sin(-2*pi*(1-$))*-#ppt_x+cos(-2*pi*(1-$))*(1-#ppt_y))*(1-$)">
                                          <p:val>
                                            <p:fltVal val="0"/>
                                          </p:val>
                                        </p:tav>
                                        <p:tav tm="100000">
                                          <p:val>
                                            <p:fltVal val="1"/>
                                          </p:val>
                                        </p:tav>
                                      </p:tavLst>
                                    </p:anim>
                                  </p:childTnLst>
                                </p:cTn>
                              </p:par>
                            </p:childTnLst>
                          </p:cTn>
                        </p:par>
                        <p:par>
                          <p:cTn id="35" fill="hold" nodeType="afterGroup">
                            <p:stCondLst>
                              <p:cond delay="2000"/>
                            </p:stCondLst>
                            <p:childTnLst>
                              <p:par>
                                <p:cTn id="36" presetID="31" presetClass="entr" presetSubtype="0" fill="hold" nodeType="afterEffect">
                                  <p:stCondLst>
                                    <p:cond delay="0"/>
                                  </p:stCondLst>
                                  <p:iterate type="lt">
                                    <p:tmPct val="5000"/>
                                  </p:iterate>
                                  <p:childTnLst>
                                    <p:set>
                                      <p:cBhvr>
                                        <p:cTn id="37" dur="1" fill="hold">
                                          <p:stCondLst>
                                            <p:cond delay="0"/>
                                          </p:stCondLst>
                                        </p:cTn>
                                        <p:tgtEl>
                                          <p:spTgt spid="62480"/>
                                        </p:tgtEl>
                                        <p:attrNameLst>
                                          <p:attrName>style.visibility</p:attrName>
                                        </p:attrNameLst>
                                      </p:cBhvr>
                                      <p:to>
                                        <p:strVal val="visible"/>
                                      </p:to>
                                    </p:set>
                                    <p:anim calcmode="lin" valueType="num">
                                      <p:cBhvr>
                                        <p:cTn id="38" dur="1000" fill="hold"/>
                                        <p:tgtEl>
                                          <p:spTgt spid="62480"/>
                                        </p:tgtEl>
                                        <p:attrNameLst>
                                          <p:attrName>ppt_w</p:attrName>
                                        </p:attrNameLst>
                                      </p:cBhvr>
                                      <p:tavLst>
                                        <p:tav tm="0">
                                          <p:val>
                                            <p:fltVal val="0"/>
                                          </p:val>
                                        </p:tav>
                                        <p:tav tm="100000">
                                          <p:val>
                                            <p:strVal val="#ppt_w"/>
                                          </p:val>
                                        </p:tav>
                                      </p:tavLst>
                                    </p:anim>
                                    <p:anim calcmode="lin" valueType="num">
                                      <p:cBhvr>
                                        <p:cTn id="39" dur="1000" fill="hold"/>
                                        <p:tgtEl>
                                          <p:spTgt spid="62480"/>
                                        </p:tgtEl>
                                        <p:attrNameLst>
                                          <p:attrName>ppt_h</p:attrName>
                                        </p:attrNameLst>
                                      </p:cBhvr>
                                      <p:tavLst>
                                        <p:tav tm="0">
                                          <p:val>
                                            <p:fltVal val="0"/>
                                          </p:val>
                                        </p:tav>
                                        <p:tav tm="100000">
                                          <p:val>
                                            <p:strVal val="#ppt_h"/>
                                          </p:val>
                                        </p:tav>
                                      </p:tavLst>
                                    </p:anim>
                                    <p:anim calcmode="lin" valueType="num">
                                      <p:cBhvr>
                                        <p:cTn id="40" dur="1000" fill="hold"/>
                                        <p:tgtEl>
                                          <p:spTgt spid="62480"/>
                                        </p:tgtEl>
                                        <p:attrNameLst>
                                          <p:attrName>style.rotation</p:attrName>
                                        </p:attrNameLst>
                                      </p:cBhvr>
                                      <p:tavLst>
                                        <p:tav tm="0">
                                          <p:val>
                                            <p:fltVal val="90"/>
                                          </p:val>
                                        </p:tav>
                                        <p:tav tm="100000">
                                          <p:val>
                                            <p:fltVal val="0"/>
                                          </p:val>
                                        </p:tav>
                                      </p:tavLst>
                                    </p:anim>
                                    <p:animEffect transition="in" filter="fade">
                                      <p:cBhvr>
                                        <p:cTn id="41" dur="1000"/>
                                        <p:tgtEl>
                                          <p:spTgt spid="624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6" grpId="0"/>
      <p:bldP spid="62467"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spTree>
    <p:extLst>
      <p:ext uri="{BB962C8B-B14F-4D97-AF65-F5344CB8AC3E}">
        <p14:creationId xmlns:p14="http://schemas.microsoft.com/office/powerpoint/2010/main" xmlns="" val="2411782463"/>
      </p:ext>
    </p:extLst>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3" name="Rectangle 5"/>
          <p:cNvSpPr>
            <a:spLocks noGrp="1" noChangeArrowheads="1"/>
          </p:cNvSpPr>
          <p:nvPr>
            <p:ph type="title"/>
          </p:nvPr>
        </p:nvSpPr>
        <p:spPr>
          <a:xfrm>
            <a:off x="1116013" y="-171450"/>
            <a:ext cx="7704137" cy="1116013"/>
          </a:xfrm>
        </p:spPr>
        <p:txBody>
          <a:bodyPr/>
          <a:lstStyle/>
          <a:p>
            <a:pPr eaLnBrk="1" hangingPunct="1">
              <a:defRPr/>
            </a:pPr>
            <a:r>
              <a:rPr lang="en-US" sz="6000" i="1" u="sng" dirty="0" smtClean="0">
                <a:solidFill>
                  <a:srgbClr val="FF0000"/>
                </a:solidFill>
              </a:rPr>
              <a:t>Buckingham Palace</a:t>
            </a:r>
            <a:r>
              <a:rPr lang="ru-RU" sz="4000" dirty="0" smtClean="0"/>
              <a:t> </a:t>
            </a:r>
          </a:p>
        </p:txBody>
      </p:sp>
      <p:sp>
        <p:nvSpPr>
          <p:cNvPr id="94218" name="Text Box 10"/>
          <p:cNvSpPr txBox="1">
            <a:spLocks noChangeArrowheads="1"/>
          </p:cNvSpPr>
          <p:nvPr/>
        </p:nvSpPr>
        <p:spPr bwMode="auto">
          <a:xfrm>
            <a:off x="0" y="5373688"/>
            <a:ext cx="5940425" cy="1200150"/>
          </a:xfrm>
          <a:prstGeom prst="rect">
            <a:avLst/>
          </a:prstGeom>
          <a:noFill/>
          <a:ln w="9525">
            <a:noFill/>
            <a:miter lim="800000"/>
            <a:headEnd/>
            <a:tailEnd/>
          </a:ln>
          <a:effectLst/>
        </p:spPr>
        <p:txBody>
          <a:bodyPr>
            <a:spAutoFit/>
          </a:bodyPr>
          <a:lstStyle/>
          <a:p>
            <a:pPr eaLnBrk="0" fontAlgn="base" hangingPunct="0">
              <a:spcBef>
                <a:spcPct val="0"/>
              </a:spcBef>
              <a:spcAft>
                <a:spcPct val="0"/>
              </a:spcAft>
              <a:defRPr/>
            </a:pPr>
            <a:r>
              <a:rPr lang="en-US" sz="2400" i="1" dirty="0">
                <a:solidFill>
                  <a:srgbClr val="FFFFFF"/>
                </a:solidFill>
                <a:effectLst>
                  <a:outerShdw blurRad="38100" dist="38100" dir="2700000" algn="tl">
                    <a:srgbClr val="000000"/>
                  </a:outerShdw>
                </a:effectLst>
                <a:latin typeface="Arial" charset="0"/>
              </a:rPr>
              <a:t>At last we are at Buckingham Palace. It is the London home of the Queen. When the flag is flying on the top she is at home.</a:t>
            </a:r>
            <a:r>
              <a:rPr lang="en-US" sz="2400" dirty="0">
                <a:solidFill>
                  <a:srgbClr val="FFFFFF"/>
                </a:solidFill>
                <a:latin typeface="Arial" charset="0"/>
              </a:rPr>
              <a:t> </a:t>
            </a:r>
            <a:endParaRPr lang="ru-RU" sz="2400" dirty="0">
              <a:solidFill>
                <a:srgbClr val="FFFFFF"/>
              </a:solidFill>
              <a:latin typeface="Arial" charset="0"/>
            </a:endParaRPr>
          </a:p>
        </p:txBody>
      </p:sp>
      <p:pic>
        <p:nvPicPr>
          <p:cNvPr id="94215" name="Picture 7" descr="buck_palace"/>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1052513"/>
            <a:ext cx="9144000" cy="4183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4220" name="Picture 12"/>
          <p:cNvPicPr>
            <a:picLocks noGrp="1" noChangeAspect="1" noChangeArrowheads="1"/>
          </p:cNvPicPr>
          <p:nvPr>
            <p:ph idx="1"/>
          </p:nvPr>
        </p:nvPicPr>
        <p:blipFill>
          <a:blip r:embed="rId3">
            <a:lum contrast="24000"/>
            <a:extLst>
              <a:ext uri="{28A0092B-C50C-407E-A947-70E740481C1C}">
                <a14:useLocalDpi xmlns:a14="http://schemas.microsoft.com/office/drawing/2010/main" xmlns="" val="0"/>
              </a:ext>
            </a:extLst>
          </a:blip>
          <a:srcRect/>
          <a:stretch>
            <a:fillRect/>
          </a:stretch>
        </p:blipFill>
        <p:spPr>
          <a:xfrm>
            <a:off x="6602413" y="2743200"/>
            <a:ext cx="2541587" cy="4114800"/>
          </a:xfr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471228923"/>
      </p:ext>
    </p:extLst>
  </p:cSld>
  <p:clrMapOvr>
    <a:masterClrMapping/>
  </p:clrMapOvr>
  <p:transition advTm="10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4213"/>
                                        </p:tgtEl>
                                        <p:attrNameLst>
                                          <p:attrName>style.visibility</p:attrName>
                                        </p:attrNameLst>
                                      </p:cBhvr>
                                      <p:to>
                                        <p:strVal val="visible"/>
                                      </p:to>
                                    </p:set>
                                    <p:anim calcmode="discrete" valueType="clr">
                                      <p:cBhvr override="childStyle">
                                        <p:cTn id="7" dur="80"/>
                                        <p:tgtEl>
                                          <p:spTgt spid="94213"/>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4213"/>
                                        </p:tgtEl>
                                        <p:attrNameLst>
                                          <p:attrName>fillcolor</p:attrName>
                                        </p:attrNameLst>
                                      </p:cBhvr>
                                      <p:tavLst>
                                        <p:tav tm="0">
                                          <p:val>
                                            <p:clrVal>
                                              <a:schemeClr val="accent2"/>
                                            </p:clrVal>
                                          </p:val>
                                        </p:tav>
                                        <p:tav tm="50000">
                                          <p:val>
                                            <p:clrVal>
                                              <a:schemeClr val="hlink"/>
                                            </p:clrVal>
                                          </p:val>
                                        </p:tav>
                                      </p:tavLst>
                                    </p:anim>
                                    <p:set>
                                      <p:cBhvr>
                                        <p:cTn id="9" dur="80"/>
                                        <p:tgtEl>
                                          <p:spTgt spid="94213"/>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9" presetClass="entr" presetSubtype="0" fill="hold" nodeType="clickEffect">
                                  <p:stCondLst>
                                    <p:cond delay="0"/>
                                  </p:stCondLst>
                                  <p:childTnLst>
                                    <p:set>
                                      <p:cBhvr>
                                        <p:cTn id="13" dur="1" fill="hold">
                                          <p:stCondLst>
                                            <p:cond delay="0"/>
                                          </p:stCondLst>
                                        </p:cTn>
                                        <p:tgtEl>
                                          <p:spTgt spid="94215"/>
                                        </p:tgtEl>
                                        <p:attrNameLst>
                                          <p:attrName>style.visibility</p:attrName>
                                        </p:attrNameLst>
                                      </p:cBhvr>
                                      <p:to>
                                        <p:strVal val="visible"/>
                                      </p:to>
                                    </p:set>
                                    <p:animEffect transition="in" filter="dissolve">
                                      <p:cBhvr>
                                        <p:cTn id="14" dur="500"/>
                                        <p:tgtEl>
                                          <p:spTgt spid="94215"/>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94218"/>
                                        </p:tgtEl>
                                        <p:attrNameLst>
                                          <p:attrName>style.visibility</p:attrName>
                                        </p:attrNameLst>
                                      </p:cBhvr>
                                      <p:to>
                                        <p:strVal val="visible"/>
                                      </p:to>
                                    </p:set>
                                    <p:animEffect transition="in" filter="fade">
                                      <p:cBhvr>
                                        <p:cTn id="19" dur="1000"/>
                                        <p:tgtEl>
                                          <p:spTgt spid="94218"/>
                                        </p:tgtEl>
                                      </p:cBhvr>
                                    </p:animEffect>
                                    <p:anim calcmode="lin" valueType="num">
                                      <p:cBhvr>
                                        <p:cTn id="20" dur="1000" fill="hold"/>
                                        <p:tgtEl>
                                          <p:spTgt spid="94218"/>
                                        </p:tgtEl>
                                        <p:attrNameLst>
                                          <p:attrName>ppt_x</p:attrName>
                                        </p:attrNameLst>
                                      </p:cBhvr>
                                      <p:tavLst>
                                        <p:tav tm="0">
                                          <p:val>
                                            <p:strVal val="#ppt_x"/>
                                          </p:val>
                                        </p:tav>
                                        <p:tav tm="100000">
                                          <p:val>
                                            <p:strVal val="#ppt_x"/>
                                          </p:val>
                                        </p:tav>
                                      </p:tavLst>
                                    </p:anim>
                                    <p:anim calcmode="lin" valueType="num">
                                      <p:cBhvr>
                                        <p:cTn id="21" dur="1000" fill="hold"/>
                                        <p:tgtEl>
                                          <p:spTgt spid="94218"/>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1000"/>
                            </p:stCondLst>
                            <p:childTnLst>
                              <p:par>
                                <p:cTn id="23" presetID="52" presetClass="entr" presetSubtype="0" fill="hold" nodeType="afterEffect">
                                  <p:stCondLst>
                                    <p:cond delay="0"/>
                                  </p:stCondLst>
                                  <p:childTnLst>
                                    <p:set>
                                      <p:cBhvr>
                                        <p:cTn id="24" dur="1" fill="hold">
                                          <p:stCondLst>
                                            <p:cond delay="0"/>
                                          </p:stCondLst>
                                        </p:cTn>
                                        <p:tgtEl>
                                          <p:spTgt spid="94220"/>
                                        </p:tgtEl>
                                        <p:attrNameLst>
                                          <p:attrName>style.visibility</p:attrName>
                                        </p:attrNameLst>
                                      </p:cBhvr>
                                      <p:to>
                                        <p:strVal val="visible"/>
                                      </p:to>
                                    </p:set>
                                    <p:animScale>
                                      <p:cBhvr>
                                        <p:cTn id="25" dur="1000" decel="50000" fill="hold">
                                          <p:stCondLst>
                                            <p:cond delay="0"/>
                                          </p:stCondLst>
                                        </p:cTn>
                                        <p:tgtEl>
                                          <p:spTgt spid="942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94220"/>
                                        </p:tgtEl>
                                        <p:attrNameLst>
                                          <p:attrName>ppt_x</p:attrName>
                                          <p:attrName>ppt_y</p:attrName>
                                        </p:attrNameLst>
                                      </p:cBhvr>
                                    </p:animMotion>
                                    <p:animEffect transition="in" filter="fade">
                                      <p:cBhvr>
                                        <p:cTn id="27" dur="1000"/>
                                        <p:tgtEl>
                                          <p:spTgt spid="94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3" grpId="0"/>
      <p:bldP spid="942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61" name="Rectangle 5"/>
          <p:cNvSpPr>
            <a:spLocks noGrp="1" noChangeArrowheads="1"/>
          </p:cNvSpPr>
          <p:nvPr>
            <p:ph type="title"/>
          </p:nvPr>
        </p:nvSpPr>
        <p:spPr>
          <a:xfrm>
            <a:off x="755650" y="-171450"/>
            <a:ext cx="7826375" cy="1260475"/>
          </a:xfrm>
        </p:spPr>
        <p:txBody>
          <a:bodyPr/>
          <a:lstStyle/>
          <a:p>
            <a:pPr eaLnBrk="1" hangingPunct="1">
              <a:defRPr/>
            </a:pPr>
            <a:r>
              <a:rPr lang="en-US" sz="6000" i="1" u="sng" dirty="0" smtClean="0">
                <a:solidFill>
                  <a:srgbClr val="FF0000"/>
                </a:solidFill>
                <a:latin typeface="Book Antiqua" pitchFamily="18" charset="0"/>
              </a:rPr>
              <a:t>Houses of Parliament</a:t>
            </a:r>
            <a:r>
              <a:rPr lang="en-US" sz="4000" dirty="0" smtClean="0"/>
              <a:t> </a:t>
            </a:r>
            <a:endParaRPr lang="ru-RU" sz="4000" dirty="0" smtClean="0"/>
          </a:p>
        </p:txBody>
      </p:sp>
      <p:pic>
        <p:nvPicPr>
          <p:cNvPr id="96264" name="Picture 8"/>
          <p:cNvPicPr>
            <a:picLocks noGrp="1" noChangeAspect="1" noChangeArrowheads="1"/>
          </p:cNvPicPr>
          <p:nvPr>
            <p:ph sz="half" idx="1"/>
          </p:nvPr>
        </p:nvPicPr>
        <p:blipFill>
          <a:blip r:embed="rId2">
            <a:extLst>
              <a:ext uri="{28A0092B-C50C-407E-A947-70E740481C1C}">
                <a14:useLocalDpi xmlns:a14="http://schemas.microsoft.com/office/drawing/2010/main" xmlns="" val="0"/>
              </a:ext>
            </a:extLst>
          </a:blip>
          <a:srcRect/>
          <a:stretch>
            <a:fillRect/>
          </a:stretch>
        </p:blipFill>
        <p:spPr>
          <a:xfrm>
            <a:off x="2843213" y="908050"/>
            <a:ext cx="6011862" cy="3717925"/>
          </a:xfrm>
          <a:noFill/>
          <a:extLst>
            <a:ext uri="{909E8E84-426E-40DD-AFC4-6F175D3DCCD1}">
              <a14:hiddenFill xmlns:a14="http://schemas.microsoft.com/office/drawing/2010/main" xmlns="">
                <a:solidFill>
                  <a:srgbClr val="FFFFFF"/>
                </a:solidFill>
              </a14:hiddenFill>
            </a:ext>
          </a:extLst>
        </p:spPr>
      </p:pic>
      <p:pic>
        <p:nvPicPr>
          <p:cNvPr id="96265" name="Picture 9"/>
          <p:cNvPicPr>
            <a:picLocks noGrp="1" noChangeAspect="1" noChangeArrowheads="1"/>
          </p:cNvPicPr>
          <p:nvPr>
            <p:ph sz="quarter" idx="2"/>
          </p:nvPr>
        </p:nvPicPr>
        <p:blipFill>
          <a:blip r:embed="rId3">
            <a:lum bright="6000" contrast="30000"/>
            <a:extLst>
              <a:ext uri="{28A0092B-C50C-407E-A947-70E740481C1C}">
                <a14:useLocalDpi xmlns:a14="http://schemas.microsoft.com/office/drawing/2010/main" xmlns="" val="0"/>
              </a:ext>
            </a:extLst>
          </a:blip>
          <a:srcRect/>
          <a:stretch>
            <a:fillRect/>
          </a:stretch>
        </p:blipFill>
        <p:spPr>
          <a:xfrm>
            <a:off x="107950" y="1052513"/>
            <a:ext cx="2489200" cy="3097212"/>
          </a:xfrm>
          <a:noFill/>
          <a:extLst>
            <a:ext uri="{909E8E84-426E-40DD-AFC4-6F175D3DCCD1}">
              <a14:hiddenFill xmlns:a14="http://schemas.microsoft.com/office/drawing/2010/main" xmlns="">
                <a:solidFill>
                  <a:srgbClr val="FFFFFF"/>
                </a:solidFill>
              </a14:hiddenFill>
            </a:ext>
          </a:extLst>
        </p:spPr>
      </p:pic>
      <p:pic>
        <p:nvPicPr>
          <p:cNvPr id="96267" name="Picture 11"/>
          <p:cNvPicPr>
            <a:picLocks noGrp="1" noChangeAspect="1" noChangeArrowheads="1"/>
          </p:cNvPicPr>
          <p:nvPr>
            <p:ph sz="quarter" idx="3"/>
          </p:nvPr>
        </p:nvPicPr>
        <p:blipFill>
          <a:blip r:embed="rId4">
            <a:lum bright="18000" contrast="66000"/>
            <a:extLst>
              <a:ext uri="{28A0092B-C50C-407E-A947-70E740481C1C}">
                <a14:useLocalDpi xmlns:a14="http://schemas.microsoft.com/office/drawing/2010/main" xmlns="" val="0"/>
              </a:ext>
            </a:extLst>
          </a:blip>
          <a:srcRect/>
          <a:stretch>
            <a:fillRect/>
          </a:stretch>
        </p:blipFill>
        <p:spPr>
          <a:xfrm>
            <a:off x="5927725" y="4541838"/>
            <a:ext cx="1670050" cy="1127125"/>
          </a:xfrm>
          <a:noFill/>
          <a:extLst>
            <a:ext uri="{909E8E84-426E-40DD-AFC4-6F175D3DCCD1}">
              <a14:hiddenFill xmlns:a14="http://schemas.microsoft.com/office/drawing/2010/main" xmlns="">
                <a:solidFill>
                  <a:srgbClr val="FFFFFF"/>
                </a:solidFill>
              </a14:hiddenFill>
            </a:ext>
          </a:extLst>
        </p:spPr>
      </p:pic>
      <p:sp>
        <p:nvSpPr>
          <p:cNvPr id="96269" name="Text Box 13"/>
          <p:cNvSpPr txBox="1">
            <a:spLocks noChangeArrowheads="1"/>
          </p:cNvSpPr>
          <p:nvPr/>
        </p:nvSpPr>
        <p:spPr bwMode="auto">
          <a:xfrm>
            <a:off x="0" y="4575175"/>
            <a:ext cx="5688013" cy="2308225"/>
          </a:xfrm>
          <a:prstGeom prst="rect">
            <a:avLst/>
          </a:prstGeom>
          <a:noFill/>
          <a:ln w="9525">
            <a:noFill/>
            <a:miter lim="800000"/>
            <a:headEnd/>
            <a:tailEnd/>
          </a:ln>
          <a:effectLst/>
        </p:spPr>
        <p:txBody>
          <a:bodyPr>
            <a:spAutoFit/>
          </a:bodyPr>
          <a:lstStyle/>
          <a:p>
            <a:pPr algn="just" eaLnBrk="0" fontAlgn="base" hangingPunct="0">
              <a:spcBef>
                <a:spcPct val="0"/>
              </a:spcBef>
              <a:spcAft>
                <a:spcPct val="0"/>
              </a:spcAft>
              <a:defRPr/>
            </a:pPr>
            <a:r>
              <a:rPr lang="en-US" sz="2400" i="1" dirty="0">
                <a:solidFill>
                  <a:srgbClr val="FFFFFF"/>
                </a:solidFill>
                <a:effectLst>
                  <a:outerShdw blurRad="38100" dist="38100" dir="2700000" algn="tl">
                    <a:srgbClr val="000000"/>
                  </a:outerShdw>
                </a:effectLst>
                <a:latin typeface="Arial" charset="0"/>
              </a:rPr>
              <a:t>In front of you there are the Houses of Parliament and Big Ben. The Houses of Parliament is the seat of the British government. There are two chambers in British Parliament: the House of Lords and the House of Commons.</a:t>
            </a:r>
            <a:r>
              <a:rPr lang="en-US" dirty="0">
                <a:solidFill>
                  <a:srgbClr val="FFFFFF"/>
                </a:solidFill>
                <a:latin typeface="Arial" charset="0"/>
              </a:rPr>
              <a:t> </a:t>
            </a:r>
            <a:endParaRPr lang="ru-RU" dirty="0">
              <a:solidFill>
                <a:srgbClr val="FFFFFF"/>
              </a:solidFill>
              <a:latin typeface="Arial" charset="0"/>
            </a:endParaRPr>
          </a:p>
        </p:txBody>
      </p:sp>
    </p:spTree>
    <p:extLst>
      <p:ext uri="{BB962C8B-B14F-4D97-AF65-F5344CB8AC3E}">
        <p14:creationId xmlns:p14="http://schemas.microsoft.com/office/powerpoint/2010/main" xmlns="" val="2291811942"/>
      </p:ext>
    </p:extLst>
  </p:cSld>
  <p:clrMapOvr>
    <a:masterClrMapping/>
  </p:clrMapOvr>
  <p:transition advTm="10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96261"/>
                                        </p:tgtEl>
                                        <p:attrNameLst>
                                          <p:attrName>style.visibility</p:attrName>
                                        </p:attrNameLst>
                                      </p:cBhvr>
                                      <p:to>
                                        <p:strVal val="visible"/>
                                      </p:to>
                                    </p:set>
                                    <p:anim calcmode="discrete" valueType="clr">
                                      <p:cBhvr override="childStyle">
                                        <p:cTn id="7" dur="80"/>
                                        <p:tgtEl>
                                          <p:spTgt spid="96261"/>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6261"/>
                                        </p:tgtEl>
                                        <p:attrNameLst>
                                          <p:attrName>fillcolor</p:attrName>
                                        </p:attrNameLst>
                                      </p:cBhvr>
                                      <p:tavLst>
                                        <p:tav tm="0">
                                          <p:val>
                                            <p:clrVal>
                                              <a:schemeClr val="accent2"/>
                                            </p:clrVal>
                                          </p:val>
                                        </p:tav>
                                        <p:tav tm="50000">
                                          <p:val>
                                            <p:clrVal>
                                              <a:schemeClr val="hlink"/>
                                            </p:clrVal>
                                          </p:val>
                                        </p:tav>
                                      </p:tavLst>
                                    </p:anim>
                                    <p:set>
                                      <p:cBhvr>
                                        <p:cTn id="9" dur="80"/>
                                        <p:tgtEl>
                                          <p:spTgt spid="96261"/>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23" presetClass="entr" presetSubtype="288" fill="hold" nodeType="clickEffect">
                                  <p:stCondLst>
                                    <p:cond delay="0"/>
                                  </p:stCondLst>
                                  <p:childTnLst>
                                    <p:set>
                                      <p:cBhvr>
                                        <p:cTn id="13" dur="1" fill="hold">
                                          <p:stCondLst>
                                            <p:cond delay="0"/>
                                          </p:stCondLst>
                                        </p:cTn>
                                        <p:tgtEl>
                                          <p:spTgt spid="96264"/>
                                        </p:tgtEl>
                                        <p:attrNameLst>
                                          <p:attrName>style.visibility</p:attrName>
                                        </p:attrNameLst>
                                      </p:cBhvr>
                                      <p:to>
                                        <p:strVal val="visible"/>
                                      </p:to>
                                    </p:set>
                                    <p:anim calcmode="lin" valueType="num">
                                      <p:cBhvr>
                                        <p:cTn id="14" dur="500" fill="hold"/>
                                        <p:tgtEl>
                                          <p:spTgt spid="96264"/>
                                        </p:tgtEl>
                                        <p:attrNameLst>
                                          <p:attrName>ppt_w</p:attrName>
                                        </p:attrNameLst>
                                      </p:cBhvr>
                                      <p:tavLst>
                                        <p:tav tm="0">
                                          <p:val>
                                            <p:strVal val="4/3*#ppt_w"/>
                                          </p:val>
                                        </p:tav>
                                        <p:tav tm="100000">
                                          <p:val>
                                            <p:strVal val="#ppt_w"/>
                                          </p:val>
                                        </p:tav>
                                      </p:tavLst>
                                    </p:anim>
                                    <p:anim calcmode="lin" valueType="num">
                                      <p:cBhvr>
                                        <p:cTn id="15" dur="500" fill="hold"/>
                                        <p:tgtEl>
                                          <p:spTgt spid="96264"/>
                                        </p:tgtEl>
                                        <p:attrNameLst>
                                          <p:attrName>ppt_h</p:attrName>
                                        </p:attrNameLst>
                                      </p:cBhvr>
                                      <p:tavLst>
                                        <p:tav tm="0">
                                          <p:val>
                                            <p:strVal val="4/3*#ppt_h"/>
                                          </p:val>
                                        </p:tav>
                                        <p:tav tm="100000">
                                          <p:val>
                                            <p:strVal val="#ppt_h"/>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96269"/>
                                        </p:tgtEl>
                                        <p:attrNameLst>
                                          <p:attrName>style.visibility</p:attrName>
                                        </p:attrNameLst>
                                      </p:cBhvr>
                                      <p:to>
                                        <p:strVal val="visible"/>
                                      </p:to>
                                    </p:set>
                                    <p:animEffect transition="in" filter="fade">
                                      <p:cBhvr>
                                        <p:cTn id="20" dur="1000"/>
                                        <p:tgtEl>
                                          <p:spTgt spid="96269"/>
                                        </p:tgtEl>
                                      </p:cBhvr>
                                    </p:animEffect>
                                    <p:anim calcmode="lin" valueType="num">
                                      <p:cBhvr>
                                        <p:cTn id="21" dur="1000" fill="hold"/>
                                        <p:tgtEl>
                                          <p:spTgt spid="96269"/>
                                        </p:tgtEl>
                                        <p:attrNameLst>
                                          <p:attrName>ppt_x</p:attrName>
                                        </p:attrNameLst>
                                      </p:cBhvr>
                                      <p:tavLst>
                                        <p:tav tm="0">
                                          <p:val>
                                            <p:strVal val="#ppt_x"/>
                                          </p:val>
                                        </p:tav>
                                        <p:tav tm="100000">
                                          <p:val>
                                            <p:strVal val="#ppt_x"/>
                                          </p:val>
                                        </p:tav>
                                      </p:tavLst>
                                    </p:anim>
                                    <p:anim calcmode="lin" valueType="num">
                                      <p:cBhvr>
                                        <p:cTn id="22" dur="1000" fill="hold"/>
                                        <p:tgtEl>
                                          <p:spTgt spid="96269"/>
                                        </p:tgtEl>
                                        <p:attrNameLst>
                                          <p:attrName>ppt_y</p:attrName>
                                        </p:attrNameLst>
                                      </p:cBhvr>
                                      <p:tavLst>
                                        <p:tav tm="0">
                                          <p:val>
                                            <p:strVal val="#ppt_y+.1"/>
                                          </p:val>
                                        </p:tav>
                                        <p:tav tm="100000">
                                          <p:val>
                                            <p:strVal val="#ppt_y"/>
                                          </p:val>
                                        </p:tav>
                                      </p:tavLst>
                                    </p:anim>
                                  </p:childTnLst>
                                </p:cTn>
                              </p:par>
                            </p:childTnLst>
                          </p:cTn>
                        </p:par>
                        <p:par>
                          <p:cTn id="23" fill="hold" nodeType="afterGroup">
                            <p:stCondLst>
                              <p:cond delay="1000"/>
                            </p:stCondLst>
                            <p:childTnLst>
                              <p:par>
                                <p:cTn id="24" presetID="9" presetClass="entr" presetSubtype="0" fill="hold" nodeType="afterEffect">
                                  <p:stCondLst>
                                    <p:cond delay="0"/>
                                  </p:stCondLst>
                                  <p:childTnLst>
                                    <p:set>
                                      <p:cBhvr>
                                        <p:cTn id="25" dur="1" fill="hold">
                                          <p:stCondLst>
                                            <p:cond delay="0"/>
                                          </p:stCondLst>
                                        </p:cTn>
                                        <p:tgtEl>
                                          <p:spTgt spid="96265"/>
                                        </p:tgtEl>
                                        <p:attrNameLst>
                                          <p:attrName>style.visibility</p:attrName>
                                        </p:attrNameLst>
                                      </p:cBhvr>
                                      <p:to>
                                        <p:strVal val="visible"/>
                                      </p:to>
                                    </p:set>
                                    <p:animEffect transition="in" filter="dissolve">
                                      <p:cBhvr>
                                        <p:cTn id="26" dur="500"/>
                                        <p:tgtEl>
                                          <p:spTgt spid="96265"/>
                                        </p:tgtEl>
                                      </p:cBhvr>
                                    </p:animEffect>
                                  </p:childTnLst>
                                </p:cTn>
                              </p:par>
                            </p:childTnLst>
                          </p:cTn>
                        </p:par>
                        <p:par>
                          <p:cTn id="27" fill="hold" nodeType="afterGroup">
                            <p:stCondLst>
                              <p:cond delay="1500"/>
                            </p:stCondLst>
                            <p:childTnLst>
                              <p:par>
                                <p:cTn id="28" presetID="17" presetClass="entr" presetSubtype="10" fill="hold" nodeType="afterEffect">
                                  <p:stCondLst>
                                    <p:cond delay="0"/>
                                  </p:stCondLst>
                                  <p:childTnLst>
                                    <p:set>
                                      <p:cBhvr>
                                        <p:cTn id="29" dur="1" fill="hold">
                                          <p:stCondLst>
                                            <p:cond delay="0"/>
                                          </p:stCondLst>
                                        </p:cTn>
                                        <p:tgtEl>
                                          <p:spTgt spid="96267"/>
                                        </p:tgtEl>
                                        <p:attrNameLst>
                                          <p:attrName>style.visibility</p:attrName>
                                        </p:attrNameLst>
                                      </p:cBhvr>
                                      <p:to>
                                        <p:strVal val="visible"/>
                                      </p:to>
                                    </p:set>
                                    <p:anim calcmode="lin" valueType="num">
                                      <p:cBhvr>
                                        <p:cTn id="30" dur="500" fill="hold"/>
                                        <p:tgtEl>
                                          <p:spTgt spid="96267"/>
                                        </p:tgtEl>
                                        <p:attrNameLst>
                                          <p:attrName>ppt_w</p:attrName>
                                        </p:attrNameLst>
                                      </p:cBhvr>
                                      <p:tavLst>
                                        <p:tav tm="0">
                                          <p:val>
                                            <p:fltVal val="0"/>
                                          </p:val>
                                        </p:tav>
                                        <p:tav tm="100000">
                                          <p:val>
                                            <p:strVal val="#ppt_w"/>
                                          </p:val>
                                        </p:tav>
                                      </p:tavLst>
                                    </p:anim>
                                    <p:anim calcmode="lin" valueType="num">
                                      <p:cBhvr>
                                        <p:cTn id="31" dur="500" fill="hold"/>
                                        <p:tgtEl>
                                          <p:spTgt spid="9626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61" grpId="0"/>
      <p:bldP spid="9626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a:xfrm>
            <a:off x="0" y="0"/>
            <a:ext cx="3289300" cy="1476375"/>
          </a:xfrm>
        </p:spPr>
        <p:txBody>
          <a:bodyPr/>
          <a:lstStyle/>
          <a:p>
            <a:pPr eaLnBrk="1" hangingPunct="1">
              <a:defRPr/>
            </a:pPr>
            <a:r>
              <a:rPr lang="en-US" sz="6000" i="1" u="sng" dirty="0" smtClean="0">
                <a:solidFill>
                  <a:srgbClr val="FF0000"/>
                </a:solidFill>
                <a:latin typeface="Book Antiqua" pitchFamily="18" charset="0"/>
              </a:rPr>
              <a:t>Big Ben</a:t>
            </a:r>
            <a:endParaRPr lang="ru-RU" sz="6000" i="1" u="sng" dirty="0" smtClean="0">
              <a:solidFill>
                <a:srgbClr val="FF0000"/>
              </a:solidFill>
              <a:latin typeface="Book Antiqua" pitchFamily="18" charset="0"/>
            </a:endParaRPr>
          </a:p>
        </p:txBody>
      </p:sp>
      <p:pic>
        <p:nvPicPr>
          <p:cNvPr id="116743" name="Picture 7" descr="big-ben"/>
          <p:cNvPicPr>
            <a:picLocks noGrp="1" noChangeAspect="1" noChangeArrowheads="1"/>
          </p:cNvPicPr>
          <p:nvPr>
            <p:ph idx="1"/>
          </p:nvPr>
        </p:nvPicPr>
        <p:blipFill>
          <a:blip r:embed="rId2">
            <a:extLst>
              <a:ext uri="{28A0092B-C50C-407E-A947-70E740481C1C}">
                <a14:useLocalDpi xmlns:a14="http://schemas.microsoft.com/office/drawing/2010/main" xmlns="" val="0"/>
              </a:ext>
            </a:extLst>
          </a:blip>
          <a:srcRect/>
          <a:stretch>
            <a:fillRect/>
          </a:stretch>
        </p:blipFill>
        <p:spPr>
          <a:xfrm>
            <a:off x="2771775" y="115888"/>
            <a:ext cx="6372225" cy="5084762"/>
          </a:xfrm>
          <a:noFill/>
          <a:extLst>
            <a:ext uri="{909E8E84-426E-40DD-AFC4-6F175D3DCCD1}">
              <a14:hiddenFill xmlns:a14="http://schemas.microsoft.com/office/drawing/2010/main" xmlns="">
                <a:solidFill>
                  <a:srgbClr val="FFFFFF"/>
                </a:solidFill>
              </a14:hiddenFill>
            </a:ext>
          </a:extLst>
        </p:spPr>
      </p:pic>
      <p:sp>
        <p:nvSpPr>
          <p:cNvPr id="116744" name="Text Box 8"/>
          <p:cNvSpPr txBox="1">
            <a:spLocks noChangeArrowheads="1"/>
          </p:cNvSpPr>
          <p:nvPr/>
        </p:nvSpPr>
        <p:spPr bwMode="auto">
          <a:xfrm>
            <a:off x="971550" y="5373688"/>
            <a:ext cx="8064500" cy="1200150"/>
          </a:xfrm>
          <a:prstGeom prst="rect">
            <a:avLst/>
          </a:prstGeom>
          <a:noFill/>
          <a:ln w="9525">
            <a:noFill/>
            <a:miter lim="800000"/>
            <a:headEnd/>
            <a:tailEnd/>
          </a:ln>
          <a:effectLst/>
        </p:spPr>
        <p:txBody>
          <a:bodyPr>
            <a:spAutoFit/>
          </a:bodyPr>
          <a:lstStyle/>
          <a:p>
            <a:pPr algn="just" eaLnBrk="0" fontAlgn="base" hangingPunct="0">
              <a:spcBef>
                <a:spcPct val="0"/>
              </a:spcBef>
              <a:spcAft>
                <a:spcPct val="0"/>
              </a:spcAft>
              <a:defRPr/>
            </a:pPr>
            <a:r>
              <a:rPr lang="en-US" sz="2400" i="1" dirty="0">
                <a:solidFill>
                  <a:srgbClr val="FFFFFF"/>
                </a:solidFill>
                <a:effectLst>
                  <a:outerShdw blurRad="38100" dist="38100" dir="2700000" algn="tl">
                    <a:srgbClr val="000000"/>
                  </a:outerShdw>
                </a:effectLst>
                <a:latin typeface="Arial" charset="0"/>
              </a:rPr>
              <a:t>St. Stephan’s Tower of the Houses of Parliament contains the famous Big Ben. It is one of the most famous clocks in the world.</a:t>
            </a:r>
            <a:endParaRPr lang="ru-RU" sz="2400" i="1" dirty="0">
              <a:solidFill>
                <a:srgbClr val="FFFFFF"/>
              </a:solidFill>
              <a:effectLst>
                <a:outerShdw blurRad="38100" dist="38100" dir="2700000" algn="tl">
                  <a:srgbClr val="000000"/>
                </a:outerShdw>
              </a:effectLst>
              <a:latin typeface="Arial" charset="0"/>
            </a:endParaRPr>
          </a:p>
        </p:txBody>
      </p:sp>
      <p:pic>
        <p:nvPicPr>
          <p:cNvPr id="116745" name="Picture 9" descr="120px-London_Big_Ben"/>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2205038"/>
            <a:ext cx="2663825" cy="19986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711853408"/>
      </p:ext>
    </p:extLst>
  </p:cSld>
  <p:clrMapOvr>
    <a:masterClrMapping/>
  </p:clrMapOvr>
  <p:transition advTm="6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16738"/>
                                        </p:tgtEl>
                                        <p:attrNameLst>
                                          <p:attrName>style.visibility</p:attrName>
                                        </p:attrNameLst>
                                      </p:cBhvr>
                                      <p:to>
                                        <p:strVal val="visible"/>
                                      </p:to>
                                    </p:set>
                                    <p:anim calcmode="discrete" valueType="clr">
                                      <p:cBhvr override="childStyle">
                                        <p:cTn id="7" dur="80"/>
                                        <p:tgtEl>
                                          <p:spTgt spid="11673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16738"/>
                                        </p:tgtEl>
                                        <p:attrNameLst>
                                          <p:attrName>fillcolor</p:attrName>
                                        </p:attrNameLst>
                                      </p:cBhvr>
                                      <p:tavLst>
                                        <p:tav tm="0">
                                          <p:val>
                                            <p:clrVal>
                                              <a:schemeClr val="accent2"/>
                                            </p:clrVal>
                                          </p:val>
                                        </p:tav>
                                        <p:tav tm="50000">
                                          <p:val>
                                            <p:clrVal>
                                              <a:schemeClr val="hlink"/>
                                            </p:clrVal>
                                          </p:val>
                                        </p:tav>
                                      </p:tavLst>
                                    </p:anim>
                                    <p:set>
                                      <p:cBhvr>
                                        <p:cTn id="9" dur="80"/>
                                        <p:tgtEl>
                                          <p:spTgt spid="116738"/>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15" presetClass="entr" presetSubtype="0" fill="hold" nodeType="clickEffect">
                                  <p:stCondLst>
                                    <p:cond delay="0"/>
                                  </p:stCondLst>
                                  <p:childTnLst>
                                    <p:set>
                                      <p:cBhvr>
                                        <p:cTn id="13" dur="1" fill="hold">
                                          <p:stCondLst>
                                            <p:cond delay="0"/>
                                          </p:stCondLst>
                                        </p:cTn>
                                        <p:tgtEl>
                                          <p:spTgt spid="116743"/>
                                        </p:tgtEl>
                                        <p:attrNameLst>
                                          <p:attrName>style.visibility</p:attrName>
                                        </p:attrNameLst>
                                      </p:cBhvr>
                                      <p:to>
                                        <p:strVal val="visible"/>
                                      </p:to>
                                    </p:set>
                                    <p:anim calcmode="lin" valueType="num">
                                      <p:cBhvr>
                                        <p:cTn id="14" dur="1000" fill="hold"/>
                                        <p:tgtEl>
                                          <p:spTgt spid="116743"/>
                                        </p:tgtEl>
                                        <p:attrNameLst>
                                          <p:attrName>ppt_w</p:attrName>
                                        </p:attrNameLst>
                                      </p:cBhvr>
                                      <p:tavLst>
                                        <p:tav tm="0">
                                          <p:val>
                                            <p:fltVal val="0"/>
                                          </p:val>
                                        </p:tav>
                                        <p:tav tm="100000">
                                          <p:val>
                                            <p:strVal val="#ppt_w"/>
                                          </p:val>
                                        </p:tav>
                                      </p:tavLst>
                                    </p:anim>
                                    <p:anim calcmode="lin" valueType="num">
                                      <p:cBhvr>
                                        <p:cTn id="15" dur="1000" fill="hold"/>
                                        <p:tgtEl>
                                          <p:spTgt spid="116743"/>
                                        </p:tgtEl>
                                        <p:attrNameLst>
                                          <p:attrName>ppt_h</p:attrName>
                                        </p:attrNameLst>
                                      </p:cBhvr>
                                      <p:tavLst>
                                        <p:tav tm="0">
                                          <p:val>
                                            <p:fltVal val="0"/>
                                          </p:val>
                                        </p:tav>
                                        <p:tav tm="100000">
                                          <p:val>
                                            <p:strVal val="#ppt_h"/>
                                          </p:val>
                                        </p:tav>
                                      </p:tavLst>
                                    </p:anim>
                                    <p:anim calcmode="lin" valueType="num">
                                      <p:cBhvr>
                                        <p:cTn id="16" dur="1000" fill="hold"/>
                                        <p:tgtEl>
                                          <p:spTgt spid="116743"/>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11674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16744"/>
                                        </p:tgtEl>
                                        <p:attrNameLst>
                                          <p:attrName>style.visibility</p:attrName>
                                        </p:attrNameLst>
                                      </p:cBhvr>
                                      <p:to>
                                        <p:strVal val="visible"/>
                                      </p:to>
                                    </p:set>
                                    <p:animEffect transition="in" filter="fade">
                                      <p:cBhvr>
                                        <p:cTn id="22" dur="1000"/>
                                        <p:tgtEl>
                                          <p:spTgt spid="116744"/>
                                        </p:tgtEl>
                                      </p:cBhvr>
                                    </p:animEffect>
                                    <p:anim calcmode="lin" valueType="num">
                                      <p:cBhvr>
                                        <p:cTn id="23" dur="1000" fill="hold"/>
                                        <p:tgtEl>
                                          <p:spTgt spid="116744"/>
                                        </p:tgtEl>
                                        <p:attrNameLst>
                                          <p:attrName>ppt_x</p:attrName>
                                        </p:attrNameLst>
                                      </p:cBhvr>
                                      <p:tavLst>
                                        <p:tav tm="0">
                                          <p:val>
                                            <p:strVal val="#ppt_x"/>
                                          </p:val>
                                        </p:tav>
                                        <p:tav tm="100000">
                                          <p:val>
                                            <p:strVal val="#ppt_x"/>
                                          </p:val>
                                        </p:tav>
                                      </p:tavLst>
                                    </p:anim>
                                    <p:anim calcmode="lin" valueType="num">
                                      <p:cBhvr>
                                        <p:cTn id="24" dur="1000" fill="hold"/>
                                        <p:tgtEl>
                                          <p:spTgt spid="116744"/>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1000"/>
                            </p:stCondLst>
                            <p:childTnLst>
                              <p:par>
                                <p:cTn id="26" presetID="9" presetClass="entr" presetSubtype="0" fill="hold" nodeType="afterEffect">
                                  <p:stCondLst>
                                    <p:cond delay="0"/>
                                  </p:stCondLst>
                                  <p:childTnLst>
                                    <p:set>
                                      <p:cBhvr>
                                        <p:cTn id="27" dur="1" fill="hold">
                                          <p:stCondLst>
                                            <p:cond delay="0"/>
                                          </p:stCondLst>
                                        </p:cTn>
                                        <p:tgtEl>
                                          <p:spTgt spid="116745"/>
                                        </p:tgtEl>
                                        <p:attrNameLst>
                                          <p:attrName>style.visibility</p:attrName>
                                        </p:attrNameLst>
                                      </p:cBhvr>
                                      <p:to>
                                        <p:strVal val="visible"/>
                                      </p:to>
                                    </p:set>
                                    <p:animEffect transition="in" filter="dissolve">
                                      <p:cBhvr>
                                        <p:cTn id="28" dur="500"/>
                                        <p:tgtEl>
                                          <p:spTgt spid="1167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38" grpId="0"/>
      <p:bldP spid="11674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7" name="Picture 7" descr="fp_image1_abbey"/>
          <p:cNvPicPr>
            <a:picLocks noGrp="1" noChangeAspect="1" noChangeArrowheads="1"/>
          </p:cNvPicPr>
          <p:nvPr>
            <p:ph sz="quarter" idx="1"/>
          </p:nvPr>
        </p:nvPicPr>
        <p:blipFill>
          <a:blip r:embed="rId2">
            <a:extLst>
              <a:ext uri="{28A0092B-C50C-407E-A947-70E740481C1C}">
                <a14:useLocalDpi xmlns:a14="http://schemas.microsoft.com/office/drawing/2010/main" xmlns="" val="0"/>
              </a:ext>
            </a:extLst>
          </a:blip>
          <a:srcRect/>
          <a:stretch>
            <a:fillRect/>
          </a:stretch>
        </p:blipFill>
        <p:spPr>
          <a:xfrm>
            <a:off x="373063" y="1000125"/>
            <a:ext cx="3646487" cy="5832475"/>
          </a:xfrm>
          <a:noFill/>
          <a:extLst>
            <a:ext uri="{909E8E84-426E-40DD-AFC4-6F175D3DCCD1}">
              <a14:hiddenFill xmlns:a14="http://schemas.microsoft.com/office/drawing/2010/main" xmlns="">
                <a:solidFill>
                  <a:srgbClr val="FFFFFF"/>
                </a:solidFill>
              </a14:hiddenFill>
            </a:ext>
          </a:extLst>
        </p:spPr>
      </p:pic>
      <p:sp>
        <p:nvSpPr>
          <p:cNvPr id="117762" name="Rectangle 2"/>
          <p:cNvSpPr>
            <a:spLocks noGrp="1" noChangeArrowheads="1"/>
          </p:cNvSpPr>
          <p:nvPr>
            <p:ph type="title" sz="quarter"/>
          </p:nvPr>
        </p:nvSpPr>
        <p:spPr>
          <a:xfrm>
            <a:off x="0" y="0"/>
            <a:ext cx="7019925" cy="811213"/>
          </a:xfrm>
        </p:spPr>
        <p:txBody>
          <a:bodyPr/>
          <a:lstStyle/>
          <a:p>
            <a:pPr eaLnBrk="1" hangingPunct="1">
              <a:defRPr/>
            </a:pPr>
            <a:r>
              <a:rPr lang="en-US" sz="6000" i="1" u="sng" dirty="0" smtClean="0">
                <a:solidFill>
                  <a:srgbClr val="FF0000"/>
                </a:solidFill>
                <a:latin typeface="Book Antiqua" pitchFamily="18" charset="0"/>
              </a:rPr>
              <a:t>Westminster Abbey</a:t>
            </a:r>
            <a:r>
              <a:rPr lang="ru-RU" sz="4000" dirty="0" smtClean="0"/>
              <a:t> </a:t>
            </a:r>
          </a:p>
        </p:txBody>
      </p:sp>
      <p:pic>
        <p:nvPicPr>
          <p:cNvPr id="117770" name="Picture 10" descr="coro_chair2"/>
          <p:cNvPicPr>
            <a:picLocks noGrp="1" noChangeAspect="1" noChangeArrowheads="1"/>
          </p:cNvPicPr>
          <p:nvPr>
            <p:ph sz="quarter" idx="2"/>
          </p:nvPr>
        </p:nvPicPr>
        <p:blipFill>
          <a:blip r:embed="rId3">
            <a:extLst>
              <a:ext uri="{28A0092B-C50C-407E-A947-70E740481C1C}">
                <a14:useLocalDpi xmlns:a14="http://schemas.microsoft.com/office/drawing/2010/main" xmlns="" val="0"/>
              </a:ext>
            </a:extLst>
          </a:blip>
          <a:srcRect/>
          <a:stretch>
            <a:fillRect/>
          </a:stretch>
        </p:blipFill>
        <p:spPr>
          <a:xfrm>
            <a:off x="4140200" y="1196975"/>
            <a:ext cx="2544763" cy="3816350"/>
          </a:xfrm>
          <a:noFill/>
          <a:extLst>
            <a:ext uri="{909E8E84-426E-40DD-AFC4-6F175D3DCCD1}">
              <a14:hiddenFill xmlns:a14="http://schemas.microsoft.com/office/drawing/2010/main" xmlns="">
                <a:solidFill>
                  <a:srgbClr val="FFFFFF"/>
                </a:solidFill>
              </a14:hiddenFill>
            </a:ext>
          </a:extLst>
        </p:spPr>
      </p:pic>
      <p:pic>
        <p:nvPicPr>
          <p:cNvPr id="117768" name="Picture 8" descr="poet_southrose"/>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6780213" y="0"/>
            <a:ext cx="2363787" cy="3213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7779" name="Text Box 19"/>
          <p:cNvSpPr txBox="1">
            <a:spLocks noChangeArrowheads="1"/>
          </p:cNvSpPr>
          <p:nvPr/>
        </p:nvSpPr>
        <p:spPr bwMode="auto">
          <a:xfrm>
            <a:off x="4500563" y="4940300"/>
            <a:ext cx="4643437" cy="2008188"/>
          </a:xfrm>
          <a:prstGeom prst="rect">
            <a:avLst/>
          </a:prstGeom>
          <a:noFill/>
          <a:ln w="9525">
            <a:noFill/>
            <a:miter lim="800000"/>
            <a:headEnd/>
            <a:tailEnd/>
          </a:ln>
          <a:effectLst/>
        </p:spPr>
        <p:txBody>
          <a:bodyPr>
            <a:spAutoFit/>
          </a:bodyPr>
          <a:lstStyle/>
          <a:p>
            <a:pPr algn="just" eaLnBrk="0" fontAlgn="base" hangingPunct="0">
              <a:spcBef>
                <a:spcPct val="0"/>
              </a:spcBef>
              <a:spcAft>
                <a:spcPct val="0"/>
              </a:spcAft>
              <a:defRPr/>
            </a:pPr>
            <a:r>
              <a:rPr lang="en-US" sz="2400" i="1" dirty="0">
                <a:solidFill>
                  <a:srgbClr val="FFFFFF"/>
                </a:solidFill>
                <a:effectLst>
                  <a:outerShdw blurRad="38100" dist="38100" dir="2700000" algn="tl">
                    <a:srgbClr val="000000"/>
                  </a:outerShdw>
                </a:effectLst>
                <a:latin typeface="Arial" charset="0"/>
              </a:rPr>
              <a:t>In a moment you will see Westminster Abbey. It is a royal church. The last monarch </a:t>
            </a:r>
            <a:r>
              <a:rPr lang="en-US" sz="2400" i="1" dirty="0" err="1">
                <a:solidFill>
                  <a:srgbClr val="FFFFFF"/>
                </a:solidFill>
                <a:effectLst>
                  <a:outerShdw blurRad="38100" dist="38100" dir="2700000" algn="tl">
                    <a:srgbClr val="000000"/>
                  </a:outerShdw>
                </a:effectLst>
                <a:latin typeface="Arial" charset="0"/>
              </a:rPr>
              <a:t>coronated</a:t>
            </a:r>
            <a:r>
              <a:rPr lang="en-US" sz="2400" i="1" dirty="0">
                <a:solidFill>
                  <a:srgbClr val="FFFFFF"/>
                </a:solidFill>
                <a:effectLst>
                  <a:outerShdw blurRad="38100" dist="38100" dir="2700000" algn="tl">
                    <a:srgbClr val="000000"/>
                  </a:outerShdw>
                </a:effectLst>
                <a:latin typeface="Arial" charset="0"/>
              </a:rPr>
              <a:t> in the Abbey was present Queen Elisabeth II.</a:t>
            </a:r>
            <a:r>
              <a:rPr lang="en-US" i="1" dirty="0">
                <a:solidFill>
                  <a:srgbClr val="FFFFFF"/>
                </a:solidFill>
                <a:effectLst>
                  <a:outerShdw blurRad="38100" dist="38100" dir="2700000" algn="tl">
                    <a:srgbClr val="000000"/>
                  </a:outerShdw>
                </a:effectLst>
                <a:latin typeface="Arial" charset="0"/>
              </a:rPr>
              <a:t>  </a:t>
            </a:r>
            <a:endParaRPr lang="ru-RU" i="1" dirty="0">
              <a:solidFill>
                <a:srgbClr val="FFFFFF"/>
              </a:solidFill>
              <a:effectLst>
                <a:outerShdw blurRad="38100" dist="38100" dir="2700000" algn="tl">
                  <a:srgbClr val="000000"/>
                </a:outerShdw>
              </a:effectLst>
              <a:latin typeface="Arial" charset="0"/>
            </a:endParaRPr>
          </a:p>
        </p:txBody>
      </p:sp>
      <p:pic>
        <p:nvPicPr>
          <p:cNvPr id="117780" name="Picture 20" descr="RFnew_Queen_coronation"/>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0" y="0"/>
            <a:ext cx="3352800" cy="3933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729031193"/>
      </p:ext>
    </p:extLst>
  </p:cSld>
  <p:clrMapOvr>
    <a:masterClrMapping/>
  </p:clrMapOvr>
  <p:transition advTm="10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17762"/>
                                        </p:tgtEl>
                                        <p:attrNameLst>
                                          <p:attrName>style.visibility</p:attrName>
                                        </p:attrNameLst>
                                      </p:cBhvr>
                                      <p:to>
                                        <p:strVal val="visible"/>
                                      </p:to>
                                    </p:set>
                                    <p:anim calcmode="discrete" valueType="clr">
                                      <p:cBhvr override="childStyle">
                                        <p:cTn id="7" dur="80"/>
                                        <p:tgtEl>
                                          <p:spTgt spid="11776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17762"/>
                                        </p:tgtEl>
                                        <p:attrNameLst>
                                          <p:attrName>fillcolor</p:attrName>
                                        </p:attrNameLst>
                                      </p:cBhvr>
                                      <p:tavLst>
                                        <p:tav tm="0">
                                          <p:val>
                                            <p:clrVal>
                                              <a:schemeClr val="accent2"/>
                                            </p:clrVal>
                                          </p:val>
                                        </p:tav>
                                        <p:tav tm="50000">
                                          <p:val>
                                            <p:clrVal>
                                              <a:schemeClr val="hlink"/>
                                            </p:clrVal>
                                          </p:val>
                                        </p:tav>
                                      </p:tavLst>
                                    </p:anim>
                                    <p:set>
                                      <p:cBhvr>
                                        <p:cTn id="9" dur="80"/>
                                        <p:tgtEl>
                                          <p:spTgt spid="117762"/>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9" presetClass="entr" presetSubtype="0" fill="hold" nodeType="clickEffect">
                                  <p:stCondLst>
                                    <p:cond delay="0"/>
                                  </p:stCondLst>
                                  <p:childTnLst>
                                    <p:set>
                                      <p:cBhvr>
                                        <p:cTn id="13" dur="1" fill="hold">
                                          <p:stCondLst>
                                            <p:cond delay="0"/>
                                          </p:stCondLst>
                                        </p:cTn>
                                        <p:tgtEl>
                                          <p:spTgt spid="117767"/>
                                        </p:tgtEl>
                                        <p:attrNameLst>
                                          <p:attrName>style.visibility</p:attrName>
                                        </p:attrNameLst>
                                      </p:cBhvr>
                                      <p:to>
                                        <p:strVal val="visible"/>
                                      </p:to>
                                    </p:set>
                                    <p:animEffect transition="in" filter="dissolve">
                                      <p:cBhvr>
                                        <p:cTn id="14" dur="500"/>
                                        <p:tgtEl>
                                          <p:spTgt spid="117767"/>
                                        </p:tgtEl>
                                      </p:cBhvr>
                                    </p:animEffect>
                                  </p:childTnLst>
                                </p:cTn>
                              </p:par>
                            </p:childTnLst>
                          </p:cTn>
                        </p:par>
                        <p:par>
                          <p:cTn id="15" fill="hold" nodeType="afterGroup">
                            <p:stCondLst>
                              <p:cond delay="500"/>
                            </p:stCondLst>
                            <p:childTnLst>
                              <p:par>
                                <p:cTn id="16" presetID="25" presetClass="entr" presetSubtype="0" fill="hold" nodeType="afterEffect">
                                  <p:stCondLst>
                                    <p:cond delay="0"/>
                                  </p:stCondLst>
                                  <p:childTnLst>
                                    <p:set>
                                      <p:cBhvr>
                                        <p:cTn id="17" dur="1" fill="hold">
                                          <p:stCondLst>
                                            <p:cond delay="0"/>
                                          </p:stCondLst>
                                        </p:cTn>
                                        <p:tgtEl>
                                          <p:spTgt spid="117768"/>
                                        </p:tgtEl>
                                        <p:attrNameLst>
                                          <p:attrName>style.visibility</p:attrName>
                                        </p:attrNameLst>
                                      </p:cBhvr>
                                      <p:to>
                                        <p:strVal val="visible"/>
                                      </p:to>
                                    </p:set>
                                    <p:anim calcmode="lin" valueType="num">
                                      <p:cBhvr>
                                        <p:cTn id="18" dur="500" decel="50000" fill="hold">
                                          <p:stCondLst>
                                            <p:cond delay="0"/>
                                          </p:stCondLst>
                                        </p:cTn>
                                        <p:tgtEl>
                                          <p:spTgt spid="117768"/>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117768"/>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117768"/>
                                        </p:tgtEl>
                                        <p:attrNameLst>
                                          <p:attrName>ppt_w</p:attrName>
                                        </p:attrNameLst>
                                      </p:cBhvr>
                                      <p:tavLst>
                                        <p:tav tm="0">
                                          <p:val>
                                            <p:strVal val="#ppt_w*.05"/>
                                          </p:val>
                                        </p:tav>
                                        <p:tav tm="100000">
                                          <p:val>
                                            <p:strVal val="#ppt_w"/>
                                          </p:val>
                                        </p:tav>
                                      </p:tavLst>
                                    </p:anim>
                                    <p:anim calcmode="lin" valueType="num">
                                      <p:cBhvr>
                                        <p:cTn id="21" dur="1000" fill="hold"/>
                                        <p:tgtEl>
                                          <p:spTgt spid="117768"/>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117768"/>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117768"/>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117768"/>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117768"/>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117779"/>
                                        </p:tgtEl>
                                        <p:attrNameLst>
                                          <p:attrName>style.visibility</p:attrName>
                                        </p:attrNameLst>
                                      </p:cBhvr>
                                      <p:to>
                                        <p:strVal val="visible"/>
                                      </p:to>
                                    </p:set>
                                    <p:animEffect transition="in" filter="fade">
                                      <p:cBhvr>
                                        <p:cTn id="30" dur="1000"/>
                                        <p:tgtEl>
                                          <p:spTgt spid="117779"/>
                                        </p:tgtEl>
                                      </p:cBhvr>
                                    </p:animEffect>
                                    <p:anim calcmode="lin" valueType="num">
                                      <p:cBhvr>
                                        <p:cTn id="31" dur="1000" fill="hold"/>
                                        <p:tgtEl>
                                          <p:spTgt spid="117779"/>
                                        </p:tgtEl>
                                        <p:attrNameLst>
                                          <p:attrName>ppt_x</p:attrName>
                                        </p:attrNameLst>
                                      </p:cBhvr>
                                      <p:tavLst>
                                        <p:tav tm="0">
                                          <p:val>
                                            <p:strVal val="#ppt_x"/>
                                          </p:val>
                                        </p:tav>
                                        <p:tav tm="100000">
                                          <p:val>
                                            <p:strVal val="#ppt_x"/>
                                          </p:val>
                                        </p:tav>
                                      </p:tavLst>
                                    </p:anim>
                                    <p:anim calcmode="lin" valueType="num">
                                      <p:cBhvr>
                                        <p:cTn id="32" dur="1000" fill="hold"/>
                                        <p:tgtEl>
                                          <p:spTgt spid="117779"/>
                                        </p:tgtEl>
                                        <p:attrNameLst>
                                          <p:attrName>ppt_y</p:attrName>
                                        </p:attrNameLst>
                                      </p:cBhvr>
                                      <p:tavLst>
                                        <p:tav tm="0">
                                          <p:val>
                                            <p:strVal val="#ppt_y+.1"/>
                                          </p:val>
                                        </p:tav>
                                        <p:tav tm="100000">
                                          <p:val>
                                            <p:strVal val="#ppt_y"/>
                                          </p:val>
                                        </p:tav>
                                      </p:tavLst>
                                    </p:anim>
                                  </p:childTnLst>
                                </p:cTn>
                              </p:par>
                              <p:par>
                                <p:cTn id="33" presetID="21" presetClass="entr" presetSubtype="4" fill="hold" nodeType="withEffect">
                                  <p:stCondLst>
                                    <p:cond delay="0"/>
                                  </p:stCondLst>
                                  <p:childTnLst>
                                    <p:set>
                                      <p:cBhvr>
                                        <p:cTn id="34" dur="1" fill="hold">
                                          <p:stCondLst>
                                            <p:cond delay="0"/>
                                          </p:stCondLst>
                                        </p:cTn>
                                        <p:tgtEl>
                                          <p:spTgt spid="117770"/>
                                        </p:tgtEl>
                                        <p:attrNameLst>
                                          <p:attrName>style.visibility</p:attrName>
                                        </p:attrNameLst>
                                      </p:cBhvr>
                                      <p:to>
                                        <p:strVal val="visible"/>
                                      </p:to>
                                    </p:set>
                                    <p:animEffect transition="in" filter="wheel(4)">
                                      <p:cBhvr>
                                        <p:cTn id="35" dur="2000"/>
                                        <p:tgtEl>
                                          <p:spTgt spid="117770"/>
                                        </p:tgtEl>
                                      </p:cBhvr>
                                    </p:animEffect>
                                  </p:childTnLst>
                                </p:cTn>
                              </p:par>
                            </p:childTnLst>
                          </p:cTn>
                        </p:par>
                        <p:par>
                          <p:cTn id="36" fill="hold" nodeType="afterGroup">
                            <p:stCondLst>
                              <p:cond delay="2000"/>
                            </p:stCondLst>
                            <p:childTnLst>
                              <p:par>
                                <p:cTn id="37" presetID="25" presetClass="entr" presetSubtype="0" fill="hold" nodeType="afterEffect">
                                  <p:stCondLst>
                                    <p:cond delay="0"/>
                                  </p:stCondLst>
                                  <p:childTnLst>
                                    <p:set>
                                      <p:cBhvr>
                                        <p:cTn id="38" dur="1" fill="hold">
                                          <p:stCondLst>
                                            <p:cond delay="0"/>
                                          </p:stCondLst>
                                        </p:cTn>
                                        <p:tgtEl>
                                          <p:spTgt spid="117780"/>
                                        </p:tgtEl>
                                        <p:attrNameLst>
                                          <p:attrName>style.visibility</p:attrName>
                                        </p:attrNameLst>
                                      </p:cBhvr>
                                      <p:to>
                                        <p:strVal val="visible"/>
                                      </p:to>
                                    </p:set>
                                    <p:anim calcmode="lin" valueType="num">
                                      <p:cBhvr>
                                        <p:cTn id="39" dur="500" decel="50000" fill="hold">
                                          <p:stCondLst>
                                            <p:cond delay="0"/>
                                          </p:stCondLst>
                                        </p:cTn>
                                        <p:tgtEl>
                                          <p:spTgt spid="117780"/>
                                        </p:tgtEl>
                                        <p:attrNameLst>
                                          <p:attrName>style.rotation</p:attrName>
                                        </p:attrNameLst>
                                      </p:cBhvr>
                                      <p:tavLst>
                                        <p:tav tm="0">
                                          <p:val>
                                            <p:fltVal val="-90"/>
                                          </p:val>
                                        </p:tav>
                                        <p:tav tm="100000">
                                          <p:val>
                                            <p:fltVal val="0"/>
                                          </p:val>
                                        </p:tav>
                                      </p:tavLst>
                                    </p:anim>
                                    <p:anim calcmode="lin" valueType="num">
                                      <p:cBhvr>
                                        <p:cTn id="40" dur="500" decel="50000" fill="hold">
                                          <p:stCondLst>
                                            <p:cond delay="0"/>
                                          </p:stCondLst>
                                        </p:cTn>
                                        <p:tgtEl>
                                          <p:spTgt spid="117780"/>
                                        </p:tgtEl>
                                        <p:attrNameLst>
                                          <p:attrName>ppt_w</p:attrName>
                                        </p:attrNameLst>
                                      </p:cBhvr>
                                      <p:tavLst>
                                        <p:tav tm="0">
                                          <p:val>
                                            <p:strVal val="#ppt_w"/>
                                          </p:val>
                                        </p:tav>
                                        <p:tav tm="100000">
                                          <p:val>
                                            <p:strVal val="#ppt_w*.05"/>
                                          </p:val>
                                        </p:tav>
                                      </p:tavLst>
                                    </p:anim>
                                    <p:anim calcmode="lin" valueType="num">
                                      <p:cBhvr>
                                        <p:cTn id="41" dur="500" accel="50000" fill="hold">
                                          <p:stCondLst>
                                            <p:cond delay="500"/>
                                          </p:stCondLst>
                                        </p:cTn>
                                        <p:tgtEl>
                                          <p:spTgt spid="117780"/>
                                        </p:tgtEl>
                                        <p:attrNameLst>
                                          <p:attrName>ppt_w</p:attrName>
                                        </p:attrNameLst>
                                      </p:cBhvr>
                                      <p:tavLst>
                                        <p:tav tm="0">
                                          <p:val>
                                            <p:strVal val="#ppt_w*.05"/>
                                          </p:val>
                                        </p:tav>
                                        <p:tav tm="100000">
                                          <p:val>
                                            <p:strVal val="#ppt_w"/>
                                          </p:val>
                                        </p:tav>
                                      </p:tavLst>
                                    </p:anim>
                                    <p:anim calcmode="lin" valueType="num">
                                      <p:cBhvr>
                                        <p:cTn id="42" dur="1000" fill="hold"/>
                                        <p:tgtEl>
                                          <p:spTgt spid="117780"/>
                                        </p:tgtEl>
                                        <p:attrNameLst>
                                          <p:attrName>ppt_h</p:attrName>
                                        </p:attrNameLst>
                                      </p:cBhvr>
                                      <p:tavLst>
                                        <p:tav tm="0">
                                          <p:val>
                                            <p:strVal val="#ppt_h"/>
                                          </p:val>
                                        </p:tav>
                                        <p:tav tm="100000">
                                          <p:val>
                                            <p:strVal val="#ppt_h"/>
                                          </p:val>
                                        </p:tav>
                                      </p:tavLst>
                                    </p:anim>
                                    <p:anim calcmode="lin" valueType="num">
                                      <p:cBhvr>
                                        <p:cTn id="43" dur="500" decel="50000" fill="hold">
                                          <p:stCondLst>
                                            <p:cond delay="0"/>
                                          </p:stCondLst>
                                        </p:cTn>
                                        <p:tgtEl>
                                          <p:spTgt spid="117780"/>
                                        </p:tgtEl>
                                        <p:attrNameLst>
                                          <p:attrName>ppt_x</p:attrName>
                                        </p:attrNameLst>
                                      </p:cBhvr>
                                      <p:tavLst>
                                        <p:tav tm="0">
                                          <p:val>
                                            <p:strVal val="#ppt_x+.4"/>
                                          </p:val>
                                        </p:tav>
                                        <p:tav tm="100000">
                                          <p:val>
                                            <p:strVal val="#ppt_x"/>
                                          </p:val>
                                        </p:tav>
                                      </p:tavLst>
                                    </p:anim>
                                    <p:anim calcmode="lin" valueType="num">
                                      <p:cBhvr>
                                        <p:cTn id="44" dur="500" decel="50000" fill="hold">
                                          <p:stCondLst>
                                            <p:cond delay="0"/>
                                          </p:stCondLst>
                                        </p:cTn>
                                        <p:tgtEl>
                                          <p:spTgt spid="117780"/>
                                        </p:tgtEl>
                                        <p:attrNameLst>
                                          <p:attrName>ppt_y</p:attrName>
                                        </p:attrNameLst>
                                      </p:cBhvr>
                                      <p:tavLst>
                                        <p:tav tm="0">
                                          <p:val>
                                            <p:strVal val="#ppt_y-.2"/>
                                          </p:val>
                                        </p:tav>
                                        <p:tav tm="100000">
                                          <p:val>
                                            <p:strVal val="#ppt_y+.1"/>
                                          </p:val>
                                        </p:tav>
                                      </p:tavLst>
                                    </p:anim>
                                    <p:anim calcmode="lin" valueType="num">
                                      <p:cBhvr>
                                        <p:cTn id="45" dur="500" accel="50000" fill="hold">
                                          <p:stCondLst>
                                            <p:cond delay="500"/>
                                          </p:stCondLst>
                                        </p:cTn>
                                        <p:tgtEl>
                                          <p:spTgt spid="117780"/>
                                        </p:tgtEl>
                                        <p:attrNameLst>
                                          <p:attrName>ppt_y</p:attrName>
                                        </p:attrNameLst>
                                      </p:cBhvr>
                                      <p:tavLst>
                                        <p:tav tm="0">
                                          <p:val>
                                            <p:strVal val="#ppt_y+.1"/>
                                          </p:val>
                                        </p:tav>
                                        <p:tav tm="100000">
                                          <p:val>
                                            <p:strVal val="#ppt_y"/>
                                          </p:val>
                                        </p:tav>
                                      </p:tavLst>
                                    </p:anim>
                                    <p:animEffect transition="in" filter="fade">
                                      <p:cBhvr>
                                        <p:cTn id="46" dur="1000" decel="50000">
                                          <p:stCondLst>
                                            <p:cond delay="0"/>
                                          </p:stCondLst>
                                        </p:cTn>
                                        <p:tgtEl>
                                          <p:spTgt spid="1177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2" grpId="0"/>
      <p:bldP spid="11777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a:xfrm>
            <a:off x="1331913" y="0"/>
            <a:ext cx="13874750" cy="800100"/>
          </a:xfrm>
        </p:spPr>
        <p:txBody>
          <a:bodyPr/>
          <a:lstStyle/>
          <a:p>
            <a:pPr eaLnBrk="1" hangingPunct="1">
              <a:defRPr/>
            </a:pPr>
            <a:r>
              <a:rPr lang="en-US" sz="5400" i="1" u="sng" smtClean="0">
                <a:solidFill>
                  <a:srgbClr val="FF0000"/>
                </a:solidFill>
                <a:latin typeface="Book Antiqua" pitchFamily="18" charset="0"/>
              </a:rPr>
              <a:t>Westminster Abbey</a:t>
            </a:r>
            <a:r>
              <a:rPr lang="ru-RU" sz="3600" smtClean="0"/>
              <a:t> </a:t>
            </a:r>
          </a:p>
        </p:txBody>
      </p:sp>
      <p:pic>
        <p:nvPicPr>
          <p:cNvPr id="129033" name="Picture 9" descr="elizabeth1_tomb"/>
          <p:cNvPicPr>
            <a:picLocks noGrp="1" noChangeAspect="1" noChangeArrowheads="1"/>
          </p:cNvPicPr>
          <p:nvPr>
            <p:ph sz="half" idx="1"/>
          </p:nvPr>
        </p:nvPicPr>
        <p:blipFill>
          <a:blip r:embed="rId2">
            <a:extLst>
              <a:ext uri="{28A0092B-C50C-407E-A947-70E740481C1C}">
                <a14:useLocalDpi xmlns:a14="http://schemas.microsoft.com/office/drawing/2010/main" xmlns="" val="0"/>
              </a:ext>
            </a:extLst>
          </a:blip>
          <a:srcRect/>
          <a:stretch>
            <a:fillRect/>
          </a:stretch>
        </p:blipFill>
        <p:spPr>
          <a:xfrm>
            <a:off x="0" y="836613"/>
            <a:ext cx="3022600" cy="3810000"/>
          </a:xfrm>
          <a:noFill/>
          <a:extLst>
            <a:ext uri="{909E8E84-426E-40DD-AFC4-6F175D3DCCD1}">
              <a14:hiddenFill xmlns:a14="http://schemas.microsoft.com/office/drawing/2010/main" xmlns="">
                <a:solidFill>
                  <a:srgbClr val="FFFFFF"/>
                </a:solidFill>
              </a14:hiddenFill>
            </a:ext>
          </a:extLst>
        </p:spPr>
      </p:pic>
      <p:pic>
        <p:nvPicPr>
          <p:cNvPr id="129040" name="Picture 16" descr="faith2"/>
          <p:cNvPicPr>
            <a:picLocks noGrp="1" noChangeAspect="1" noChangeArrowheads="1"/>
          </p:cNvPicPr>
          <p:nvPr>
            <p:ph sz="quarter" idx="2"/>
          </p:nvPr>
        </p:nvPicPr>
        <p:blipFill>
          <a:blip r:embed="rId3">
            <a:extLst>
              <a:ext uri="{28A0092B-C50C-407E-A947-70E740481C1C}">
                <a14:useLocalDpi xmlns:a14="http://schemas.microsoft.com/office/drawing/2010/main" xmlns="" val="0"/>
              </a:ext>
            </a:extLst>
          </a:blip>
          <a:srcRect/>
          <a:stretch>
            <a:fillRect/>
          </a:stretch>
        </p:blipFill>
        <p:spPr>
          <a:xfrm>
            <a:off x="2411413" y="2924175"/>
            <a:ext cx="2497137" cy="3744913"/>
          </a:xfrm>
          <a:noFill/>
          <a:extLst>
            <a:ext uri="{909E8E84-426E-40DD-AFC4-6F175D3DCCD1}">
              <a14:hiddenFill xmlns:a14="http://schemas.microsoft.com/office/drawing/2010/main" xmlns="">
                <a:solidFill>
                  <a:srgbClr val="FFFFFF"/>
                </a:solidFill>
              </a14:hiddenFill>
            </a:ext>
          </a:extLst>
        </p:spPr>
      </p:pic>
      <p:pic>
        <p:nvPicPr>
          <p:cNvPr id="129037" name="Picture 13" descr="poet_corner"/>
          <p:cNvPicPr>
            <a:picLocks noGrp="1" noChangeAspect="1" noChangeArrowheads="1"/>
          </p:cNvPicPr>
          <p:nvPr>
            <p:ph sz="quarter" idx="3"/>
          </p:nvPr>
        </p:nvPicPr>
        <p:blipFill>
          <a:blip r:embed="rId4">
            <a:extLst>
              <a:ext uri="{28A0092B-C50C-407E-A947-70E740481C1C}">
                <a14:useLocalDpi xmlns:a14="http://schemas.microsoft.com/office/drawing/2010/main" xmlns="" val="0"/>
              </a:ext>
            </a:extLst>
          </a:blip>
          <a:srcRect/>
          <a:stretch>
            <a:fillRect/>
          </a:stretch>
        </p:blipFill>
        <p:spPr>
          <a:xfrm>
            <a:off x="4427538" y="692150"/>
            <a:ext cx="4429125" cy="3000375"/>
          </a:xfrm>
          <a:noFill/>
          <a:extLst>
            <a:ext uri="{909E8E84-426E-40DD-AFC4-6F175D3DCCD1}">
              <a14:hiddenFill xmlns:a14="http://schemas.microsoft.com/office/drawing/2010/main" xmlns="">
                <a:solidFill>
                  <a:srgbClr val="FFFFFF"/>
                </a:solidFill>
              </a14:hiddenFill>
            </a:ext>
          </a:extLst>
        </p:spPr>
      </p:pic>
      <p:sp>
        <p:nvSpPr>
          <p:cNvPr id="129030" name="Text Box 6"/>
          <p:cNvSpPr txBox="1">
            <a:spLocks noChangeArrowheads="1"/>
          </p:cNvSpPr>
          <p:nvPr/>
        </p:nvSpPr>
        <p:spPr bwMode="auto">
          <a:xfrm>
            <a:off x="5076825" y="4221163"/>
            <a:ext cx="3889375" cy="2308225"/>
          </a:xfrm>
          <a:prstGeom prst="rect">
            <a:avLst/>
          </a:prstGeom>
          <a:noFill/>
          <a:ln w="9525">
            <a:noFill/>
            <a:miter lim="800000"/>
            <a:headEnd/>
            <a:tailEnd/>
          </a:ln>
          <a:effectLst/>
        </p:spPr>
        <p:txBody>
          <a:bodyPr>
            <a:spAutoFit/>
          </a:bodyPr>
          <a:lstStyle/>
          <a:p>
            <a:pPr algn="just" eaLnBrk="0" fontAlgn="base" hangingPunct="0">
              <a:spcBef>
                <a:spcPct val="0"/>
              </a:spcBef>
              <a:spcAft>
                <a:spcPct val="0"/>
              </a:spcAft>
              <a:defRPr/>
            </a:pPr>
            <a:r>
              <a:rPr lang="en-US" sz="2400" i="1" dirty="0">
                <a:solidFill>
                  <a:srgbClr val="FFFFFF"/>
                </a:solidFill>
                <a:effectLst>
                  <a:outerShdw blurRad="38100" dist="38100" dir="2700000" algn="tl">
                    <a:srgbClr val="000000"/>
                  </a:outerShdw>
                </a:effectLst>
                <a:latin typeface="Arial" charset="0"/>
              </a:rPr>
              <a:t>Here you can see the tombs of the many British kings and queens and other famous people and the beautiful Henry VII  Chapel.</a:t>
            </a:r>
            <a:r>
              <a:rPr lang="ru-RU" dirty="0">
                <a:solidFill>
                  <a:srgbClr val="FFFFFF"/>
                </a:solidFill>
                <a:latin typeface="Arial" charset="0"/>
              </a:rPr>
              <a:t> </a:t>
            </a:r>
          </a:p>
        </p:txBody>
      </p:sp>
    </p:spTree>
    <p:extLst>
      <p:ext uri="{BB962C8B-B14F-4D97-AF65-F5344CB8AC3E}">
        <p14:creationId xmlns:p14="http://schemas.microsoft.com/office/powerpoint/2010/main" xmlns="" val="1066774965"/>
      </p:ext>
    </p:extLst>
  </p:cSld>
  <p:clrMapOvr>
    <a:masterClrMapping/>
  </p:clrMapOvr>
  <p:transition advTm="10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29026"/>
                                        </p:tgtEl>
                                        <p:attrNameLst>
                                          <p:attrName>style.visibility</p:attrName>
                                        </p:attrNameLst>
                                      </p:cBhvr>
                                      <p:to>
                                        <p:strVal val="visible"/>
                                      </p:to>
                                    </p:set>
                                    <p:anim calcmode="discrete" valueType="clr">
                                      <p:cBhvr override="childStyle">
                                        <p:cTn id="7" dur="80"/>
                                        <p:tgtEl>
                                          <p:spTgt spid="12902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29026"/>
                                        </p:tgtEl>
                                        <p:attrNameLst>
                                          <p:attrName>fillcolor</p:attrName>
                                        </p:attrNameLst>
                                      </p:cBhvr>
                                      <p:tavLst>
                                        <p:tav tm="0">
                                          <p:val>
                                            <p:clrVal>
                                              <a:schemeClr val="accent2"/>
                                            </p:clrVal>
                                          </p:val>
                                        </p:tav>
                                        <p:tav tm="50000">
                                          <p:val>
                                            <p:clrVal>
                                              <a:schemeClr val="hlink"/>
                                            </p:clrVal>
                                          </p:val>
                                        </p:tav>
                                      </p:tavLst>
                                    </p:anim>
                                    <p:set>
                                      <p:cBhvr>
                                        <p:cTn id="9" dur="80"/>
                                        <p:tgtEl>
                                          <p:spTgt spid="129026"/>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25" presetClass="entr" presetSubtype="0" fill="hold" nodeType="clickEffect">
                                  <p:stCondLst>
                                    <p:cond delay="0"/>
                                  </p:stCondLst>
                                  <p:childTnLst>
                                    <p:set>
                                      <p:cBhvr>
                                        <p:cTn id="13" dur="1" fill="hold">
                                          <p:stCondLst>
                                            <p:cond delay="0"/>
                                          </p:stCondLst>
                                        </p:cTn>
                                        <p:tgtEl>
                                          <p:spTgt spid="129037"/>
                                        </p:tgtEl>
                                        <p:attrNameLst>
                                          <p:attrName>style.visibility</p:attrName>
                                        </p:attrNameLst>
                                      </p:cBhvr>
                                      <p:to>
                                        <p:strVal val="visible"/>
                                      </p:to>
                                    </p:set>
                                    <p:anim calcmode="lin" valueType="num">
                                      <p:cBhvr>
                                        <p:cTn id="14" dur="500" decel="50000" fill="hold">
                                          <p:stCondLst>
                                            <p:cond delay="0"/>
                                          </p:stCondLst>
                                        </p:cTn>
                                        <p:tgtEl>
                                          <p:spTgt spid="129037"/>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129037"/>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129037"/>
                                        </p:tgtEl>
                                        <p:attrNameLst>
                                          <p:attrName>ppt_w</p:attrName>
                                        </p:attrNameLst>
                                      </p:cBhvr>
                                      <p:tavLst>
                                        <p:tav tm="0">
                                          <p:val>
                                            <p:strVal val="#ppt_w*.05"/>
                                          </p:val>
                                        </p:tav>
                                        <p:tav tm="100000">
                                          <p:val>
                                            <p:strVal val="#ppt_w"/>
                                          </p:val>
                                        </p:tav>
                                      </p:tavLst>
                                    </p:anim>
                                    <p:anim calcmode="lin" valueType="num">
                                      <p:cBhvr>
                                        <p:cTn id="17" dur="1000" fill="hold"/>
                                        <p:tgtEl>
                                          <p:spTgt spid="129037"/>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129037"/>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129037"/>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129037"/>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129037"/>
                                        </p:tgtEl>
                                      </p:cBhvr>
                                    </p:animEffect>
                                  </p:childTnLst>
                                </p:cTn>
                              </p:par>
                            </p:childTnLst>
                          </p:cTn>
                        </p:par>
                        <p:par>
                          <p:cTn id="22" fill="hold" nodeType="afterGroup">
                            <p:stCondLst>
                              <p:cond delay="1000"/>
                            </p:stCondLst>
                            <p:childTnLst>
                              <p:par>
                                <p:cTn id="23" presetID="25" presetClass="entr" presetSubtype="0" fill="hold" nodeType="afterEffect">
                                  <p:stCondLst>
                                    <p:cond delay="0"/>
                                  </p:stCondLst>
                                  <p:childTnLst>
                                    <p:set>
                                      <p:cBhvr>
                                        <p:cTn id="24" dur="1" fill="hold">
                                          <p:stCondLst>
                                            <p:cond delay="0"/>
                                          </p:stCondLst>
                                        </p:cTn>
                                        <p:tgtEl>
                                          <p:spTgt spid="129033"/>
                                        </p:tgtEl>
                                        <p:attrNameLst>
                                          <p:attrName>style.visibility</p:attrName>
                                        </p:attrNameLst>
                                      </p:cBhvr>
                                      <p:to>
                                        <p:strVal val="visible"/>
                                      </p:to>
                                    </p:set>
                                    <p:anim calcmode="lin" valueType="num">
                                      <p:cBhvr>
                                        <p:cTn id="25" dur="500" decel="50000" fill="hold">
                                          <p:stCondLst>
                                            <p:cond delay="0"/>
                                          </p:stCondLst>
                                        </p:cTn>
                                        <p:tgtEl>
                                          <p:spTgt spid="129033"/>
                                        </p:tgtEl>
                                        <p:attrNameLst>
                                          <p:attrName>style.rotation</p:attrName>
                                        </p:attrNameLst>
                                      </p:cBhvr>
                                      <p:tavLst>
                                        <p:tav tm="0">
                                          <p:val>
                                            <p:fltVal val="-90"/>
                                          </p:val>
                                        </p:tav>
                                        <p:tav tm="100000">
                                          <p:val>
                                            <p:fltVal val="0"/>
                                          </p:val>
                                        </p:tav>
                                      </p:tavLst>
                                    </p:anim>
                                    <p:anim calcmode="lin" valueType="num">
                                      <p:cBhvr>
                                        <p:cTn id="26" dur="500" decel="50000" fill="hold">
                                          <p:stCondLst>
                                            <p:cond delay="0"/>
                                          </p:stCondLst>
                                        </p:cTn>
                                        <p:tgtEl>
                                          <p:spTgt spid="129033"/>
                                        </p:tgtEl>
                                        <p:attrNameLst>
                                          <p:attrName>ppt_w</p:attrName>
                                        </p:attrNameLst>
                                      </p:cBhvr>
                                      <p:tavLst>
                                        <p:tav tm="0">
                                          <p:val>
                                            <p:strVal val="#ppt_w"/>
                                          </p:val>
                                        </p:tav>
                                        <p:tav tm="100000">
                                          <p:val>
                                            <p:strVal val="#ppt_w*.05"/>
                                          </p:val>
                                        </p:tav>
                                      </p:tavLst>
                                    </p:anim>
                                    <p:anim calcmode="lin" valueType="num">
                                      <p:cBhvr>
                                        <p:cTn id="27" dur="500" accel="50000" fill="hold">
                                          <p:stCondLst>
                                            <p:cond delay="500"/>
                                          </p:stCondLst>
                                        </p:cTn>
                                        <p:tgtEl>
                                          <p:spTgt spid="129033"/>
                                        </p:tgtEl>
                                        <p:attrNameLst>
                                          <p:attrName>ppt_w</p:attrName>
                                        </p:attrNameLst>
                                      </p:cBhvr>
                                      <p:tavLst>
                                        <p:tav tm="0">
                                          <p:val>
                                            <p:strVal val="#ppt_w*.05"/>
                                          </p:val>
                                        </p:tav>
                                        <p:tav tm="100000">
                                          <p:val>
                                            <p:strVal val="#ppt_w"/>
                                          </p:val>
                                        </p:tav>
                                      </p:tavLst>
                                    </p:anim>
                                    <p:anim calcmode="lin" valueType="num">
                                      <p:cBhvr>
                                        <p:cTn id="28" dur="1000" fill="hold"/>
                                        <p:tgtEl>
                                          <p:spTgt spid="129033"/>
                                        </p:tgtEl>
                                        <p:attrNameLst>
                                          <p:attrName>ppt_h</p:attrName>
                                        </p:attrNameLst>
                                      </p:cBhvr>
                                      <p:tavLst>
                                        <p:tav tm="0">
                                          <p:val>
                                            <p:strVal val="#ppt_h"/>
                                          </p:val>
                                        </p:tav>
                                        <p:tav tm="100000">
                                          <p:val>
                                            <p:strVal val="#ppt_h"/>
                                          </p:val>
                                        </p:tav>
                                      </p:tavLst>
                                    </p:anim>
                                    <p:anim calcmode="lin" valueType="num">
                                      <p:cBhvr>
                                        <p:cTn id="29" dur="500" decel="50000" fill="hold">
                                          <p:stCondLst>
                                            <p:cond delay="0"/>
                                          </p:stCondLst>
                                        </p:cTn>
                                        <p:tgtEl>
                                          <p:spTgt spid="129033"/>
                                        </p:tgtEl>
                                        <p:attrNameLst>
                                          <p:attrName>ppt_x</p:attrName>
                                        </p:attrNameLst>
                                      </p:cBhvr>
                                      <p:tavLst>
                                        <p:tav tm="0">
                                          <p:val>
                                            <p:strVal val="#ppt_x+.4"/>
                                          </p:val>
                                        </p:tav>
                                        <p:tav tm="100000">
                                          <p:val>
                                            <p:strVal val="#ppt_x"/>
                                          </p:val>
                                        </p:tav>
                                      </p:tavLst>
                                    </p:anim>
                                    <p:anim calcmode="lin" valueType="num">
                                      <p:cBhvr>
                                        <p:cTn id="30" dur="500" decel="50000" fill="hold">
                                          <p:stCondLst>
                                            <p:cond delay="0"/>
                                          </p:stCondLst>
                                        </p:cTn>
                                        <p:tgtEl>
                                          <p:spTgt spid="129033"/>
                                        </p:tgtEl>
                                        <p:attrNameLst>
                                          <p:attrName>ppt_y</p:attrName>
                                        </p:attrNameLst>
                                      </p:cBhvr>
                                      <p:tavLst>
                                        <p:tav tm="0">
                                          <p:val>
                                            <p:strVal val="#ppt_y-.2"/>
                                          </p:val>
                                        </p:tav>
                                        <p:tav tm="100000">
                                          <p:val>
                                            <p:strVal val="#ppt_y+.1"/>
                                          </p:val>
                                        </p:tav>
                                      </p:tavLst>
                                    </p:anim>
                                    <p:anim calcmode="lin" valueType="num">
                                      <p:cBhvr>
                                        <p:cTn id="31" dur="500" accel="50000" fill="hold">
                                          <p:stCondLst>
                                            <p:cond delay="500"/>
                                          </p:stCondLst>
                                        </p:cTn>
                                        <p:tgtEl>
                                          <p:spTgt spid="129033"/>
                                        </p:tgtEl>
                                        <p:attrNameLst>
                                          <p:attrName>ppt_y</p:attrName>
                                        </p:attrNameLst>
                                      </p:cBhvr>
                                      <p:tavLst>
                                        <p:tav tm="0">
                                          <p:val>
                                            <p:strVal val="#ppt_y+.1"/>
                                          </p:val>
                                        </p:tav>
                                        <p:tav tm="100000">
                                          <p:val>
                                            <p:strVal val="#ppt_y"/>
                                          </p:val>
                                        </p:tav>
                                      </p:tavLst>
                                    </p:anim>
                                    <p:animEffect transition="in" filter="fade">
                                      <p:cBhvr>
                                        <p:cTn id="32" dur="1000" decel="50000">
                                          <p:stCondLst>
                                            <p:cond delay="0"/>
                                          </p:stCondLst>
                                        </p:cTn>
                                        <p:tgtEl>
                                          <p:spTgt spid="129033"/>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129030"/>
                                        </p:tgtEl>
                                        <p:attrNameLst>
                                          <p:attrName>style.visibility</p:attrName>
                                        </p:attrNameLst>
                                      </p:cBhvr>
                                      <p:to>
                                        <p:strVal val="visible"/>
                                      </p:to>
                                    </p:set>
                                    <p:animEffect transition="in" filter="fade">
                                      <p:cBhvr>
                                        <p:cTn id="37" dur="1000"/>
                                        <p:tgtEl>
                                          <p:spTgt spid="129030"/>
                                        </p:tgtEl>
                                      </p:cBhvr>
                                    </p:animEffect>
                                    <p:anim calcmode="lin" valueType="num">
                                      <p:cBhvr>
                                        <p:cTn id="38" dur="1000" fill="hold"/>
                                        <p:tgtEl>
                                          <p:spTgt spid="129030"/>
                                        </p:tgtEl>
                                        <p:attrNameLst>
                                          <p:attrName>ppt_x</p:attrName>
                                        </p:attrNameLst>
                                      </p:cBhvr>
                                      <p:tavLst>
                                        <p:tav tm="0">
                                          <p:val>
                                            <p:strVal val="#ppt_x"/>
                                          </p:val>
                                        </p:tav>
                                        <p:tav tm="100000">
                                          <p:val>
                                            <p:strVal val="#ppt_x"/>
                                          </p:val>
                                        </p:tav>
                                      </p:tavLst>
                                    </p:anim>
                                    <p:anim calcmode="lin" valueType="num">
                                      <p:cBhvr>
                                        <p:cTn id="39" dur="1000" fill="hold"/>
                                        <p:tgtEl>
                                          <p:spTgt spid="129030"/>
                                        </p:tgtEl>
                                        <p:attrNameLst>
                                          <p:attrName>ppt_y</p:attrName>
                                        </p:attrNameLst>
                                      </p:cBhvr>
                                      <p:tavLst>
                                        <p:tav tm="0">
                                          <p:val>
                                            <p:strVal val="#ppt_y+.1"/>
                                          </p:val>
                                        </p:tav>
                                        <p:tav tm="100000">
                                          <p:val>
                                            <p:strVal val="#ppt_y"/>
                                          </p:val>
                                        </p:tav>
                                      </p:tavLst>
                                    </p:anim>
                                  </p:childTnLst>
                                </p:cTn>
                              </p:par>
                            </p:childTnLst>
                          </p:cTn>
                        </p:par>
                        <p:par>
                          <p:cTn id="40" fill="hold" nodeType="afterGroup">
                            <p:stCondLst>
                              <p:cond delay="1000"/>
                            </p:stCondLst>
                            <p:childTnLst>
                              <p:par>
                                <p:cTn id="41" presetID="21" presetClass="entr" presetSubtype="4" fill="hold" nodeType="afterEffect">
                                  <p:stCondLst>
                                    <p:cond delay="0"/>
                                  </p:stCondLst>
                                  <p:childTnLst>
                                    <p:set>
                                      <p:cBhvr>
                                        <p:cTn id="42" dur="1" fill="hold">
                                          <p:stCondLst>
                                            <p:cond delay="0"/>
                                          </p:stCondLst>
                                        </p:cTn>
                                        <p:tgtEl>
                                          <p:spTgt spid="129040"/>
                                        </p:tgtEl>
                                        <p:attrNameLst>
                                          <p:attrName>style.visibility</p:attrName>
                                        </p:attrNameLst>
                                      </p:cBhvr>
                                      <p:to>
                                        <p:strVal val="visible"/>
                                      </p:to>
                                    </p:set>
                                    <p:animEffect transition="in" filter="wheel(4)">
                                      <p:cBhvr>
                                        <p:cTn id="43" dur="2000"/>
                                        <p:tgtEl>
                                          <p:spTgt spid="1290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6" grpId="0"/>
      <p:bldP spid="12903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a:xfrm>
            <a:off x="900113" y="-242888"/>
            <a:ext cx="7608887" cy="1116013"/>
          </a:xfrm>
        </p:spPr>
        <p:txBody>
          <a:bodyPr/>
          <a:lstStyle/>
          <a:p>
            <a:pPr eaLnBrk="1" hangingPunct="1">
              <a:defRPr/>
            </a:pPr>
            <a:r>
              <a:rPr lang="en-US" sz="6000" i="1" u="sng" dirty="0" smtClean="0">
                <a:solidFill>
                  <a:srgbClr val="FF0000"/>
                </a:solidFill>
                <a:latin typeface="Book Antiqua" pitchFamily="18" charset="0"/>
              </a:rPr>
              <a:t>The Tower of London</a:t>
            </a:r>
            <a:endParaRPr lang="ru-RU" sz="6000" i="1" u="sng" dirty="0" smtClean="0">
              <a:solidFill>
                <a:srgbClr val="FF0000"/>
              </a:solidFill>
              <a:latin typeface="Book Antiqua" pitchFamily="18" charset="0"/>
            </a:endParaRPr>
          </a:p>
        </p:txBody>
      </p:sp>
      <p:pic>
        <p:nvPicPr>
          <p:cNvPr id="118789" name="Picture 5" descr="tower_br"/>
          <p:cNvPicPr>
            <a:picLocks noGrp="1" noChangeAspect="1" noChangeArrowheads="1"/>
          </p:cNvPicPr>
          <p:nvPr>
            <p:ph idx="1"/>
          </p:nvPr>
        </p:nvPicPr>
        <p:blipFill>
          <a:blip r:embed="rId2">
            <a:extLst>
              <a:ext uri="{28A0092B-C50C-407E-A947-70E740481C1C}">
                <a14:useLocalDpi xmlns:a14="http://schemas.microsoft.com/office/drawing/2010/main" xmlns="" val="0"/>
              </a:ext>
            </a:extLst>
          </a:blip>
          <a:srcRect/>
          <a:stretch>
            <a:fillRect/>
          </a:stretch>
        </p:blipFill>
        <p:spPr>
          <a:xfrm>
            <a:off x="0" y="741363"/>
            <a:ext cx="4067175" cy="2543175"/>
          </a:xfrm>
          <a:noFill/>
          <a:extLst>
            <a:ext uri="{909E8E84-426E-40DD-AFC4-6F175D3DCCD1}">
              <a14:hiddenFill xmlns:a14="http://schemas.microsoft.com/office/drawing/2010/main" xmlns="">
                <a:solidFill>
                  <a:srgbClr val="FFFFFF"/>
                </a:solidFill>
              </a14:hiddenFill>
            </a:ext>
          </a:extLst>
        </p:spPr>
      </p:pic>
      <p:pic>
        <p:nvPicPr>
          <p:cNvPr id="118791" name="Picture 7" descr="englands"/>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932363" y="4143375"/>
            <a:ext cx="4211637" cy="2632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8793" name="Picture 9" descr="2b"/>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651500" y="836613"/>
            <a:ext cx="3043238" cy="31416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8795" name="Text Box 11"/>
          <p:cNvSpPr txBox="1">
            <a:spLocks noChangeArrowheads="1"/>
          </p:cNvSpPr>
          <p:nvPr/>
        </p:nvSpPr>
        <p:spPr bwMode="auto">
          <a:xfrm>
            <a:off x="0" y="3213100"/>
            <a:ext cx="4967288" cy="3743325"/>
          </a:xfrm>
          <a:prstGeom prst="rect">
            <a:avLst/>
          </a:prstGeom>
          <a:noFill/>
          <a:ln w="9525">
            <a:noFill/>
            <a:miter lim="800000"/>
            <a:headEnd/>
            <a:tailEnd/>
          </a:ln>
          <a:effectLst/>
        </p:spPr>
        <p:txBody>
          <a:bodyPr>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0" fontAlgn="base" hangingPunct="0">
              <a:spcBef>
                <a:spcPct val="0"/>
              </a:spcBef>
              <a:spcAft>
                <a:spcPct val="0"/>
              </a:spcAft>
              <a:buFontTx/>
              <a:buChar char="•"/>
              <a:defRPr/>
            </a:pPr>
            <a:r>
              <a:rPr lang="en-US" sz="2400" i="1" dirty="0" smtClean="0">
                <a:solidFill>
                  <a:srgbClr val="FFFFFF"/>
                </a:solidFill>
                <a:effectLst>
                  <a:outerShdw blurRad="38100" dist="38100" dir="2700000" algn="tl">
                    <a:srgbClr val="000000"/>
                  </a:outerShdw>
                </a:effectLst>
              </a:rPr>
              <a:t>Now we are crossing Tower Bridge over the river Thames. From here you can see the Tower of London. English kings lived there many years ago. It was a fortress, a Royal palace and a prison, but now it’s a museum. </a:t>
            </a:r>
          </a:p>
          <a:p>
            <a:pPr algn="ctr" eaLnBrk="0" fontAlgn="base" hangingPunct="0">
              <a:spcBef>
                <a:spcPct val="0"/>
              </a:spcBef>
              <a:spcAft>
                <a:spcPct val="0"/>
              </a:spcAft>
              <a:buFontTx/>
              <a:buChar char="•"/>
              <a:defRPr/>
            </a:pPr>
            <a:r>
              <a:rPr lang="en-US" sz="2400" i="1" dirty="0" smtClean="0">
                <a:solidFill>
                  <a:srgbClr val="FFFFFF"/>
                </a:solidFill>
                <a:effectLst>
                  <a:outerShdw blurRad="38100" dist="38100" dir="2700000" algn="tl">
                    <a:srgbClr val="000000"/>
                  </a:outerShdw>
                </a:effectLst>
              </a:rPr>
              <a:t>The ravens are another famous sight. The legend says that without them the Tower will fall.</a:t>
            </a:r>
            <a:r>
              <a:rPr lang="en-US" dirty="0" smtClean="0">
                <a:solidFill>
                  <a:srgbClr val="FFFFFF"/>
                </a:solidFill>
              </a:rPr>
              <a:t> </a:t>
            </a:r>
            <a:endParaRPr lang="ru-RU" dirty="0" smtClean="0">
              <a:solidFill>
                <a:srgbClr val="FFFFFF"/>
              </a:solidFill>
            </a:endParaRPr>
          </a:p>
        </p:txBody>
      </p:sp>
    </p:spTree>
    <p:extLst>
      <p:ext uri="{BB962C8B-B14F-4D97-AF65-F5344CB8AC3E}">
        <p14:creationId xmlns:p14="http://schemas.microsoft.com/office/powerpoint/2010/main" xmlns="" val="3638722321"/>
      </p:ext>
    </p:extLst>
  </p:cSld>
  <p:clrMapOvr>
    <a:masterClrMapping/>
  </p:clrMapOvr>
  <p:transition advTm="10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18786"/>
                                        </p:tgtEl>
                                        <p:attrNameLst>
                                          <p:attrName>style.visibility</p:attrName>
                                        </p:attrNameLst>
                                      </p:cBhvr>
                                      <p:to>
                                        <p:strVal val="visible"/>
                                      </p:to>
                                    </p:set>
                                    <p:anim calcmode="discrete" valueType="clr">
                                      <p:cBhvr override="childStyle">
                                        <p:cTn id="7" dur="80"/>
                                        <p:tgtEl>
                                          <p:spTgt spid="11878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18786"/>
                                        </p:tgtEl>
                                        <p:attrNameLst>
                                          <p:attrName>fillcolor</p:attrName>
                                        </p:attrNameLst>
                                      </p:cBhvr>
                                      <p:tavLst>
                                        <p:tav tm="0">
                                          <p:val>
                                            <p:clrVal>
                                              <a:schemeClr val="accent2"/>
                                            </p:clrVal>
                                          </p:val>
                                        </p:tav>
                                        <p:tav tm="50000">
                                          <p:val>
                                            <p:clrVal>
                                              <a:schemeClr val="hlink"/>
                                            </p:clrVal>
                                          </p:val>
                                        </p:tav>
                                      </p:tavLst>
                                    </p:anim>
                                    <p:set>
                                      <p:cBhvr>
                                        <p:cTn id="9" dur="80"/>
                                        <p:tgtEl>
                                          <p:spTgt spid="118786"/>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35" presetClass="entr" presetSubtype="0" fill="hold" nodeType="clickEffect">
                                  <p:stCondLst>
                                    <p:cond delay="0"/>
                                  </p:stCondLst>
                                  <p:childTnLst>
                                    <p:set>
                                      <p:cBhvr>
                                        <p:cTn id="13" dur="1" fill="hold">
                                          <p:stCondLst>
                                            <p:cond delay="0"/>
                                          </p:stCondLst>
                                        </p:cTn>
                                        <p:tgtEl>
                                          <p:spTgt spid="118789"/>
                                        </p:tgtEl>
                                        <p:attrNameLst>
                                          <p:attrName>style.visibility</p:attrName>
                                        </p:attrNameLst>
                                      </p:cBhvr>
                                      <p:to>
                                        <p:strVal val="visible"/>
                                      </p:to>
                                    </p:set>
                                    <p:animEffect transition="in" filter="fade">
                                      <p:cBhvr>
                                        <p:cTn id="14" dur="2000"/>
                                        <p:tgtEl>
                                          <p:spTgt spid="118789"/>
                                        </p:tgtEl>
                                      </p:cBhvr>
                                    </p:animEffect>
                                    <p:anim calcmode="lin" valueType="num">
                                      <p:cBhvr>
                                        <p:cTn id="15" dur="2000" fill="hold"/>
                                        <p:tgtEl>
                                          <p:spTgt spid="118789"/>
                                        </p:tgtEl>
                                        <p:attrNameLst>
                                          <p:attrName>style.rotation</p:attrName>
                                        </p:attrNameLst>
                                      </p:cBhvr>
                                      <p:tavLst>
                                        <p:tav tm="0">
                                          <p:val>
                                            <p:fltVal val="720"/>
                                          </p:val>
                                        </p:tav>
                                        <p:tav tm="100000">
                                          <p:val>
                                            <p:fltVal val="0"/>
                                          </p:val>
                                        </p:tav>
                                      </p:tavLst>
                                    </p:anim>
                                    <p:anim calcmode="lin" valueType="num">
                                      <p:cBhvr>
                                        <p:cTn id="16" dur="2000" fill="hold"/>
                                        <p:tgtEl>
                                          <p:spTgt spid="118789"/>
                                        </p:tgtEl>
                                        <p:attrNameLst>
                                          <p:attrName>ppt_h</p:attrName>
                                        </p:attrNameLst>
                                      </p:cBhvr>
                                      <p:tavLst>
                                        <p:tav tm="0">
                                          <p:val>
                                            <p:fltVal val="0"/>
                                          </p:val>
                                        </p:tav>
                                        <p:tav tm="100000">
                                          <p:val>
                                            <p:strVal val="#ppt_h"/>
                                          </p:val>
                                        </p:tav>
                                      </p:tavLst>
                                    </p:anim>
                                    <p:anim calcmode="lin" valueType="num">
                                      <p:cBhvr>
                                        <p:cTn id="17" dur="2000" fill="hold"/>
                                        <p:tgtEl>
                                          <p:spTgt spid="118789"/>
                                        </p:tgtEl>
                                        <p:attrNameLst>
                                          <p:attrName>ppt_w</p:attrName>
                                        </p:attrNameLst>
                                      </p:cBhvr>
                                      <p:tavLst>
                                        <p:tav tm="0">
                                          <p:val>
                                            <p:fltVal val="0"/>
                                          </p:val>
                                        </p:tav>
                                        <p:tav tm="100000">
                                          <p:val>
                                            <p:strVal val="#ppt_w"/>
                                          </p:val>
                                        </p:tav>
                                      </p:tavLst>
                                    </p:anim>
                                  </p:childTnLst>
                                </p:cTn>
                              </p:par>
                            </p:childTnLst>
                          </p:cTn>
                        </p:par>
                        <p:par>
                          <p:cTn id="18" fill="hold" nodeType="afterGroup">
                            <p:stCondLst>
                              <p:cond delay="2000"/>
                            </p:stCondLst>
                            <p:childTnLst>
                              <p:par>
                                <p:cTn id="19" presetID="30" presetClass="entr" presetSubtype="0" fill="hold" nodeType="afterEffect">
                                  <p:stCondLst>
                                    <p:cond delay="0"/>
                                  </p:stCondLst>
                                  <p:childTnLst>
                                    <p:set>
                                      <p:cBhvr>
                                        <p:cTn id="20" dur="1" fill="hold">
                                          <p:stCondLst>
                                            <p:cond delay="0"/>
                                          </p:stCondLst>
                                        </p:cTn>
                                        <p:tgtEl>
                                          <p:spTgt spid="118791"/>
                                        </p:tgtEl>
                                        <p:attrNameLst>
                                          <p:attrName>style.visibility</p:attrName>
                                        </p:attrNameLst>
                                      </p:cBhvr>
                                      <p:to>
                                        <p:strVal val="visible"/>
                                      </p:to>
                                    </p:set>
                                    <p:animEffect transition="in" filter="fade">
                                      <p:cBhvr>
                                        <p:cTn id="21" dur="800" decel="100000"/>
                                        <p:tgtEl>
                                          <p:spTgt spid="118791"/>
                                        </p:tgtEl>
                                      </p:cBhvr>
                                    </p:animEffect>
                                    <p:anim calcmode="lin" valueType="num">
                                      <p:cBhvr>
                                        <p:cTn id="22" dur="800" decel="100000" fill="hold"/>
                                        <p:tgtEl>
                                          <p:spTgt spid="118791"/>
                                        </p:tgtEl>
                                        <p:attrNameLst>
                                          <p:attrName>style.rotation</p:attrName>
                                        </p:attrNameLst>
                                      </p:cBhvr>
                                      <p:tavLst>
                                        <p:tav tm="0">
                                          <p:val>
                                            <p:fltVal val="-90"/>
                                          </p:val>
                                        </p:tav>
                                        <p:tav tm="100000">
                                          <p:val>
                                            <p:fltVal val="0"/>
                                          </p:val>
                                        </p:tav>
                                      </p:tavLst>
                                    </p:anim>
                                    <p:anim calcmode="lin" valueType="num">
                                      <p:cBhvr>
                                        <p:cTn id="23" dur="800" decel="100000" fill="hold"/>
                                        <p:tgtEl>
                                          <p:spTgt spid="118791"/>
                                        </p:tgtEl>
                                        <p:attrNameLst>
                                          <p:attrName>ppt_x</p:attrName>
                                        </p:attrNameLst>
                                      </p:cBhvr>
                                      <p:tavLst>
                                        <p:tav tm="0">
                                          <p:val>
                                            <p:strVal val="#ppt_x+0.4"/>
                                          </p:val>
                                        </p:tav>
                                        <p:tav tm="100000">
                                          <p:val>
                                            <p:strVal val="#ppt_x-0.05"/>
                                          </p:val>
                                        </p:tav>
                                      </p:tavLst>
                                    </p:anim>
                                    <p:anim calcmode="lin" valueType="num">
                                      <p:cBhvr>
                                        <p:cTn id="24" dur="800" decel="100000" fill="hold"/>
                                        <p:tgtEl>
                                          <p:spTgt spid="118791"/>
                                        </p:tgtEl>
                                        <p:attrNameLst>
                                          <p:attrName>ppt_y</p:attrName>
                                        </p:attrNameLst>
                                      </p:cBhvr>
                                      <p:tavLst>
                                        <p:tav tm="0">
                                          <p:val>
                                            <p:strVal val="#ppt_y-0.4"/>
                                          </p:val>
                                        </p:tav>
                                        <p:tav tm="100000">
                                          <p:val>
                                            <p:strVal val="#ppt_y+0.1"/>
                                          </p:val>
                                        </p:tav>
                                      </p:tavLst>
                                    </p:anim>
                                    <p:anim calcmode="lin" valueType="num">
                                      <p:cBhvr>
                                        <p:cTn id="25" dur="200" accel="100000" fill="hold">
                                          <p:stCondLst>
                                            <p:cond delay="800"/>
                                          </p:stCondLst>
                                        </p:cTn>
                                        <p:tgtEl>
                                          <p:spTgt spid="118791"/>
                                        </p:tgtEl>
                                        <p:attrNameLst>
                                          <p:attrName>ppt_x</p:attrName>
                                        </p:attrNameLst>
                                      </p:cBhvr>
                                      <p:tavLst>
                                        <p:tav tm="0">
                                          <p:val>
                                            <p:strVal val="#ppt_x-0.05"/>
                                          </p:val>
                                        </p:tav>
                                        <p:tav tm="100000">
                                          <p:val>
                                            <p:strVal val="#ppt_x"/>
                                          </p:val>
                                        </p:tav>
                                      </p:tavLst>
                                    </p:anim>
                                    <p:anim calcmode="lin" valueType="num">
                                      <p:cBhvr>
                                        <p:cTn id="26" dur="200" accel="100000" fill="hold">
                                          <p:stCondLst>
                                            <p:cond delay="800"/>
                                          </p:stCondLst>
                                        </p:cTn>
                                        <p:tgtEl>
                                          <p:spTgt spid="118791"/>
                                        </p:tgtEl>
                                        <p:attrNameLst>
                                          <p:attrName>ppt_y</p:attrName>
                                        </p:attrNameLst>
                                      </p:cBhvr>
                                      <p:tavLst>
                                        <p:tav tm="0">
                                          <p:val>
                                            <p:strVal val="#ppt_y+0.1"/>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18795"/>
                                        </p:tgtEl>
                                        <p:attrNameLst>
                                          <p:attrName>style.visibility</p:attrName>
                                        </p:attrNameLst>
                                      </p:cBhvr>
                                      <p:to>
                                        <p:strVal val="visible"/>
                                      </p:to>
                                    </p:set>
                                    <p:animEffect transition="in" filter="fade">
                                      <p:cBhvr>
                                        <p:cTn id="31" dur="1000"/>
                                        <p:tgtEl>
                                          <p:spTgt spid="118795"/>
                                        </p:tgtEl>
                                      </p:cBhvr>
                                    </p:animEffect>
                                    <p:anim calcmode="lin" valueType="num">
                                      <p:cBhvr>
                                        <p:cTn id="32" dur="1000" fill="hold"/>
                                        <p:tgtEl>
                                          <p:spTgt spid="118795"/>
                                        </p:tgtEl>
                                        <p:attrNameLst>
                                          <p:attrName>ppt_x</p:attrName>
                                        </p:attrNameLst>
                                      </p:cBhvr>
                                      <p:tavLst>
                                        <p:tav tm="0">
                                          <p:val>
                                            <p:strVal val="#ppt_x"/>
                                          </p:val>
                                        </p:tav>
                                        <p:tav tm="100000">
                                          <p:val>
                                            <p:strVal val="#ppt_x"/>
                                          </p:val>
                                        </p:tav>
                                      </p:tavLst>
                                    </p:anim>
                                    <p:anim calcmode="lin" valueType="num">
                                      <p:cBhvr>
                                        <p:cTn id="33" dur="1000" fill="hold"/>
                                        <p:tgtEl>
                                          <p:spTgt spid="118795"/>
                                        </p:tgtEl>
                                        <p:attrNameLst>
                                          <p:attrName>ppt_y</p:attrName>
                                        </p:attrNameLst>
                                      </p:cBhvr>
                                      <p:tavLst>
                                        <p:tav tm="0">
                                          <p:val>
                                            <p:strVal val="#ppt_y+.1"/>
                                          </p:val>
                                        </p:tav>
                                        <p:tav tm="100000">
                                          <p:val>
                                            <p:strVal val="#ppt_y"/>
                                          </p:val>
                                        </p:tav>
                                      </p:tavLst>
                                    </p:anim>
                                  </p:childTnLst>
                                </p:cTn>
                              </p:par>
                            </p:childTnLst>
                          </p:cTn>
                        </p:par>
                        <p:par>
                          <p:cTn id="34" fill="hold" nodeType="afterGroup">
                            <p:stCondLst>
                              <p:cond delay="1000"/>
                            </p:stCondLst>
                            <p:childTnLst>
                              <p:par>
                                <p:cTn id="35" presetID="15" presetClass="entr" presetSubtype="0" fill="hold" nodeType="afterEffect">
                                  <p:stCondLst>
                                    <p:cond delay="0"/>
                                  </p:stCondLst>
                                  <p:childTnLst>
                                    <p:set>
                                      <p:cBhvr>
                                        <p:cTn id="36" dur="1" fill="hold">
                                          <p:stCondLst>
                                            <p:cond delay="0"/>
                                          </p:stCondLst>
                                        </p:cTn>
                                        <p:tgtEl>
                                          <p:spTgt spid="118793"/>
                                        </p:tgtEl>
                                        <p:attrNameLst>
                                          <p:attrName>style.visibility</p:attrName>
                                        </p:attrNameLst>
                                      </p:cBhvr>
                                      <p:to>
                                        <p:strVal val="visible"/>
                                      </p:to>
                                    </p:set>
                                    <p:anim calcmode="lin" valueType="num">
                                      <p:cBhvr>
                                        <p:cTn id="37" dur="1000" fill="hold"/>
                                        <p:tgtEl>
                                          <p:spTgt spid="118793"/>
                                        </p:tgtEl>
                                        <p:attrNameLst>
                                          <p:attrName>ppt_w</p:attrName>
                                        </p:attrNameLst>
                                      </p:cBhvr>
                                      <p:tavLst>
                                        <p:tav tm="0">
                                          <p:val>
                                            <p:fltVal val="0"/>
                                          </p:val>
                                        </p:tav>
                                        <p:tav tm="100000">
                                          <p:val>
                                            <p:strVal val="#ppt_w"/>
                                          </p:val>
                                        </p:tav>
                                      </p:tavLst>
                                    </p:anim>
                                    <p:anim calcmode="lin" valueType="num">
                                      <p:cBhvr>
                                        <p:cTn id="38" dur="1000" fill="hold"/>
                                        <p:tgtEl>
                                          <p:spTgt spid="118793"/>
                                        </p:tgtEl>
                                        <p:attrNameLst>
                                          <p:attrName>ppt_h</p:attrName>
                                        </p:attrNameLst>
                                      </p:cBhvr>
                                      <p:tavLst>
                                        <p:tav tm="0">
                                          <p:val>
                                            <p:fltVal val="0"/>
                                          </p:val>
                                        </p:tav>
                                        <p:tav tm="100000">
                                          <p:val>
                                            <p:strVal val="#ppt_h"/>
                                          </p:val>
                                        </p:tav>
                                      </p:tavLst>
                                    </p:anim>
                                    <p:anim calcmode="lin" valueType="num">
                                      <p:cBhvr>
                                        <p:cTn id="39" dur="1000" fill="hold"/>
                                        <p:tgtEl>
                                          <p:spTgt spid="118793"/>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11879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86" grpId="0"/>
      <p:bldP spid="11879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p:cNvSpPr>
            <a:spLocks noGrp="1" noChangeArrowheads="1"/>
          </p:cNvSpPr>
          <p:nvPr>
            <p:ph type="title"/>
          </p:nvPr>
        </p:nvSpPr>
        <p:spPr>
          <a:xfrm>
            <a:off x="1116013" y="0"/>
            <a:ext cx="7537450" cy="1187450"/>
          </a:xfrm>
        </p:spPr>
        <p:txBody>
          <a:bodyPr/>
          <a:lstStyle/>
          <a:p>
            <a:pPr eaLnBrk="1" hangingPunct="1">
              <a:defRPr/>
            </a:pPr>
            <a:r>
              <a:rPr lang="en-US" sz="6000" i="1" u="sng" dirty="0" smtClean="0">
                <a:solidFill>
                  <a:srgbClr val="FF0000"/>
                </a:solidFill>
                <a:latin typeface="Book Antiqua" pitchFamily="18" charset="0"/>
              </a:rPr>
              <a:t>St. Paul’s Cathedral</a:t>
            </a:r>
            <a:endParaRPr lang="ru-RU" sz="6000" i="1" u="sng" dirty="0" smtClean="0">
              <a:solidFill>
                <a:srgbClr val="FF0000"/>
              </a:solidFill>
              <a:latin typeface="Book Antiqua" pitchFamily="18" charset="0"/>
            </a:endParaRPr>
          </a:p>
        </p:txBody>
      </p:sp>
      <p:pic>
        <p:nvPicPr>
          <p:cNvPr id="7177" name="Picture 9" descr="st_paul"/>
          <p:cNvPicPr>
            <a:picLocks noGrp="1" noChangeAspect="1" noChangeArrowheads="1"/>
          </p:cNvPicPr>
          <p:nvPr>
            <p:ph idx="1"/>
          </p:nvPr>
        </p:nvPicPr>
        <p:blipFill>
          <a:blip r:embed="rId2">
            <a:extLst>
              <a:ext uri="{28A0092B-C50C-407E-A947-70E740481C1C}">
                <a14:useLocalDpi xmlns:a14="http://schemas.microsoft.com/office/drawing/2010/main" xmlns="" val="0"/>
              </a:ext>
            </a:extLst>
          </a:blip>
          <a:srcRect/>
          <a:stretch>
            <a:fillRect/>
          </a:stretch>
        </p:blipFill>
        <p:spPr>
          <a:xfrm>
            <a:off x="3786188" y="1714500"/>
            <a:ext cx="5357812" cy="3792538"/>
          </a:xfrm>
          <a:noFill/>
          <a:extLst>
            <a:ext uri="{909E8E84-426E-40DD-AFC4-6F175D3DCCD1}">
              <a14:hiddenFill xmlns:a14="http://schemas.microsoft.com/office/drawing/2010/main" xmlns="">
                <a:solidFill>
                  <a:srgbClr val="FFFFFF"/>
                </a:solidFill>
              </a14:hiddenFill>
            </a:ext>
          </a:extLst>
        </p:spPr>
      </p:pic>
      <p:sp>
        <p:nvSpPr>
          <p:cNvPr id="7176" name="Text Box 8"/>
          <p:cNvSpPr txBox="1">
            <a:spLocks noChangeArrowheads="1"/>
          </p:cNvSpPr>
          <p:nvPr/>
        </p:nvSpPr>
        <p:spPr bwMode="auto">
          <a:xfrm>
            <a:off x="0" y="5516563"/>
            <a:ext cx="8999538" cy="1187450"/>
          </a:xfrm>
          <a:prstGeom prst="rect">
            <a:avLst/>
          </a:prstGeom>
          <a:noFill/>
          <a:ln w="9525">
            <a:noFill/>
            <a:miter lim="800000"/>
            <a:headEnd/>
            <a:tailEnd/>
          </a:ln>
          <a:effectLst/>
        </p:spPr>
        <p:txBody>
          <a:bodyPr>
            <a:spAutoFit/>
          </a:bodyPr>
          <a:lstStyle>
            <a:lvl1pPr algn="l">
              <a:defRPr>
                <a:solidFill>
                  <a:schemeClr val="tx1"/>
                </a:solidFill>
                <a:latin typeface="Arial" charset="0"/>
              </a:defRPr>
            </a:lvl1pPr>
            <a:lvl2pPr marL="742950" indent="-285750" algn="l">
              <a:defRPr>
                <a:solidFill>
                  <a:schemeClr val="tx1"/>
                </a:solidFill>
                <a:latin typeface="Arial" charset="0"/>
              </a:defRPr>
            </a:lvl2pPr>
            <a:lvl3pPr marL="1143000" indent="-228600" algn="l">
              <a:defRPr>
                <a:solidFill>
                  <a:schemeClr val="tx1"/>
                </a:solidFill>
                <a:latin typeface="Arial" charset="0"/>
              </a:defRPr>
            </a:lvl3pPr>
            <a:lvl4pPr marL="1600200" indent="-228600" algn="l">
              <a:defRPr>
                <a:solidFill>
                  <a:schemeClr val="tx1"/>
                </a:solidFill>
                <a:latin typeface="Arial" charset="0"/>
              </a:defRPr>
            </a:lvl4pPr>
            <a:lvl5pPr marL="2057400" indent="-228600" algn="l">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0" fontAlgn="base" hangingPunct="0">
              <a:spcBef>
                <a:spcPct val="0"/>
              </a:spcBef>
              <a:spcAft>
                <a:spcPct val="0"/>
              </a:spcAft>
              <a:defRPr/>
            </a:pPr>
            <a:r>
              <a:rPr lang="en-US" sz="2400" i="1" dirty="0" smtClean="0">
                <a:solidFill>
                  <a:srgbClr val="FFFFFF"/>
                </a:solidFill>
                <a:effectLst>
                  <a:outerShdw blurRad="38100" dist="38100" dir="2700000" algn="tl">
                    <a:srgbClr val="000000"/>
                  </a:outerShdw>
                </a:effectLst>
              </a:rPr>
              <a:t>We are now making our way to the second famous church, St. Paul’s Cathedral. It is the greatest work of the architect Sir Christopher Wren. </a:t>
            </a:r>
            <a:endParaRPr lang="ru-RU" sz="2400" i="1" dirty="0" smtClean="0">
              <a:solidFill>
                <a:srgbClr val="FFFFFF"/>
              </a:solidFill>
              <a:effectLst>
                <a:outerShdw blurRad="38100" dist="38100" dir="2700000" algn="tl">
                  <a:srgbClr val="000000"/>
                </a:outerShdw>
              </a:effectLst>
            </a:endParaRPr>
          </a:p>
        </p:txBody>
      </p:sp>
      <p:pic>
        <p:nvPicPr>
          <p:cNvPr id="7181" name="Picture 13" descr="photo"/>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1052513"/>
            <a:ext cx="3779838" cy="3586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120433495"/>
      </p:ext>
    </p:extLst>
  </p:cSld>
  <p:clrMapOvr>
    <a:masterClrMapping/>
  </p:clrMapOvr>
  <p:transition advTm="5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7172"/>
                                        </p:tgtEl>
                                        <p:attrNameLst>
                                          <p:attrName>style.visibility</p:attrName>
                                        </p:attrNameLst>
                                      </p:cBhvr>
                                      <p:to>
                                        <p:strVal val="visible"/>
                                      </p:to>
                                    </p:set>
                                    <p:anim calcmode="discrete" valueType="clr">
                                      <p:cBhvr override="childStyle">
                                        <p:cTn id="7" dur="80"/>
                                        <p:tgtEl>
                                          <p:spTgt spid="717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7172"/>
                                        </p:tgtEl>
                                        <p:attrNameLst>
                                          <p:attrName>fillcolor</p:attrName>
                                        </p:attrNameLst>
                                      </p:cBhvr>
                                      <p:tavLst>
                                        <p:tav tm="0">
                                          <p:val>
                                            <p:clrVal>
                                              <a:schemeClr val="accent2"/>
                                            </p:clrVal>
                                          </p:val>
                                        </p:tav>
                                        <p:tav tm="50000">
                                          <p:val>
                                            <p:clrVal>
                                              <a:schemeClr val="hlink"/>
                                            </p:clrVal>
                                          </p:val>
                                        </p:tav>
                                      </p:tavLst>
                                    </p:anim>
                                    <p:set>
                                      <p:cBhvr>
                                        <p:cTn id="9" dur="80"/>
                                        <p:tgtEl>
                                          <p:spTgt spid="7172"/>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25" presetClass="entr" presetSubtype="0" fill="hold" nodeType="clickEffect">
                                  <p:stCondLst>
                                    <p:cond delay="0"/>
                                  </p:stCondLst>
                                  <p:childTnLst>
                                    <p:set>
                                      <p:cBhvr>
                                        <p:cTn id="13" dur="1" fill="hold">
                                          <p:stCondLst>
                                            <p:cond delay="0"/>
                                          </p:stCondLst>
                                        </p:cTn>
                                        <p:tgtEl>
                                          <p:spTgt spid="7177"/>
                                        </p:tgtEl>
                                        <p:attrNameLst>
                                          <p:attrName>style.visibility</p:attrName>
                                        </p:attrNameLst>
                                      </p:cBhvr>
                                      <p:to>
                                        <p:strVal val="visible"/>
                                      </p:to>
                                    </p:set>
                                    <p:anim calcmode="lin" valueType="num">
                                      <p:cBhvr>
                                        <p:cTn id="14" dur="500" decel="50000" fill="hold">
                                          <p:stCondLst>
                                            <p:cond delay="0"/>
                                          </p:stCondLst>
                                        </p:cTn>
                                        <p:tgtEl>
                                          <p:spTgt spid="7177"/>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7177"/>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7177"/>
                                        </p:tgtEl>
                                        <p:attrNameLst>
                                          <p:attrName>ppt_w</p:attrName>
                                        </p:attrNameLst>
                                      </p:cBhvr>
                                      <p:tavLst>
                                        <p:tav tm="0">
                                          <p:val>
                                            <p:strVal val="#ppt_w*.05"/>
                                          </p:val>
                                        </p:tav>
                                        <p:tav tm="100000">
                                          <p:val>
                                            <p:strVal val="#ppt_w"/>
                                          </p:val>
                                        </p:tav>
                                      </p:tavLst>
                                    </p:anim>
                                    <p:anim calcmode="lin" valueType="num">
                                      <p:cBhvr>
                                        <p:cTn id="17" dur="1000" fill="hold"/>
                                        <p:tgtEl>
                                          <p:spTgt spid="7177"/>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7177"/>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7177"/>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7177"/>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7177"/>
                                        </p:tgtEl>
                                      </p:cBhvr>
                                    </p:animEffect>
                                  </p:childTnLst>
                                </p:cTn>
                              </p:par>
                            </p:childTnLst>
                          </p:cTn>
                        </p:par>
                        <p:par>
                          <p:cTn id="22" fill="hold" nodeType="afterGroup">
                            <p:stCondLst>
                              <p:cond delay="1000"/>
                            </p:stCondLst>
                            <p:childTnLst>
                              <p:par>
                                <p:cTn id="23" presetID="15" presetClass="entr" presetSubtype="0" fill="hold" nodeType="afterEffect">
                                  <p:stCondLst>
                                    <p:cond delay="0"/>
                                  </p:stCondLst>
                                  <p:childTnLst>
                                    <p:set>
                                      <p:cBhvr>
                                        <p:cTn id="24" dur="1" fill="hold">
                                          <p:stCondLst>
                                            <p:cond delay="0"/>
                                          </p:stCondLst>
                                        </p:cTn>
                                        <p:tgtEl>
                                          <p:spTgt spid="7181"/>
                                        </p:tgtEl>
                                        <p:attrNameLst>
                                          <p:attrName>style.visibility</p:attrName>
                                        </p:attrNameLst>
                                      </p:cBhvr>
                                      <p:to>
                                        <p:strVal val="visible"/>
                                      </p:to>
                                    </p:set>
                                    <p:anim calcmode="lin" valueType="num">
                                      <p:cBhvr>
                                        <p:cTn id="25" dur="1000" fill="hold"/>
                                        <p:tgtEl>
                                          <p:spTgt spid="7181"/>
                                        </p:tgtEl>
                                        <p:attrNameLst>
                                          <p:attrName>ppt_w</p:attrName>
                                        </p:attrNameLst>
                                      </p:cBhvr>
                                      <p:tavLst>
                                        <p:tav tm="0">
                                          <p:val>
                                            <p:fltVal val="0"/>
                                          </p:val>
                                        </p:tav>
                                        <p:tav tm="100000">
                                          <p:val>
                                            <p:strVal val="#ppt_w"/>
                                          </p:val>
                                        </p:tav>
                                      </p:tavLst>
                                    </p:anim>
                                    <p:anim calcmode="lin" valueType="num">
                                      <p:cBhvr>
                                        <p:cTn id="26" dur="1000" fill="hold"/>
                                        <p:tgtEl>
                                          <p:spTgt spid="7181"/>
                                        </p:tgtEl>
                                        <p:attrNameLst>
                                          <p:attrName>ppt_h</p:attrName>
                                        </p:attrNameLst>
                                      </p:cBhvr>
                                      <p:tavLst>
                                        <p:tav tm="0">
                                          <p:val>
                                            <p:fltVal val="0"/>
                                          </p:val>
                                        </p:tav>
                                        <p:tav tm="100000">
                                          <p:val>
                                            <p:strVal val="#ppt_h"/>
                                          </p:val>
                                        </p:tav>
                                      </p:tavLst>
                                    </p:anim>
                                    <p:anim calcmode="lin" valueType="num">
                                      <p:cBhvr>
                                        <p:cTn id="27" dur="1000" fill="hold"/>
                                        <p:tgtEl>
                                          <p:spTgt spid="7181"/>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718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7176"/>
                                        </p:tgtEl>
                                        <p:attrNameLst>
                                          <p:attrName>style.visibility</p:attrName>
                                        </p:attrNameLst>
                                      </p:cBhvr>
                                      <p:to>
                                        <p:strVal val="visible"/>
                                      </p:to>
                                    </p:set>
                                    <p:animEffect transition="in" filter="fade">
                                      <p:cBhvr>
                                        <p:cTn id="33" dur="1000"/>
                                        <p:tgtEl>
                                          <p:spTgt spid="7176"/>
                                        </p:tgtEl>
                                      </p:cBhvr>
                                    </p:animEffect>
                                    <p:anim calcmode="lin" valueType="num">
                                      <p:cBhvr>
                                        <p:cTn id="34" dur="1000" fill="hold"/>
                                        <p:tgtEl>
                                          <p:spTgt spid="7176"/>
                                        </p:tgtEl>
                                        <p:attrNameLst>
                                          <p:attrName>ppt_x</p:attrName>
                                        </p:attrNameLst>
                                      </p:cBhvr>
                                      <p:tavLst>
                                        <p:tav tm="0">
                                          <p:val>
                                            <p:strVal val="#ppt_x"/>
                                          </p:val>
                                        </p:tav>
                                        <p:tav tm="100000">
                                          <p:val>
                                            <p:strVal val="#ppt_x"/>
                                          </p:val>
                                        </p:tav>
                                      </p:tavLst>
                                    </p:anim>
                                    <p:anim calcmode="lin" valueType="num">
                                      <p:cBhvr>
                                        <p:cTn id="35" dur="1000" fill="hold"/>
                                        <p:tgtEl>
                                          <p:spTgt spid="71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p:bldP spid="717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1" name="Picture 11" descr="imgrs0030"/>
          <p:cNvPicPr>
            <a:picLocks noGrp="1" noChangeAspect="1" noChangeArrowheads="1"/>
          </p:cNvPicPr>
          <p:nvPr>
            <p:ph/>
          </p:nvPr>
        </p:nvPicPr>
        <p:blipFill>
          <a:blip r:embed="rId2">
            <a:extLst>
              <a:ext uri="{28A0092B-C50C-407E-A947-70E740481C1C}">
                <a14:useLocalDpi xmlns:a14="http://schemas.microsoft.com/office/drawing/2010/main" xmlns="" val="0"/>
              </a:ext>
            </a:extLst>
          </a:blip>
          <a:srcRect/>
          <a:stretch>
            <a:fillRect/>
          </a:stretch>
        </p:blipFill>
        <p:spPr>
          <a:xfrm>
            <a:off x="900113" y="1281113"/>
            <a:ext cx="7056437" cy="5291137"/>
          </a:xfrm>
          <a:noFill/>
          <a:extLst>
            <a:ext uri="{909E8E84-426E-40DD-AFC4-6F175D3DCCD1}">
              <a14:hiddenFill xmlns:a14="http://schemas.microsoft.com/office/drawing/2010/main" xmlns="">
                <a:solidFill>
                  <a:srgbClr val="FFFFFF"/>
                </a:solidFill>
              </a14:hiddenFill>
            </a:ext>
          </a:extLst>
        </p:spPr>
      </p:pic>
      <p:sp>
        <p:nvSpPr>
          <p:cNvPr id="163852" name="Text Box 12"/>
          <p:cNvSpPr txBox="1">
            <a:spLocks noChangeArrowheads="1"/>
          </p:cNvSpPr>
          <p:nvPr/>
        </p:nvSpPr>
        <p:spPr bwMode="auto">
          <a:xfrm>
            <a:off x="1403350" y="0"/>
            <a:ext cx="6040438" cy="1016000"/>
          </a:xfrm>
          <a:prstGeom prst="rect">
            <a:avLst/>
          </a:prstGeom>
          <a:noFill/>
          <a:ln w="9525">
            <a:noFill/>
            <a:miter lim="800000"/>
            <a:headEnd/>
            <a:tailEnd/>
          </a:ln>
          <a:effectLst/>
        </p:spPr>
        <p:txBody>
          <a:bodyPr wrap="none">
            <a:spAutoFit/>
          </a:bodyPr>
          <a:lstStyle/>
          <a:p>
            <a:pPr eaLnBrk="0" fontAlgn="base" hangingPunct="0">
              <a:spcBef>
                <a:spcPct val="0"/>
              </a:spcBef>
              <a:spcAft>
                <a:spcPct val="0"/>
              </a:spcAft>
              <a:defRPr/>
            </a:pPr>
            <a:r>
              <a:rPr lang="en-US" sz="6000" b="1" i="1" u="sng">
                <a:solidFill>
                  <a:srgbClr val="FF0000"/>
                </a:solidFill>
                <a:effectLst>
                  <a:outerShdw blurRad="38100" dist="38100" dir="2700000" algn="tl">
                    <a:srgbClr val="000000"/>
                  </a:outerShdw>
                </a:effectLst>
                <a:latin typeface="Arial" charset="0"/>
              </a:rPr>
              <a:t>National Gallery</a:t>
            </a:r>
            <a:endParaRPr lang="ru-RU" sz="6000" b="1" i="1" u="sng">
              <a:solidFill>
                <a:srgbClr val="FF0000"/>
              </a:solidFill>
              <a:effectLst>
                <a:outerShdw blurRad="38100" dist="38100" dir="2700000" algn="tl">
                  <a:srgbClr val="000000"/>
                </a:outerShdw>
              </a:effectLst>
              <a:latin typeface="Arial" charset="0"/>
            </a:endParaRPr>
          </a:p>
        </p:txBody>
      </p:sp>
    </p:spTree>
    <p:extLst>
      <p:ext uri="{BB962C8B-B14F-4D97-AF65-F5344CB8AC3E}">
        <p14:creationId xmlns:p14="http://schemas.microsoft.com/office/powerpoint/2010/main" xmlns="" val="153732180"/>
      </p:ext>
    </p:extLst>
  </p:cSld>
  <p:clrMapOvr>
    <a:masterClrMapping/>
  </p:clrMapOvr>
  <p:transition advTm="4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163851"/>
                                        </p:tgtEl>
                                        <p:attrNameLst>
                                          <p:attrName>style.visibility</p:attrName>
                                        </p:attrNameLst>
                                      </p:cBhvr>
                                      <p:to>
                                        <p:strVal val="visible"/>
                                      </p:to>
                                    </p:set>
                                    <p:animEffect transition="in" filter="dissolve">
                                      <p:cBhvr>
                                        <p:cTn id="7" dur="500"/>
                                        <p:tgtEl>
                                          <p:spTgt spid="16385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63852"/>
                                        </p:tgtEl>
                                        <p:attrNameLst>
                                          <p:attrName>style.visibility</p:attrName>
                                        </p:attrNameLst>
                                      </p:cBhvr>
                                      <p:to>
                                        <p:strVal val="visible"/>
                                      </p:to>
                                    </p:set>
                                    <p:anim calcmode="discrete" valueType="clr">
                                      <p:cBhvr override="childStyle">
                                        <p:cTn id="12" dur="80"/>
                                        <p:tgtEl>
                                          <p:spTgt spid="163852"/>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63852"/>
                                        </p:tgtEl>
                                        <p:attrNameLst>
                                          <p:attrName>fillcolor</p:attrName>
                                        </p:attrNameLst>
                                      </p:cBhvr>
                                      <p:tavLst>
                                        <p:tav tm="0">
                                          <p:val>
                                            <p:clrVal>
                                              <a:schemeClr val="accent2"/>
                                            </p:clrVal>
                                          </p:val>
                                        </p:tav>
                                        <p:tav tm="50000">
                                          <p:val>
                                            <p:clrVal>
                                              <a:schemeClr val="hlink"/>
                                            </p:clrVal>
                                          </p:val>
                                        </p:tav>
                                      </p:tavLst>
                                    </p:anim>
                                    <p:set>
                                      <p:cBhvr>
                                        <p:cTn id="14" dur="80"/>
                                        <p:tgtEl>
                                          <p:spTgt spid="16385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5892" name="Picture 4" descr="img_night_time_tower_bridge"/>
          <p:cNvPicPr>
            <a:picLocks noGrp="1" noChangeAspect="1" noChangeArrowheads="1"/>
          </p:cNvPicPr>
          <p:nvPr>
            <p:ph idx="1"/>
          </p:nvPr>
        </p:nvPicPr>
        <p:blipFill>
          <a:blip r:embed="rId2">
            <a:extLst>
              <a:ext uri="{28A0092B-C50C-407E-A947-70E740481C1C}">
                <a14:useLocalDpi xmlns:a14="http://schemas.microsoft.com/office/drawing/2010/main" xmlns="" val="0"/>
              </a:ext>
            </a:extLst>
          </a:blip>
          <a:srcRect/>
          <a:stretch>
            <a:fillRect/>
          </a:stretch>
        </p:blipFill>
        <p:spPr>
          <a:xfrm>
            <a:off x="1042988" y="836613"/>
            <a:ext cx="6913562" cy="5905500"/>
          </a:xfrm>
          <a:noFill/>
          <a:extLst>
            <a:ext uri="{909E8E84-426E-40DD-AFC4-6F175D3DCCD1}">
              <a14:hiddenFill xmlns:a14="http://schemas.microsoft.com/office/drawing/2010/main" xmlns="">
                <a:solidFill>
                  <a:srgbClr val="FFFFFF"/>
                </a:solidFill>
              </a14:hiddenFill>
            </a:ext>
          </a:extLst>
        </p:spPr>
      </p:pic>
      <p:sp>
        <p:nvSpPr>
          <p:cNvPr id="165893" name="Text Box 5"/>
          <p:cNvSpPr txBox="1">
            <a:spLocks noChangeArrowheads="1"/>
          </p:cNvSpPr>
          <p:nvPr/>
        </p:nvSpPr>
        <p:spPr bwMode="auto">
          <a:xfrm>
            <a:off x="1979613" y="-171450"/>
            <a:ext cx="5070475" cy="1016000"/>
          </a:xfrm>
          <a:prstGeom prst="rect">
            <a:avLst/>
          </a:prstGeom>
          <a:noFill/>
          <a:ln w="9525">
            <a:noFill/>
            <a:miter lim="800000"/>
            <a:headEnd/>
            <a:tailEnd/>
          </a:ln>
          <a:effectLst/>
        </p:spPr>
        <p:txBody>
          <a:bodyPr wrap="none">
            <a:spAutoFit/>
          </a:bodyPr>
          <a:lstStyle/>
          <a:p>
            <a:pPr eaLnBrk="0" fontAlgn="base" hangingPunct="0">
              <a:spcBef>
                <a:spcPct val="0"/>
              </a:spcBef>
              <a:spcAft>
                <a:spcPct val="0"/>
              </a:spcAft>
              <a:defRPr/>
            </a:pPr>
            <a:r>
              <a:rPr lang="en-US" sz="6000" b="1" i="1" u="sng">
                <a:solidFill>
                  <a:srgbClr val="FF3300"/>
                </a:solidFill>
                <a:effectLst>
                  <a:outerShdw blurRad="38100" dist="38100" dir="2700000" algn="tl">
                    <a:srgbClr val="000000"/>
                  </a:outerShdw>
                </a:effectLst>
                <a:latin typeface="Arial" charset="0"/>
              </a:rPr>
              <a:t>Tower Bridge</a:t>
            </a:r>
            <a:endParaRPr lang="ru-RU" sz="6000" b="1" i="1" u="sng">
              <a:solidFill>
                <a:srgbClr val="FF3300"/>
              </a:solidFill>
              <a:effectLst>
                <a:outerShdw blurRad="38100" dist="38100" dir="2700000" algn="tl">
                  <a:srgbClr val="000000"/>
                </a:outerShdw>
              </a:effectLst>
              <a:latin typeface="Arial" charset="0"/>
            </a:endParaRPr>
          </a:p>
        </p:txBody>
      </p:sp>
    </p:spTree>
    <p:extLst>
      <p:ext uri="{BB962C8B-B14F-4D97-AF65-F5344CB8AC3E}">
        <p14:creationId xmlns:p14="http://schemas.microsoft.com/office/powerpoint/2010/main" xmlns="" val="2850319889"/>
      </p:ext>
    </p:extLst>
  </p:cSld>
  <p:clrMapOvr>
    <a:masterClrMapping/>
  </p:clrMapOvr>
  <p:transition advTm="4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5" presetClass="entr" presetSubtype="0" fill="hold" nodeType="clickEffect">
                                  <p:stCondLst>
                                    <p:cond delay="0"/>
                                  </p:stCondLst>
                                  <p:childTnLst>
                                    <p:set>
                                      <p:cBhvr>
                                        <p:cTn id="6" dur="1" fill="hold">
                                          <p:stCondLst>
                                            <p:cond delay="0"/>
                                          </p:stCondLst>
                                        </p:cTn>
                                        <p:tgtEl>
                                          <p:spTgt spid="165892"/>
                                        </p:tgtEl>
                                        <p:attrNameLst>
                                          <p:attrName>style.visibility</p:attrName>
                                        </p:attrNameLst>
                                      </p:cBhvr>
                                      <p:to>
                                        <p:strVal val="visible"/>
                                      </p:to>
                                    </p:set>
                                    <p:anim calcmode="lin" valueType="num">
                                      <p:cBhvr>
                                        <p:cTn id="7" dur="1000" fill="hold"/>
                                        <p:tgtEl>
                                          <p:spTgt spid="165892"/>
                                        </p:tgtEl>
                                        <p:attrNameLst>
                                          <p:attrName>ppt_w</p:attrName>
                                        </p:attrNameLst>
                                      </p:cBhvr>
                                      <p:tavLst>
                                        <p:tav tm="0">
                                          <p:val>
                                            <p:fltVal val="0"/>
                                          </p:val>
                                        </p:tav>
                                        <p:tav tm="100000">
                                          <p:val>
                                            <p:strVal val="#ppt_w"/>
                                          </p:val>
                                        </p:tav>
                                      </p:tavLst>
                                    </p:anim>
                                    <p:anim calcmode="lin" valueType="num">
                                      <p:cBhvr>
                                        <p:cTn id="8" dur="1000" fill="hold"/>
                                        <p:tgtEl>
                                          <p:spTgt spid="165892"/>
                                        </p:tgtEl>
                                        <p:attrNameLst>
                                          <p:attrName>ppt_h</p:attrName>
                                        </p:attrNameLst>
                                      </p:cBhvr>
                                      <p:tavLst>
                                        <p:tav tm="0">
                                          <p:val>
                                            <p:fltVal val="0"/>
                                          </p:val>
                                        </p:tav>
                                        <p:tav tm="100000">
                                          <p:val>
                                            <p:strVal val="#ppt_h"/>
                                          </p:val>
                                        </p:tav>
                                      </p:tavLst>
                                    </p:anim>
                                    <p:anim calcmode="lin" valueType="num">
                                      <p:cBhvr>
                                        <p:cTn id="9" dur="1000" fill="hold"/>
                                        <p:tgtEl>
                                          <p:spTgt spid="16589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6589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27" presetClass="entr" presetSubtype="0" fill="hold" grpId="0" nodeType="clickEffect">
                                  <p:stCondLst>
                                    <p:cond delay="0"/>
                                  </p:stCondLst>
                                  <p:iterate type="lt">
                                    <p:tmPct val="50000"/>
                                  </p:iterate>
                                  <p:childTnLst>
                                    <p:set>
                                      <p:cBhvr>
                                        <p:cTn id="14" dur="1" fill="hold">
                                          <p:stCondLst>
                                            <p:cond delay="0"/>
                                          </p:stCondLst>
                                        </p:cTn>
                                        <p:tgtEl>
                                          <p:spTgt spid="165893"/>
                                        </p:tgtEl>
                                        <p:attrNameLst>
                                          <p:attrName>style.visibility</p:attrName>
                                        </p:attrNameLst>
                                      </p:cBhvr>
                                      <p:to>
                                        <p:strVal val="visible"/>
                                      </p:to>
                                    </p:set>
                                    <p:anim calcmode="discrete" valueType="clr">
                                      <p:cBhvr override="childStyle">
                                        <p:cTn id="15" dur="80"/>
                                        <p:tgtEl>
                                          <p:spTgt spid="165893"/>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165893"/>
                                        </p:tgtEl>
                                        <p:attrNameLst>
                                          <p:attrName>fillcolor</p:attrName>
                                        </p:attrNameLst>
                                      </p:cBhvr>
                                      <p:tavLst>
                                        <p:tav tm="0">
                                          <p:val>
                                            <p:clrVal>
                                              <a:schemeClr val="accent2"/>
                                            </p:clrVal>
                                          </p:val>
                                        </p:tav>
                                        <p:tav tm="50000">
                                          <p:val>
                                            <p:clrVal>
                                              <a:schemeClr val="hlink"/>
                                            </p:clrVal>
                                          </p:val>
                                        </p:tav>
                                      </p:tavLst>
                                    </p:anim>
                                    <p:set>
                                      <p:cBhvr>
                                        <p:cTn id="17" dur="80"/>
                                        <p:tgtEl>
                                          <p:spTgt spid="16589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89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6917" name="Picture 5" descr="st_paul"/>
          <p:cNvPicPr>
            <a:picLocks noGrp="1" noChangeAspect="1" noChangeArrowheads="1"/>
          </p:cNvPicPr>
          <p:nvPr>
            <p:ph/>
          </p:nvPr>
        </p:nvPicPr>
        <p:blipFill>
          <a:blip r:embed="rId2">
            <a:extLst>
              <a:ext uri="{28A0092B-C50C-407E-A947-70E740481C1C}">
                <a14:useLocalDpi xmlns:a14="http://schemas.microsoft.com/office/drawing/2010/main" xmlns="" val="0"/>
              </a:ext>
            </a:extLst>
          </a:blip>
          <a:srcRect/>
          <a:stretch>
            <a:fillRect/>
          </a:stretch>
        </p:blipFill>
        <p:spPr>
          <a:xfrm>
            <a:off x="1143000" y="785813"/>
            <a:ext cx="6786563" cy="6072187"/>
          </a:xfrm>
          <a:noFill/>
          <a:extLst>
            <a:ext uri="{909E8E84-426E-40DD-AFC4-6F175D3DCCD1}">
              <a14:hiddenFill xmlns:a14="http://schemas.microsoft.com/office/drawing/2010/main" xmlns="">
                <a:solidFill>
                  <a:srgbClr val="FFFFFF"/>
                </a:solidFill>
              </a14:hiddenFill>
            </a:ext>
          </a:extLst>
        </p:spPr>
      </p:pic>
      <p:sp>
        <p:nvSpPr>
          <p:cNvPr id="166918" name="Text Box 6"/>
          <p:cNvSpPr txBox="1">
            <a:spLocks noChangeArrowheads="1"/>
          </p:cNvSpPr>
          <p:nvPr/>
        </p:nvSpPr>
        <p:spPr bwMode="auto">
          <a:xfrm>
            <a:off x="900113" y="-171450"/>
            <a:ext cx="7394575" cy="1016000"/>
          </a:xfrm>
          <a:prstGeom prst="rect">
            <a:avLst/>
          </a:prstGeom>
          <a:noFill/>
          <a:ln w="9525">
            <a:noFill/>
            <a:miter lim="800000"/>
            <a:headEnd/>
            <a:tailEnd/>
          </a:ln>
          <a:effectLst/>
        </p:spPr>
        <p:txBody>
          <a:bodyPr wrap="none">
            <a:spAutoFit/>
          </a:bodyPr>
          <a:lstStyle/>
          <a:p>
            <a:pPr eaLnBrk="0" fontAlgn="base" hangingPunct="0">
              <a:spcBef>
                <a:spcPct val="0"/>
              </a:spcBef>
              <a:spcAft>
                <a:spcPct val="0"/>
              </a:spcAft>
              <a:defRPr/>
            </a:pPr>
            <a:r>
              <a:rPr lang="en-US" sz="6000" b="1" i="1" u="sng">
                <a:solidFill>
                  <a:srgbClr val="FF0000"/>
                </a:solidFill>
                <a:effectLst>
                  <a:outerShdw blurRad="38100" dist="38100" dir="2700000" algn="tl">
                    <a:srgbClr val="000000"/>
                  </a:outerShdw>
                </a:effectLst>
                <a:latin typeface="Arial" charset="0"/>
              </a:rPr>
              <a:t>St. Paul’s Cathedral</a:t>
            </a:r>
            <a:endParaRPr lang="ru-RU" sz="6000" b="1" i="1" u="sng">
              <a:solidFill>
                <a:srgbClr val="FF0000"/>
              </a:solidFill>
              <a:effectLst>
                <a:outerShdw blurRad="38100" dist="38100" dir="2700000" algn="tl">
                  <a:srgbClr val="000000"/>
                </a:outerShdw>
              </a:effectLst>
              <a:latin typeface="Arial" charset="0"/>
            </a:endParaRPr>
          </a:p>
        </p:txBody>
      </p:sp>
    </p:spTree>
    <p:extLst>
      <p:ext uri="{BB962C8B-B14F-4D97-AF65-F5344CB8AC3E}">
        <p14:creationId xmlns:p14="http://schemas.microsoft.com/office/powerpoint/2010/main" xmlns="" val="1773490923"/>
      </p:ext>
    </p:extLst>
  </p:cSld>
  <p:clrMapOvr>
    <a:masterClrMapping/>
  </p:clrMapOvr>
  <p:transition advTm="4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166917"/>
                                        </p:tgtEl>
                                        <p:attrNameLst>
                                          <p:attrName>style.visibility</p:attrName>
                                        </p:attrNameLst>
                                      </p:cBhvr>
                                      <p:to>
                                        <p:strVal val="visible"/>
                                      </p:to>
                                    </p:set>
                                    <p:anim calcmode="lin" valueType="num">
                                      <p:cBhvr>
                                        <p:cTn id="7" dur="500" fill="hold"/>
                                        <p:tgtEl>
                                          <p:spTgt spid="166917"/>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66917"/>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66917"/>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66917"/>
                                        </p:tgtEl>
                                        <p:attrNameLst>
                                          <p:attrName>ppt_y</p:attrName>
                                        </p:attrNameLst>
                                      </p:cBhvr>
                                      <p:tavLst>
                                        <p:tav tm="0">
                                          <p:val>
                                            <p:strVal val="#ppt_y"/>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27" presetClass="entr" presetSubtype="0" fill="hold" grpId="0" nodeType="clickEffect">
                                  <p:stCondLst>
                                    <p:cond delay="0"/>
                                  </p:stCondLst>
                                  <p:iterate type="lt">
                                    <p:tmPct val="50000"/>
                                  </p:iterate>
                                  <p:childTnLst>
                                    <p:set>
                                      <p:cBhvr>
                                        <p:cTn id="14" dur="1" fill="hold">
                                          <p:stCondLst>
                                            <p:cond delay="0"/>
                                          </p:stCondLst>
                                        </p:cTn>
                                        <p:tgtEl>
                                          <p:spTgt spid="166918"/>
                                        </p:tgtEl>
                                        <p:attrNameLst>
                                          <p:attrName>style.visibility</p:attrName>
                                        </p:attrNameLst>
                                      </p:cBhvr>
                                      <p:to>
                                        <p:strVal val="visible"/>
                                      </p:to>
                                    </p:set>
                                    <p:anim calcmode="discrete" valueType="clr">
                                      <p:cBhvr override="childStyle">
                                        <p:cTn id="15" dur="80"/>
                                        <p:tgtEl>
                                          <p:spTgt spid="166918"/>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166918"/>
                                        </p:tgtEl>
                                        <p:attrNameLst>
                                          <p:attrName>fillcolor</p:attrName>
                                        </p:attrNameLst>
                                      </p:cBhvr>
                                      <p:tavLst>
                                        <p:tav tm="0">
                                          <p:val>
                                            <p:clrVal>
                                              <a:schemeClr val="accent2"/>
                                            </p:clrVal>
                                          </p:val>
                                        </p:tav>
                                        <p:tav tm="50000">
                                          <p:val>
                                            <p:clrVal>
                                              <a:schemeClr val="hlink"/>
                                            </p:clrVal>
                                          </p:val>
                                        </p:tav>
                                      </p:tavLst>
                                    </p:anim>
                                    <p:set>
                                      <p:cBhvr>
                                        <p:cTn id="17" dur="80"/>
                                        <p:tgtEl>
                                          <p:spTgt spid="1669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9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60648"/>
            <a:ext cx="8229600" cy="691480"/>
          </a:xfrm>
        </p:spPr>
        <p:txBody>
          <a:bodyPr/>
          <a:lstStyle/>
          <a:p>
            <a:r>
              <a:rPr lang="en-US" sz="4400" dirty="0" smtClean="0"/>
              <a:t>Means of travelling</a:t>
            </a:r>
            <a:endParaRPr lang="ru-RU" sz="4400"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32229" y="1196752"/>
            <a:ext cx="3319691" cy="2448272"/>
          </a:xfrm>
          <a:prstGeom prst="rect">
            <a:avLst/>
          </a:prstGeom>
        </p:spPr>
      </p:pic>
      <p:pic>
        <p:nvPicPr>
          <p:cNvPr id="5" name="Рисунок 4"/>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4625483" y="1203176"/>
            <a:ext cx="3906957" cy="2441848"/>
          </a:xfrm>
          <a:prstGeom prst="rect">
            <a:avLst/>
          </a:prstGeom>
        </p:spPr>
      </p:pic>
      <p:pic>
        <p:nvPicPr>
          <p:cNvPr id="1026"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32229" y="3861049"/>
            <a:ext cx="3461555" cy="252027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4641488" y="4005064"/>
            <a:ext cx="3890952" cy="23762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22159858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 calcmode="lin" valueType="num">
                                      <p:cBhvr>
                                        <p:cTn id="14" dur="1000" fill="hold"/>
                                        <p:tgtEl>
                                          <p:spTgt spid="4"/>
                                        </p:tgtEl>
                                        <p:attrNameLst>
                                          <p:attrName>style.rotation</p:attrName>
                                        </p:attrNameLst>
                                      </p:cBhvr>
                                      <p:tavLst>
                                        <p:tav tm="0">
                                          <p:val>
                                            <p:fltVal val="90"/>
                                          </p:val>
                                        </p:tav>
                                        <p:tav tm="100000">
                                          <p:val>
                                            <p:fltVal val="0"/>
                                          </p:val>
                                        </p:tav>
                                      </p:tavLst>
                                    </p:anim>
                                    <p:animEffect transition="in" filter="fade">
                                      <p:cBhvr>
                                        <p:cTn id="15" dur="10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1000" fill="hold"/>
                                        <p:tgtEl>
                                          <p:spTgt spid="5"/>
                                        </p:tgtEl>
                                        <p:attrNameLst>
                                          <p:attrName>ppt_w</p:attrName>
                                        </p:attrNameLst>
                                      </p:cBhvr>
                                      <p:tavLst>
                                        <p:tav tm="0">
                                          <p:val>
                                            <p:fltVal val="0"/>
                                          </p:val>
                                        </p:tav>
                                        <p:tav tm="100000">
                                          <p:val>
                                            <p:strVal val="#ppt_w"/>
                                          </p:val>
                                        </p:tav>
                                      </p:tavLst>
                                    </p:anim>
                                    <p:anim calcmode="lin" valueType="num">
                                      <p:cBhvr>
                                        <p:cTn id="21" dur="1000" fill="hold"/>
                                        <p:tgtEl>
                                          <p:spTgt spid="5"/>
                                        </p:tgtEl>
                                        <p:attrNameLst>
                                          <p:attrName>ppt_h</p:attrName>
                                        </p:attrNameLst>
                                      </p:cBhvr>
                                      <p:tavLst>
                                        <p:tav tm="0">
                                          <p:val>
                                            <p:fltVal val="0"/>
                                          </p:val>
                                        </p:tav>
                                        <p:tav tm="100000">
                                          <p:val>
                                            <p:strVal val="#ppt_h"/>
                                          </p:val>
                                        </p:tav>
                                      </p:tavLst>
                                    </p:anim>
                                    <p:anim calcmode="lin" valueType="num">
                                      <p:cBhvr>
                                        <p:cTn id="22" dur="1000" fill="hold"/>
                                        <p:tgtEl>
                                          <p:spTgt spid="5"/>
                                        </p:tgtEl>
                                        <p:attrNameLst>
                                          <p:attrName>style.rotation</p:attrName>
                                        </p:attrNameLst>
                                      </p:cBhvr>
                                      <p:tavLst>
                                        <p:tav tm="0">
                                          <p:val>
                                            <p:fltVal val="90"/>
                                          </p:val>
                                        </p:tav>
                                        <p:tav tm="100000">
                                          <p:val>
                                            <p:fltVal val="0"/>
                                          </p:val>
                                        </p:tav>
                                      </p:tavLst>
                                    </p:anim>
                                    <p:animEffect transition="in" filter="fade">
                                      <p:cBhvr>
                                        <p:cTn id="23" dur="1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nodeType="clickEffect">
                                  <p:stCondLst>
                                    <p:cond delay="0"/>
                                  </p:stCondLst>
                                  <p:childTnLst>
                                    <p:set>
                                      <p:cBhvr>
                                        <p:cTn id="27" dur="1" fill="hold">
                                          <p:stCondLst>
                                            <p:cond delay="0"/>
                                          </p:stCondLst>
                                        </p:cTn>
                                        <p:tgtEl>
                                          <p:spTgt spid="1026"/>
                                        </p:tgtEl>
                                        <p:attrNameLst>
                                          <p:attrName>style.visibility</p:attrName>
                                        </p:attrNameLst>
                                      </p:cBhvr>
                                      <p:to>
                                        <p:strVal val="visible"/>
                                      </p:to>
                                    </p:set>
                                    <p:anim calcmode="lin" valueType="num">
                                      <p:cBhvr>
                                        <p:cTn id="28" dur="1000" fill="hold"/>
                                        <p:tgtEl>
                                          <p:spTgt spid="1026"/>
                                        </p:tgtEl>
                                        <p:attrNameLst>
                                          <p:attrName>ppt_w</p:attrName>
                                        </p:attrNameLst>
                                      </p:cBhvr>
                                      <p:tavLst>
                                        <p:tav tm="0">
                                          <p:val>
                                            <p:fltVal val="0"/>
                                          </p:val>
                                        </p:tav>
                                        <p:tav tm="100000">
                                          <p:val>
                                            <p:strVal val="#ppt_w"/>
                                          </p:val>
                                        </p:tav>
                                      </p:tavLst>
                                    </p:anim>
                                    <p:anim calcmode="lin" valueType="num">
                                      <p:cBhvr>
                                        <p:cTn id="29" dur="1000" fill="hold"/>
                                        <p:tgtEl>
                                          <p:spTgt spid="1026"/>
                                        </p:tgtEl>
                                        <p:attrNameLst>
                                          <p:attrName>ppt_h</p:attrName>
                                        </p:attrNameLst>
                                      </p:cBhvr>
                                      <p:tavLst>
                                        <p:tav tm="0">
                                          <p:val>
                                            <p:fltVal val="0"/>
                                          </p:val>
                                        </p:tav>
                                        <p:tav tm="100000">
                                          <p:val>
                                            <p:strVal val="#ppt_h"/>
                                          </p:val>
                                        </p:tav>
                                      </p:tavLst>
                                    </p:anim>
                                    <p:anim calcmode="lin" valueType="num">
                                      <p:cBhvr>
                                        <p:cTn id="30" dur="1000" fill="hold"/>
                                        <p:tgtEl>
                                          <p:spTgt spid="1026"/>
                                        </p:tgtEl>
                                        <p:attrNameLst>
                                          <p:attrName>style.rotation</p:attrName>
                                        </p:attrNameLst>
                                      </p:cBhvr>
                                      <p:tavLst>
                                        <p:tav tm="0">
                                          <p:val>
                                            <p:fltVal val="90"/>
                                          </p:val>
                                        </p:tav>
                                        <p:tav tm="100000">
                                          <p:val>
                                            <p:fltVal val="0"/>
                                          </p:val>
                                        </p:tav>
                                      </p:tavLst>
                                    </p:anim>
                                    <p:animEffect transition="in" filter="fade">
                                      <p:cBhvr>
                                        <p:cTn id="31" dur="1000"/>
                                        <p:tgtEl>
                                          <p:spTgt spid="1026"/>
                                        </p:tgtEl>
                                      </p:cBhvr>
                                    </p:animEffect>
                                  </p:childTnLst>
                                </p:cTn>
                              </p:par>
                            </p:childTnLst>
                          </p:cTn>
                        </p:par>
                      </p:childTnLst>
                    </p:cTn>
                  </p:par>
                  <p:par>
                    <p:cTn id="32" fill="hold">
                      <p:stCondLst>
                        <p:cond delay="indefinite"/>
                      </p:stCondLst>
                      <p:childTnLst>
                        <p:par>
                          <p:cTn id="33" fill="hold">
                            <p:stCondLst>
                              <p:cond delay="0"/>
                            </p:stCondLst>
                            <p:childTnLst>
                              <p:par>
                                <p:cTn id="34" presetID="31" presetClass="entr" presetSubtype="0" fill="hold" nodeType="clickEffect">
                                  <p:stCondLst>
                                    <p:cond delay="0"/>
                                  </p:stCondLst>
                                  <p:childTnLst>
                                    <p:set>
                                      <p:cBhvr>
                                        <p:cTn id="35" dur="1" fill="hold">
                                          <p:stCondLst>
                                            <p:cond delay="0"/>
                                          </p:stCondLst>
                                        </p:cTn>
                                        <p:tgtEl>
                                          <p:spTgt spid="1027"/>
                                        </p:tgtEl>
                                        <p:attrNameLst>
                                          <p:attrName>style.visibility</p:attrName>
                                        </p:attrNameLst>
                                      </p:cBhvr>
                                      <p:to>
                                        <p:strVal val="visible"/>
                                      </p:to>
                                    </p:set>
                                    <p:anim calcmode="lin" valueType="num">
                                      <p:cBhvr>
                                        <p:cTn id="36" dur="1000" fill="hold"/>
                                        <p:tgtEl>
                                          <p:spTgt spid="1027"/>
                                        </p:tgtEl>
                                        <p:attrNameLst>
                                          <p:attrName>ppt_w</p:attrName>
                                        </p:attrNameLst>
                                      </p:cBhvr>
                                      <p:tavLst>
                                        <p:tav tm="0">
                                          <p:val>
                                            <p:fltVal val="0"/>
                                          </p:val>
                                        </p:tav>
                                        <p:tav tm="100000">
                                          <p:val>
                                            <p:strVal val="#ppt_w"/>
                                          </p:val>
                                        </p:tav>
                                      </p:tavLst>
                                    </p:anim>
                                    <p:anim calcmode="lin" valueType="num">
                                      <p:cBhvr>
                                        <p:cTn id="37" dur="1000" fill="hold"/>
                                        <p:tgtEl>
                                          <p:spTgt spid="1027"/>
                                        </p:tgtEl>
                                        <p:attrNameLst>
                                          <p:attrName>ppt_h</p:attrName>
                                        </p:attrNameLst>
                                      </p:cBhvr>
                                      <p:tavLst>
                                        <p:tav tm="0">
                                          <p:val>
                                            <p:fltVal val="0"/>
                                          </p:val>
                                        </p:tav>
                                        <p:tav tm="100000">
                                          <p:val>
                                            <p:strVal val="#ppt_h"/>
                                          </p:val>
                                        </p:tav>
                                      </p:tavLst>
                                    </p:anim>
                                    <p:anim calcmode="lin" valueType="num">
                                      <p:cBhvr>
                                        <p:cTn id="38" dur="1000" fill="hold"/>
                                        <p:tgtEl>
                                          <p:spTgt spid="1027"/>
                                        </p:tgtEl>
                                        <p:attrNameLst>
                                          <p:attrName>style.rotation</p:attrName>
                                        </p:attrNameLst>
                                      </p:cBhvr>
                                      <p:tavLst>
                                        <p:tav tm="0">
                                          <p:val>
                                            <p:fltVal val="90"/>
                                          </p:val>
                                        </p:tav>
                                        <p:tav tm="100000">
                                          <p:val>
                                            <p:fltVal val="0"/>
                                          </p:val>
                                        </p:tav>
                                      </p:tavLst>
                                    </p:anim>
                                    <p:animEffect transition="in" filter="fade">
                                      <p:cBhvr>
                                        <p:cTn id="39" dur="10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8966" name="Picture 6" descr="wmabbey"/>
          <p:cNvPicPr>
            <a:picLocks noGrp="1" noChangeAspect="1" noChangeArrowheads="1"/>
          </p:cNvPicPr>
          <p:nvPr>
            <p:ph/>
          </p:nvPr>
        </p:nvPicPr>
        <p:blipFill>
          <a:blip r:embed="rId2">
            <a:extLst>
              <a:ext uri="{28A0092B-C50C-407E-A947-70E740481C1C}">
                <a14:useLocalDpi xmlns:a14="http://schemas.microsoft.com/office/drawing/2010/main" xmlns="" val="0"/>
              </a:ext>
            </a:extLst>
          </a:blip>
          <a:srcRect/>
          <a:stretch>
            <a:fillRect/>
          </a:stretch>
        </p:blipFill>
        <p:spPr>
          <a:xfrm>
            <a:off x="428625" y="928688"/>
            <a:ext cx="8429625" cy="5500687"/>
          </a:xfrm>
          <a:noFill/>
          <a:extLst>
            <a:ext uri="{909E8E84-426E-40DD-AFC4-6F175D3DCCD1}">
              <a14:hiddenFill xmlns:a14="http://schemas.microsoft.com/office/drawing/2010/main" xmlns="">
                <a:solidFill>
                  <a:srgbClr val="FFFFFF"/>
                </a:solidFill>
              </a14:hiddenFill>
            </a:ext>
          </a:extLst>
        </p:spPr>
      </p:pic>
      <p:sp>
        <p:nvSpPr>
          <p:cNvPr id="168968" name="Text Box 8"/>
          <p:cNvSpPr txBox="1">
            <a:spLocks noChangeArrowheads="1"/>
          </p:cNvSpPr>
          <p:nvPr/>
        </p:nvSpPr>
        <p:spPr bwMode="auto">
          <a:xfrm>
            <a:off x="971550" y="-171450"/>
            <a:ext cx="7324725" cy="1016000"/>
          </a:xfrm>
          <a:prstGeom prst="rect">
            <a:avLst/>
          </a:prstGeom>
          <a:noFill/>
          <a:ln w="9525">
            <a:noFill/>
            <a:miter lim="800000"/>
            <a:headEnd/>
            <a:tailEnd/>
          </a:ln>
          <a:effectLst/>
        </p:spPr>
        <p:txBody>
          <a:bodyPr wrap="none">
            <a:spAutoFit/>
          </a:bodyPr>
          <a:lstStyle/>
          <a:p>
            <a:pPr eaLnBrk="0" fontAlgn="base" hangingPunct="0">
              <a:spcBef>
                <a:spcPct val="0"/>
              </a:spcBef>
              <a:spcAft>
                <a:spcPct val="0"/>
              </a:spcAft>
              <a:defRPr/>
            </a:pPr>
            <a:r>
              <a:rPr lang="en-US" sz="6000" b="1" i="1" u="sng">
                <a:solidFill>
                  <a:srgbClr val="FF0000"/>
                </a:solidFill>
                <a:effectLst>
                  <a:outerShdw blurRad="38100" dist="38100" dir="2700000" algn="tl">
                    <a:srgbClr val="000000"/>
                  </a:outerShdw>
                </a:effectLst>
                <a:latin typeface="Arial" charset="0"/>
              </a:rPr>
              <a:t>Westminster Abbey</a:t>
            </a:r>
            <a:endParaRPr lang="ru-RU" sz="6000" b="1" i="1" u="sng">
              <a:solidFill>
                <a:srgbClr val="FF0000"/>
              </a:solidFill>
              <a:effectLst>
                <a:outerShdw blurRad="38100" dist="38100" dir="2700000" algn="tl">
                  <a:srgbClr val="000000"/>
                </a:outerShdw>
              </a:effectLst>
              <a:latin typeface="Arial" charset="0"/>
            </a:endParaRPr>
          </a:p>
        </p:txBody>
      </p:sp>
    </p:spTree>
    <p:extLst>
      <p:ext uri="{BB962C8B-B14F-4D97-AF65-F5344CB8AC3E}">
        <p14:creationId xmlns:p14="http://schemas.microsoft.com/office/powerpoint/2010/main" xmlns="" val="992537131"/>
      </p:ext>
    </p:extLst>
  </p:cSld>
  <p:clrMapOvr>
    <a:masterClrMapping/>
  </p:clrMapOvr>
  <p:transition advTm="4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2" presetClass="entr" presetSubtype="0" fill="hold" nodeType="clickEffect">
                                  <p:stCondLst>
                                    <p:cond delay="0"/>
                                  </p:stCondLst>
                                  <p:childTnLst>
                                    <p:set>
                                      <p:cBhvr>
                                        <p:cTn id="6" dur="1" fill="hold">
                                          <p:stCondLst>
                                            <p:cond delay="0"/>
                                          </p:stCondLst>
                                        </p:cTn>
                                        <p:tgtEl>
                                          <p:spTgt spid="168966"/>
                                        </p:tgtEl>
                                        <p:attrNameLst>
                                          <p:attrName>style.visibility</p:attrName>
                                        </p:attrNameLst>
                                      </p:cBhvr>
                                      <p:to>
                                        <p:strVal val="visible"/>
                                      </p:to>
                                    </p:set>
                                    <p:animScale>
                                      <p:cBhvr>
                                        <p:cTn id="7" dur="1000" decel="50000" fill="hold">
                                          <p:stCondLst>
                                            <p:cond delay="0"/>
                                          </p:stCondLst>
                                        </p:cTn>
                                        <p:tgtEl>
                                          <p:spTgt spid="16896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68966"/>
                                        </p:tgtEl>
                                        <p:attrNameLst>
                                          <p:attrName>ppt_x</p:attrName>
                                          <p:attrName>ppt_y</p:attrName>
                                        </p:attrNameLst>
                                      </p:cBhvr>
                                    </p:animMotion>
                                    <p:animEffect transition="in" filter="fade">
                                      <p:cBhvr>
                                        <p:cTn id="9" dur="1000"/>
                                        <p:tgtEl>
                                          <p:spTgt spid="168966"/>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168968"/>
                                        </p:tgtEl>
                                        <p:attrNameLst>
                                          <p:attrName>style.visibility</p:attrName>
                                        </p:attrNameLst>
                                      </p:cBhvr>
                                      <p:to>
                                        <p:strVal val="visible"/>
                                      </p:to>
                                    </p:set>
                                    <p:anim calcmode="discrete" valueType="clr">
                                      <p:cBhvr override="childStyle">
                                        <p:cTn id="14" dur="80"/>
                                        <p:tgtEl>
                                          <p:spTgt spid="168968"/>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68968"/>
                                        </p:tgtEl>
                                        <p:attrNameLst>
                                          <p:attrName>fillcolor</p:attrName>
                                        </p:attrNameLst>
                                      </p:cBhvr>
                                      <p:tavLst>
                                        <p:tav tm="0">
                                          <p:val>
                                            <p:clrVal>
                                              <a:schemeClr val="accent2"/>
                                            </p:clrVal>
                                          </p:val>
                                        </p:tav>
                                        <p:tav tm="50000">
                                          <p:val>
                                            <p:clrVal>
                                              <a:schemeClr val="hlink"/>
                                            </p:clrVal>
                                          </p:val>
                                        </p:tav>
                                      </p:tavLst>
                                    </p:anim>
                                    <p:set>
                                      <p:cBhvr>
                                        <p:cTn id="16" dur="80"/>
                                        <p:tgtEl>
                                          <p:spTgt spid="16896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96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6134" name="Picture 6" descr="Trafal15"/>
          <p:cNvPicPr>
            <a:picLocks noGrp="1" noChangeAspect="1" noChangeArrowheads="1"/>
          </p:cNvPicPr>
          <p:nvPr>
            <p:ph/>
          </p:nvPr>
        </p:nvPicPr>
        <p:blipFill>
          <a:blip r:embed="rId2">
            <a:extLst>
              <a:ext uri="{28A0092B-C50C-407E-A947-70E740481C1C}">
                <a14:useLocalDpi xmlns:a14="http://schemas.microsoft.com/office/drawing/2010/main" xmlns="" val="0"/>
              </a:ext>
            </a:extLst>
          </a:blip>
          <a:srcRect/>
          <a:stretch>
            <a:fillRect/>
          </a:stretch>
        </p:blipFill>
        <p:spPr>
          <a:xfrm>
            <a:off x="714375" y="857250"/>
            <a:ext cx="8059738" cy="5843588"/>
          </a:xfrm>
          <a:noFill/>
          <a:extLst>
            <a:ext uri="{909E8E84-426E-40DD-AFC4-6F175D3DCCD1}">
              <a14:hiddenFill xmlns:a14="http://schemas.microsoft.com/office/drawing/2010/main" xmlns="">
                <a:solidFill>
                  <a:srgbClr val="FFFFFF"/>
                </a:solidFill>
              </a14:hiddenFill>
            </a:ext>
          </a:extLst>
        </p:spPr>
      </p:pic>
      <p:sp>
        <p:nvSpPr>
          <p:cNvPr id="176136" name="Text Box 8"/>
          <p:cNvSpPr txBox="1">
            <a:spLocks noChangeArrowheads="1"/>
          </p:cNvSpPr>
          <p:nvPr/>
        </p:nvSpPr>
        <p:spPr bwMode="auto">
          <a:xfrm>
            <a:off x="1763713" y="-171450"/>
            <a:ext cx="6284912" cy="1016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r" eaLnBrk="0" fontAlgn="base" hangingPunct="0">
              <a:spcBef>
                <a:spcPct val="0"/>
              </a:spcBef>
              <a:spcAft>
                <a:spcPct val="0"/>
              </a:spcAft>
              <a:defRPr>
                <a:solidFill>
                  <a:schemeClr val="tx1"/>
                </a:solidFill>
                <a:latin typeface="Arial" charset="0"/>
              </a:defRPr>
            </a:lvl6pPr>
            <a:lvl7pPr marL="2971800" indent="-228600" algn="r" eaLnBrk="0" fontAlgn="base" hangingPunct="0">
              <a:spcBef>
                <a:spcPct val="0"/>
              </a:spcBef>
              <a:spcAft>
                <a:spcPct val="0"/>
              </a:spcAft>
              <a:defRPr>
                <a:solidFill>
                  <a:schemeClr val="tx1"/>
                </a:solidFill>
                <a:latin typeface="Arial" charset="0"/>
              </a:defRPr>
            </a:lvl7pPr>
            <a:lvl8pPr marL="3429000" indent="-228600" algn="r" eaLnBrk="0" fontAlgn="base" hangingPunct="0">
              <a:spcBef>
                <a:spcPct val="0"/>
              </a:spcBef>
              <a:spcAft>
                <a:spcPct val="0"/>
              </a:spcAft>
              <a:defRPr>
                <a:solidFill>
                  <a:schemeClr val="tx1"/>
                </a:solidFill>
                <a:latin typeface="Arial" charset="0"/>
              </a:defRPr>
            </a:lvl8pPr>
            <a:lvl9pPr marL="3886200" indent="-228600" algn="r" eaLnBrk="0" fontAlgn="base" hangingPunct="0">
              <a:spcBef>
                <a:spcPct val="0"/>
              </a:spcBef>
              <a:spcAft>
                <a:spcPct val="0"/>
              </a:spcAft>
              <a:defRPr>
                <a:solidFill>
                  <a:schemeClr val="tx1"/>
                </a:solidFill>
                <a:latin typeface="Arial" charset="0"/>
              </a:defRPr>
            </a:lvl9pPr>
          </a:lstStyle>
          <a:p>
            <a:pPr eaLnBrk="0" fontAlgn="base" hangingPunct="0">
              <a:spcBef>
                <a:spcPct val="0"/>
              </a:spcBef>
              <a:spcAft>
                <a:spcPct val="0"/>
              </a:spcAft>
            </a:pPr>
            <a:r>
              <a:rPr lang="en-US" sz="6000" b="1" i="1" u="sng" smtClean="0">
                <a:solidFill>
                  <a:srgbClr val="FF0000"/>
                </a:solidFill>
              </a:rPr>
              <a:t>Trafalgar Square</a:t>
            </a:r>
            <a:endParaRPr lang="ru-RU" sz="6000" b="1" i="1" u="sng" smtClean="0">
              <a:solidFill>
                <a:srgbClr val="FF0000"/>
              </a:solidFill>
            </a:endParaRPr>
          </a:p>
        </p:txBody>
      </p:sp>
    </p:spTree>
    <p:extLst>
      <p:ext uri="{BB962C8B-B14F-4D97-AF65-F5344CB8AC3E}">
        <p14:creationId xmlns:p14="http://schemas.microsoft.com/office/powerpoint/2010/main" xmlns="" val="2316758203"/>
      </p:ext>
    </p:extLst>
  </p:cSld>
  <p:clrMapOvr>
    <a:masterClrMapping/>
  </p:clrMapOvr>
  <p:transition advTm="4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nodeType="clickEffect">
                                  <p:stCondLst>
                                    <p:cond delay="0"/>
                                  </p:stCondLst>
                                  <p:childTnLst>
                                    <p:set>
                                      <p:cBhvr>
                                        <p:cTn id="6" dur="1" fill="hold">
                                          <p:stCondLst>
                                            <p:cond delay="0"/>
                                          </p:stCondLst>
                                        </p:cTn>
                                        <p:tgtEl>
                                          <p:spTgt spid="176134"/>
                                        </p:tgtEl>
                                        <p:attrNameLst>
                                          <p:attrName>style.visibility</p:attrName>
                                        </p:attrNameLst>
                                      </p:cBhvr>
                                      <p:to>
                                        <p:strVal val="visible"/>
                                      </p:to>
                                    </p:set>
                                    <p:anim calcmode="lin" valueType="num">
                                      <p:cBhvr>
                                        <p:cTn id="7" dur="500" fill="hold"/>
                                        <p:tgtEl>
                                          <p:spTgt spid="176134"/>
                                        </p:tgtEl>
                                        <p:attrNameLst>
                                          <p:attrName>ppt_w</p:attrName>
                                        </p:attrNameLst>
                                      </p:cBhvr>
                                      <p:tavLst>
                                        <p:tav tm="0">
                                          <p:val>
                                            <p:fltVal val="0"/>
                                          </p:val>
                                        </p:tav>
                                        <p:tav tm="100000">
                                          <p:val>
                                            <p:strVal val="#ppt_w"/>
                                          </p:val>
                                        </p:tav>
                                      </p:tavLst>
                                    </p:anim>
                                    <p:anim calcmode="lin" valueType="num">
                                      <p:cBhvr>
                                        <p:cTn id="8" dur="500" fill="hold"/>
                                        <p:tgtEl>
                                          <p:spTgt spid="176134"/>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7" presetClass="entr" presetSubtype="0" fill="hold" grpId="0" nodeType="clickEffect">
                                  <p:stCondLst>
                                    <p:cond delay="0"/>
                                  </p:stCondLst>
                                  <p:iterate type="lt">
                                    <p:tmPct val="50000"/>
                                  </p:iterate>
                                  <p:childTnLst>
                                    <p:set>
                                      <p:cBhvr>
                                        <p:cTn id="12" dur="1" fill="hold">
                                          <p:stCondLst>
                                            <p:cond delay="0"/>
                                          </p:stCondLst>
                                        </p:cTn>
                                        <p:tgtEl>
                                          <p:spTgt spid="176136"/>
                                        </p:tgtEl>
                                        <p:attrNameLst>
                                          <p:attrName>style.visibility</p:attrName>
                                        </p:attrNameLst>
                                      </p:cBhvr>
                                      <p:to>
                                        <p:strVal val="visible"/>
                                      </p:to>
                                    </p:set>
                                    <p:anim calcmode="discrete" valueType="clr">
                                      <p:cBhvr override="childStyle">
                                        <p:cTn id="13" dur="80"/>
                                        <p:tgtEl>
                                          <p:spTgt spid="176136"/>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176136"/>
                                        </p:tgtEl>
                                        <p:attrNameLst>
                                          <p:attrName>fillcolor</p:attrName>
                                        </p:attrNameLst>
                                      </p:cBhvr>
                                      <p:tavLst>
                                        <p:tav tm="0">
                                          <p:val>
                                            <p:clrVal>
                                              <a:schemeClr val="accent2"/>
                                            </p:clrVal>
                                          </p:val>
                                        </p:tav>
                                        <p:tav tm="50000">
                                          <p:val>
                                            <p:clrVal>
                                              <a:schemeClr val="hlink"/>
                                            </p:clrVal>
                                          </p:val>
                                        </p:tav>
                                      </p:tavLst>
                                    </p:anim>
                                    <p:set>
                                      <p:cBhvr>
                                        <p:cTn id="15" dur="80"/>
                                        <p:tgtEl>
                                          <p:spTgt spid="17613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13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5106" name="Picture 2" descr="buk_palace"/>
          <p:cNvPicPr>
            <a:picLocks noGrp="1" noChangeAspect="1" noChangeArrowheads="1"/>
          </p:cNvPicPr>
          <p:nvPr>
            <p:ph/>
          </p:nvPr>
        </p:nvPicPr>
        <p:blipFill>
          <a:blip r:embed="rId2">
            <a:extLst>
              <a:ext uri="{28A0092B-C50C-407E-A947-70E740481C1C}">
                <a14:useLocalDpi xmlns:a14="http://schemas.microsoft.com/office/drawing/2010/main" xmlns="" val="0"/>
              </a:ext>
            </a:extLst>
          </a:blip>
          <a:srcRect/>
          <a:stretch>
            <a:fillRect/>
          </a:stretch>
        </p:blipFill>
        <p:spPr>
          <a:xfrm>
            <a:off x="1000125" y="1417638"/>
            <a:ext cx="7215188" cy="5440362"/>
          </a:xfrm>
          <a:noFill/>
          <a:extLst>
            <a:ext uri="{909E8E84-426E-40DD-AFC4-6F175D3DCCD1}">
              <a14:hiddenFill xmlns:a14="http://schemas.microsoft.com/office/drawing/2010/main" xmlns="">
                <a:solidFill>
                  <a:srgbClr val="FFFFFF"/>
                </a:solidFill>
              </a14:hiddenFill>
            </a:ext>
          </a:extLst>
        </p:spPr>
      </p:pic>
      <p:sp>
        <p:nvSpPr>
          <p:cNvPr id="175108" name="Text Box 4"/>
          <p:cNvSpPr txBox="1">
            <a:spLocks noChangeArrowheads="1"/>
          </p:cNvSpPr>
          <p:nvPr/>
        </p:nvSpPr>
        <p:spPr bwMode="auto">
          <a:xfrm>
            <a:off x="971550" y="-171450"/>
            <a:ext cx="7453313" cy="1016000"/>
          </a:xfrm>
          <a:prstGeom prst="rect">
            <a:avLst/>
          </a:prstGeom>
          <a:noFill/>
          <a:ln w="9525">
            <a:noFill/>
            <a:miter lim="800000"/>
            <a:headEnd/>
            <a:tailEnd/>
          </a:ln>
          <a:effectLst/>
        </p:spPr>
        <p:txBody>
          <a:bodyPr wrap="none">
            <a:spAutoFit/>
          </a:bodyPr>
          <a:lstStyle/>
          <a:p>
            <a:pPr eaLnBrk="0" fontAlgn="base" hangingPunct="0">
              <a:spcBef>
                <a:spcPct val="0"/>
              </a:spcBef>
              <a:spcAft>
                <a:spcPct val="0"/>
              </a:spcAft>
              <a:defRPr/>
            </a:pPr>
            <a:r>
              <a:rPr lang="en-US" sz="6000" b="1" i="1" u="sng">
                <a:solidFill>
                  <a:srgbClr val="FF0000"/>
                </a:solidFill>
                <a:effectLst>
                  <a:outerShdw blurRad="38100" dist="38100" dir="2700000" algn="tl">
                    <a:srgbClr val="000000"/>
                  </a:outerShdw>
                </a:effectLst>
                <a:latin typeface="Arial" charset="0"/>
              </a:rPr>
              <a:t>Buckingham Palace</a:t>
            </a:r>
            <a:endParaRPr lang="ru-RU" sz="6000" b="1" i="1" u="sng">
              <a:solidFill>
                <a:srgbClr val="FF0000"/>
              </a:solidFill>
              <a:effectLst>
                <a:outerShdw blurRad="38100" dist="38100" dir="2700000" algn="tl">
                  <a:srgbClr val="000000"/>
                </a:outerShdw>
              </a:effectLst>
              <a:latin typeface="Arial" charset="0"/>
            </a:endParaRPr>
          </a:p>
        </p:txBody>
      </p:sp>
    </p:spTree>
    <p:extLst>
      <p:ext uri="{BB962C8B-B14F-4D97-AF65-F5344CB8AC3E}">
        <p14:creationId xmlns:p14="http://schemas.microsoft.com/office/powerpoint/2010/main" xmlns="" val="3138104439"/>
      </p:ext>
    </p:extLst>
  </p:cSld>
  <p:clrMapOvr>
    <a:masterClrMapping/>
  </p:clrMapOvr>
  <p:transition advTm="4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5" presetClass="entr" presetSubtype="0" fill="hold" nodeType="clickEffect">
                                  <p:stCondLst>
                                    <p:cond delay="0"/>
                                  </p:stCondLst>
                                  <p:childTnLst>
                                    <p:set>
                                      <p:cBhvr>
                                        <p:cTn id="6" dur="1" fill="hold">
                                          <p:stCondLst>
                                            <p:cond delay="0"/>
                                          </p:stCondLst>
                                        </p:cTn>
                                        <p:tgtEl>
                                          <p:spTgt spid="175106"/>
                                        </p:tgtEl>
                                        <p:attrNameLst>
                                          <p:attrName>style.visibility</p:attrName>
                                        </p:attrNameLst>
                                      </p:cBhvr>
                                      <p:to>
                                        <p:strVal val="visible"/>
                                      </p:to>
                                    </p:set>
                                    <p:anim calcmode="lin" valueType="num">
                                      <p:cBhvr>
                                        <p:cTn id="7" dur="1000" fill="hold"/>
                                        <p:tgtEl>
                                          <p:spTgt spid="175106"/>
                                        </p:tgtEl>
                                        <p:attrNameLst>
                                          <p:attrName>ppt_w</p:attrName>
                                        </p:attrNameLst>
                                      </p:cBhvr>
                                      <p:tavLst>
                                        <p:tav tm="0">
                                          <p:val>
                                            <p:fltVal val="0"/>
                                          </p:val>
                                        </p:tav>
                                        <p:tav tm="100000">
                                          <p:val>
                                            <p:strVal val="#ppt_w"/>
                                          </p:val>
                                        </p:tav>
                                      </p:tavLst>
                                    </p:anim>
                                    <p:anim calcmode="lin" valueType="num">
                                      <p:cBhvr>
                                        <p:cTn id="8" dur="1000" fill="hold"/>
                                        <p:tgtEl>
                                          <p:spTgt spid="175106"/>
                                        </p:tgtEl>
                                        <p:attrNameLst>
                                          <p:attrName>ppt_h</p:attrName>
                                        </p:attrNameLst>
                                      </p:cBhvr>
                                      <p:tavLst>
                                        <p:tav tm="0">
                                          <p:val>
                                            <p:fltVal val="0"/>
                                          </p:val>
                                        </p:tav>
                                        <p:tav tm="100000">
                                          <p:val>
                                            <p:strVal val="#ppt_h"/>
                                          </p:val>
                                        </p:tav>
                                      </p:tavLst>
                                    </p:anim>
                                    <p:anim calcmode="lin" valueType="num">
                                      <p:cBhvr>
                                        <p:cTn id="9" dur="1000" fill="hold"/>
                                        <p:tgtEl>
                                          <p:spTgt spid="17510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7510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27" presetClass="entr" presetSubtype="0" fill="hold" grpId="0" nodeType="clickEffect">
                                  <p:stCondLst>
                                    <p:cond delay="0"/>
                                  </p:stCondLst>
                                  <p:iterate type="lt">
                                    <p:tmPct val="50000"/>
                                  </p:iterate>
                                  <p:childTnLst>
                                    <p:set>
                                      <p:cBhvr>
                                        <p:cTn id="14" dur="1" fill="hold">
                                          <p:stCondLst>
                                            <p:cond delay="0"/>
                                          </p:stCondLst>
                                        </p:cTn>
                                        <p:tgtEl>
                                          <p:spTgt spid="175108"/>
                                        </p:tgtEl>
                                        <p:attrNameLst>
                                          <p:attrName>style.visibility</p:attrName>
                                        </p:attrNameLst>
                                      </p:cBhvr>
                                      <p:to>
                                        <p:strVal val="visible"/>
                                      </p:to>
                                    </p:set>
                                    <p:anim calcmode="discrete" valueType="clr">
                                      <p:cBhvr override="childStyle">
                                        <p:cTn id="15" dur="80"/>
                                        <p:tgtEl>
                                          <p:spTgt spid="175108"/>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175108"/>
                                        </p:tgtEl>
                                        <p:attrNameLst>
                                          <p:attrName>fillcolor</p:attrName>
                                        </p:attrNameLst>
                                      </p:cBhvr>
                                      <p:tavLst>
                                        <p:tav tm="0">
                                          <p:val>
                                            <p:clrVal>
                                              <a:schemeClr val="accent2"/>
                                            </p:clrVal>
                                          </p:val>
                                        </p:tav>
                                        <p:tav tm="50000">
                                          <p:val>
                                            <p:clrVal>
                                              <a:schemeClr val="hlink"/>
                                            </p:clrVal>
                                          </p:val>
                                        </p:tav>
                                      </p:tavLst>
                                    </p:anim>
                                    <p:set>
                                      <p:cBhvr>
                                        <p:cTn id="17" dur="80"/>
                                        <p:tgtEl>
                                          <p:spTgt spid="17510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10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82" name="Picture 2"/>
          <p:cNvPicPr>
            <a:picLocks noGrp="1" noChangeAspect="1" noChangeArrowheads="1"/>
          </p:cNvPicPr>
          <p:nvPr>
            <p:ph/>
          </p:nvPr>
        </p:nvPicPr>
        <p:blipFill>
          <a:blip r:embed="rId2">
            <a:extLst>
              <a:ext uri="{28A0092B-C50C-407E-A947-70E740481C1C}">
                <a14:useLocalDpi xmlns:a14="http://schemas.microsoft.com/office/drawing/2010/main" xmlns="" val="0"/>
              </a:ext>
            </a:extLst>
          </a:blip>
          <a:srcRect/>
          <a:stretch>
            <a:fillRect/>
          </a:stretch>
        </p:blipFill>
        <p:spPr>
          <a:xfrm>
            <a:off x="179388" y="908050"/>
            <a:ext cx="8713787" cy="5389563"/>
          </a:xfrm>
          <a:noFill/>
          <a:extLst>
            <a:ext uri="{909E8E84-426E-40DD-AFC4-6F175D3DCCD1}">
              <a14:hiddenFill xmlns:a14="http://schemas.microsoft.com/office/drawing/2010/main" xmlns="">
                <a:solidFill>
                  <a:srgbClr val="FFFFFF"/>
                </a:solidFill>
              </a14:hiddenFill>
            </a:ext>
          </a:extLst>
        </p:spPr>
      </p:pic>
      <p:sp>
        <p:nvSpPr>
          <p:cNvPr id="174084" name="Text Box 4"/>
          <p:cNvSpPr txBox="1">
            <a:spLocks noChangeArrowheads="1"/>
          </p:cNvSpPr>
          <p:nvPr/>
        </p:nvSpPr>
        <p:spPr bwMode="auto">
          <a:xfrm>
            <a:off x="684213" y="-171450"/>
            <a:ext cx="8050212" cy="1016000"/>
          </a:xfrm>
          <a:prstGeom prst="rect">
            <a:avLst/>
          </a:prstGeom>
          <a:noFill/>
          <a:ln w="9525">
            <a:noFill/>
            <a:miter lim="800000"/>
            <a:headEnd/>
            <a:tailEnd/>
          </a:ln>
          <a:effectLst/>
        </p:spPr>
        <p:txBody>
          <a:bodyPr wrap="none">
            <a:spAutoFit/>
          </a:bodyPr>
          <a:lstStyle/>
          <a:p>
            <a:pPr eaLnBrk="0" fontAlgn="base" hangingPunct="0">
              <a:spcBef>
                <a:spcPct val="0"/>
              </a:spcBef>
              <a:spcAft>
                <a:spcPct val="0"/>
              </a:spcAft>
              <a:defRPr/>
            </a:pPr>
            <a:r>
              <a:rPr lang="en-US" sz="6000" b="1" i="1" u="sng">
                <a:solidFill>
                  <a:srgbClr val="FF0000"/>
                </a:solidFill>
                <a:effectLst>
                  <a:outerShdw blurRad="38100" dist="38100" dir="2700000" algn="tl">
                    <a:srgbClr val="000000"/>
                  </a:outerShdw>
                </a:effectLst>
                <a:latin typeface="Arial" charset="0"/>
              </a:rPr>
              <a:t>Houses of Parliament</a:t>
            </a:r>
            <a:endParaRPr lang="ru-RU" sz="6000" b="1" i="1" u="sng">
              <a:solidFill>
                <a:srgbClr val="FF0000"/>
              </a:solidFill>
              <a:effectLst>
                <a:outerShdw blurRad="38100" dist="38100" dir="2700000" algn="tl">
                  <a:srgbClr val="000000"/>
                </a:outerShdw>
              </a:effectLst>
              <a:latin typeface="Arial" charset="0"/>
            </a:endParaRPr>
          </a:p>
        </p:txBody>
      </p:sp>
    </p:spTree>
    <p:extLst>
      <p:ext uri="{BB962C8B-B14F-4D97-AF65-F5344CB8AC3E}">
        <p14:creationId xmlns:p14="http://schemas.microsoft.com/office/powerpoint/2010/main" xmlns="" val="688714216"/>
      </p:ext>
    </p:extLst>
  </p:cSld>
  <p:clrMapOvr>
    <a:masterClrMapping/>
  </p:clrMapOvr>
  <p:transition advTm="4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174082"/>
                                        </p:tgtEl>
                                        <p:attrNameLst>
                                          <p:attrName>style.visibility</p:attrName>
                                        </p:attrNameLst>
                                      </p:cBhvr>
                                      <p:to>
                                        <p:strVal val="visible"/>
                                      </p:to>
                                    </p:set>
                                    <p:anim calcmode="lin" valueType="num">
                                      <p:cBhvr>
                                        <p:cTn id="7" dur="1000" fill="hold"/>
                                        <p:tgtEl>
                                          <p:spTgt spid="174082"/>
                                        </p:tgtEl>
                                        <p:attrNameLst>
                                          <p:attrName>ppt_w</p:attrName>
                                        </p:attrNameLst>
                                      </p:cBhvr>
                                      <p:tavLst>
                                        <p:tav tm="0">
                                          <p:val>
                                            <p:strVal val="#ppt_w+.3"/>
                                          </p:val>
                                        </p:tav>
                                        <p:tav tm="100000">
                                          <p:val>
                                            <p:strVal val="#ppt_w"/>
                                          </p:val>
                                        </p:tav>
                                      </p:tavLst>
                                    </p:anim>
                                    <p:anim calcmode="lin" valueType="num">
                                      <p:cBhvr>
                                        <p:cTn id="8" dur="1000" fill="hold"/>
                                        <p:tgtEl>
                                          <p:spTgt spid="174082"/>
                                        </p:tgtEl>
                                        <p:attrNameLst>
                                          <p:attrName>ppt_h</p:attrName>
                                        </p:attrNameLst>
                                      </p:cBhvr>
                                      <p:tavLst>
                                        <p:tav tm="0">
                                          <p:val>
                                            <p:strVal val="#ppt_h"/>
                                          </p:val>
                                        </p:tav>
                                        <p:tav tm="100000">
                                          <p:val>
                                            <p:strVal val="#ppt_h"/>
                                          </p:val>
                                        </p:tav>
                                      </p:tavLst>
                                    </p:anim>
                                    <p:animEffect transition="in" filter="fade">
                                      <p:cBhvr>
                                        <p:cTn id="9" dur="1000"/>
                                        <p:tgtEl>
                                          <p:spTgt spid="174082"/>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174084"/>
                                        </p:tgtEl>
                                        <p:attrNameLst>
                                          <p:attrName>style.visibility</p:attrName>
                                        </p:attrNameLst>
                                      </p:cBhvr>
                                      <p:to>
                                        <p:strVal val="visible"/>
                                      </p:to>
                                    </p:set>
                                    <p:anim calcmode="discrete" valueType="clr">
                                      <p:cBhvr override="childStyle">
                                        <p:cTn id="14" dur="80"/>
                                        <p:tgtEl>
                                          <p:spTgt spid="174084"/>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74084"/>
                                        </p:tgtEl>
                                        <p:attrNameLst>
                                          <p:attrName>fillcolor</p:attrName>
                                        </p:attrNameLst>
                                      </p:cBhvr>
                                      <p:tavLst>
                                        <p:tav tm="0">
                                          <p:val>
                                            <p:clrVal>
                                              <a:schemeClr val="accent2"/>
                                            </p:clrVal>
                                          </p:val>
                                        </p:tav>
                                        <p:tav tm="50000">
                                          <p:val>
                                            <p:clrVal>
                                              <a:schemeClr val="hlink"/>
                                            </p:clrVal>
                                          </p:val>
                                        </p:tav>
                                      </p:tavLst>
                                    </p:anim>
                                    <p:set>
                                      <p:cBhvr>
                                        <p:cTn id="16" dur="80"/>
                                        <p:tgtEl>
                                          <p:spTgt spid="17408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8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p:nvPr>
        </p:nvSpPr>
        <p:spPr>
          <a:xfrm>
            <a:off x="1066800" y="304800"/>
            <a:ext cx="7543800" cy="1395413"/>
          </a:xfrm>
        </p:spPr>
        <p:txBody>
          <a:bodyPr/>
          <a:lstStyle/>
          <a:p>
            <a:pPr marL="0" indent="0">
              <a:buFont typeface="Wingdings" pitchFamily="2" charset="2"/>
              <a:buNone/>
              <a:defRPr/>
            </a:pPr>
            <a:r>
              <a:rPr lang="en-US" b="1" dirty="0" smtClean="0">
                <a:solidFill>
                  <a:srgbClr val="FF0000"/>
                </a:solidFill>
              </a:rPr>
              <a:t>Match the parts and give the names of London sights:</a:t>
            </a:r>
            <a:endParaRPr lang="ru-RU" b="1" dirty="0">
              <a:solidFill>
                <a:srgbClr val="FF0000"/>
              </a:solidFill>
            </a:endParaRPr>
          </a:p>
        </p:txBody>
      </p:sp>
      <p:sp>
        <p:nvSpPr>
          <p:cNvPr id="3" name="Объект 1"/>
          <p:cNvSpPr txBox="1">
            <a:spLocks/>
          </p:cNvSpPr>
          <p:nvPr/>
        </p:nvSpPr>
        <p:spPr bwMode="auto">
          <a:xfrm>
            <a:off x="900113" y="1852613"/>
            <a:ext cx="2951162" cy="3663950"/>
          </a:xfrm>
          <a:prstGeom prst="rect">
            <a:avLst/>
          </a:prstGeom>
          <a:noFill/>
          <a:ln w="9525">
            <a:noFill/>
            <a:miter lim="800000"/>
            <a:headEnd/>
            <a:tailEnd/>
          </a:ln>
          <a:effectLst/>
        </p:spPr>
        <p:txBody>
          <a:bodyPr/>
          <a:lstStyle>
            <a:lvl1pPr marL="342900" indent="-342900" algn="l" rtl="0" eaLnBrk="0" fontAlgn="base" hangingPunct="0">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hlink"/>
              </a:buClr>
              <a:buSzPct val="7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a:lstStyle>
          <a:p>
            <a:pPr marL="0" indent="0">
              <a:buClr>
                <a:srgbClr val="FFFFCC"/>
              </a:buClr>
              <a:buFont typeface="Wingdings" pitchFamily="2" charset="2"/>
              <a:buNone/>
              <a:defRPr/>
            </a:pPr>
            <a:r>
              <a:rPr lang="en-US" dirty="0" smtClean="0">
                <a:solidFill>
                  <a:srgbClr val="FFFFFF"/>
                </a:solidFill>
              </a:rPr>
              <a:t>Big</a:t>
            </a:r>
          </a:p>
          <a:p>
            <a:pPr marL="0" indent="0">
              <a:buClr>
                <a:srgbClr val="FFFFCC"/>
              </a:buClr>
              <a:buFont typeface="Wingdings" pitchFamily="2" charset="2"/>
              <a:buNone/>
              <a:defRPr/>
            </a:pPr>
            <a:r>
              <a:rPr lang="en-US" dirty="0" smtClean="0">
                <a:solidFill>
                  <a:srgbClr val="FFFFFF"/>
                </a:solidFill>
              </a:rPr>
              <a:t>Trafalgar</a:t>
            </a:r>
          </a:p>
          <a:p>
            <a:pPr marL="0" indent="0">
              <a:buClr>
                <a:srgbClr val="FFFFCC"/>
              </a:buClr>
              <a:buFont typeface="Wingdings" pitchFamily="2" charset="2"/>
              <a:buNone/>
              <a:defRPr/>
            </a:pPr>
            <a:r>
              <a:rPr lang="en-US" dirty="0" smtClean="0">
                <a:solidFill>
                  <a:srgbClr val="FFFFFF"/>
                </a:solidFill>
              </a:rPr>
              <a:t>Buckingham</a:t>
            </a:r>
          </a:p>
          <a:p>
            <a:pPr marL="0" indent="0">
              <a:buClr>
                <a:srgbClr val="FFFFCC"/>
              </a:buClr>
              <a:buFont typeface="Wingdings" pitchFamily="2" charset="2"/>
              <a:buNone/>
              <a:defRPr/>
            </a:pPr>
            <a:r>
              <a:rPr lang="en-US" dirty="0" smtClean="0">
                <a:solidFill>
                  <a:srgbClr val="FFFFFF"/>
                </a:solidFill>
              </a:rPr>
              <a:t>Westminster</a:t>
            </a:r>
          </a:p>
          <a:p>
            <a:pPr marL="0" indent="0">
              <a:buClr>
                <a:srgbClr val="FFFFCC"/>
              </a:buClr>
              <a:buFont typeface="Wingdings" pitchFamily="2" charset="2"/>
              <a:buNone/>
              <a:defRPr/>
            </a:pPr>
            <a:r>
              <a:rPr lang="en-US" dirty="0" smtClean="0">
                <a:solidFill>
                  <a:srgbClr val="FFFFFF"/>
                </a:solidFill>
              </a:rPr>
              <a:t>The Houses of</a:t>
            </a:r>
          </a:p>
          <a:p>
            <a:pPr marL="0" indent="0">
              <a:buClr>
                <a:srgbClr val="FFFFCC"/>
              </a:buClr>
              <a:buFont typeface="Wingdings" pitchFamily="2" charset="2"/>
              <a:buNone/>
              <a:defRPr/>
            </a:pPr>
            <a:r>
              <a:rPr lang="en-US" dirty="0" smtClean="0">
                <a:solidFill>
                  <a:srgbClr val="FFFFFF"/>
                </a:solidFill>
              </a:rPr>
              <a:t>The Tower of</a:t>
            </a:r>
            <a:endParaRPr lang="ru-RU" dirty="0">
              <a:solidFill>
                <a:srgbClr val="FFFFFF"/>
              </a:solidFill>
            </a:endParaRPr>
          </a:p>
        </p:txBody>
      </p:sp>
      <p:sp>
        <p:nvSpPr>
          <p:cNvPr id="4" name="Объект 1"/>
          <p:cNvSpPr txBox="1">
            <a:spLocks/>
          </p:cNvSpPr>
          <p:nvPr/>
        </p:nvSpPr>
        <p:spPr bwMode="auto">
          <a:xfrm>
            <a:off x="5651500" y="1852613"/>
            <a:ext cx="2808288" cy="3663950"/>
          </a:xfrm>
          <a:prstGeom prst="rect">
            <a:avLst/>
          </a:prstGeom>
          <a:noFill/>
          <a:ln w="9525">
            <a:noFill/>
            <a:miter lim="800000"/>
            <a:headEnd/>
            <a:tailEnd/>
          </a:ln>
          <a:effectLst/>
        </p:spPr>
        <p:txBody>
          <a:bodyPr/>
          <a:lstStyle>
            <a:lvl1pPr marL="342900" indent="-342900" algn="l" rtl="0" eaLnBrk="0" fontAlgn="base" hangingPunct="0">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hlink"/>
              </a:buClr>
              <a:buSzPct val="7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a:lstStyle>
          <a:p>
            <a:pPr marL="0" indent="0">
              <a:buClr>
                <a:srgbClr val="FFFFCC"/>
              </a:buClr>
              <a:buFont typeface="Wingdings" pitchFamily="2" charset="2"/>
              <a:buNone/>
              <a:defRPr/>
            </a:pPr>
            <a:r>
              <a:rPr lang="en-US" dirty="0" smtClean="0">
                <a:solidFill>
                  <a:srgbClr val="FFFFFF"/>
                </a:solidFill>
              </a:rPr>
              <a:t>Palace</a:t>
            </a:r>
          </a:p>
          <a:p>
            <a:pPr marL="0" indent="0">
              <a:buClr>
                <a:srgbClr val="FFFFCC"/>
              </a:buClr>
              <a:buFont typeface="Wingdings" pitchFamily="2" charset="2"/>
              <a:buNone/>
              <a:defRPr/>
            </a:pPr>
            <a:r>
              <a:rPr lang="en-US" dirty="0" smtClean="0">
                <a:solidFill>
                  <a:srgbClr val="FFFFFF"/>
                </a:solidFill>
              </a:rPr>
              <a:t>London</a:t>
            </a:r>
          </a:p>
          <a:p>
            <a:pPr marL="0" indent="0">
              <a:buClr>
                <a:srgbClr val="FFFFCC"/>
              </a:buClr>
              <a:buFont typeface="Wingdings" pitchFamily="2" charset="2"/>
              <a:buNone/>
              <a:defRPr/>
            </a:pPr>
            <a:r>
              <a:rPr lang="en-US" dirty="0" smtClean="0">
                <a:solidFill>
                  <a:srgbClr val="FFFFFF"/>
                </a:solidFill>
              </a:rPr>
              <a:t>Ben</a:t>
            </a:r>
          </a:p>
          <a:p>
            <a:pPr marL="0" indent="0">
              <a:buClr>
                <a:srgbClr val="FFFFCC"/>
              </a:buClr>
              <a:buFont typeface="Wingdings" pitchFamily="2" charset="2"/>
              <a:buNone/>
              <a:defRPr/>
            </a:pPr>
            <a:r>
              <a:rPr lang="en-US" dirty="0" smtClean="0">
                <a:solidFill>
                  <a:srgbClr val="FFFFFF"/>
                </a:solidFill>
              </a:rPr>
              <a:t>Square</a:t>
            </a:r>
          </a:p>
          <a:p>
            <a:pPr marL="0" indent="0">
              <a:buClr>
                <a:srgbClr val="FFFFCC"/>
              </a:buClr>
              <a:buFont typeface="Wingdings" pitchFamily="2" charset="2"/>
              <a:buNone/>
              <a:defRPr/>
            </a:pPr>
            <a:r>
              <a:rPr lang="en-US" dirty="0" smtClean="0">
                <a:solidFill>
                  <a:srgbClr val="FFFFFF"/>
                </a:solidFill>
              </a:rPr>
              <a:t>Parliament</a:t>
            </a:r>
          </a:p>
          <a:p>
            <a:pPr marL="0" indent="0">
              <a:buClr>
                <a:srgbClr val="FFFFCC"/>
              </a:buClr>
              <a:buFont typeface="Wingdings" pitchFamily="2" charset="2"/>
              <a:buNone/>
              <a:defRPr/>
            </a:pPr>
            <a:r>
              <a:rPr lang="en-US" dirty="0" smtClean="0">
                <a:solidFill>
                  <a:srgbClr val="FFFFFF"/>
                </a:solidFill>
              </a:rPr>
              <a:t>Abbey</a:t>
            </a:r>
            <a:endParaRPr lang="ru-RU" dirty="0">
              <a:solidFill>
                <a:srgbClr val="FFFFFF"/>
              </a:solidFill>
            </a:endParaRPr>
          </a:p>
        </p:txBody>
      </p:sp>
    </p:spTree>
    <p:extLst>
      <p:ext uri="{BB962C8B-B14F-4D97-AF65-F5344CB8AC3E}">
        <p14:creationId xmlns:p14="http://schemas.microsoft.com/office/powerpoint/2010/main" xmlns="" val="183473914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p:nvPr>
        </p:nvSpPr>
        <p:spPr>
          <a:xfrm>
            <a:off x="1066800" y="304800"/>
            <a:ext cx="7543800" cy="892175"/>
          </a:xfrm>
        </p:spPr>
        <p:txBody>
          <a:bodyPr/>
          <a:lstStyle/>
          <a:p>
            <a:pPr marL="0" indent="0" algn="ctr">
              <a:buFont typeface="Wingdings" pitchFamily="2" charset="2"/>
              <a:buNone/>
              <a:defRPr/>
            </a:pPr>
            <a:r>
              <a:rPr lang="en-US" sz="4000" b="1" dirty="0" smtClean="0">
                <a:solidFill>
                  <a:srgbClr val="C00000"/>
                </a:solidFill>
              </a:rPr>
              <a:t>Rules of group work:</a:t>
            </a:r>
            <a:endParaRPr lang="ru-RU" sz="4000" b="1" dirty="0">
              <a:solidFill>
                <a:srgbClr val="C00000"/>
              </a:solidFill>
            </a:endParaRPr>
          </a:p>
        </p:txBody>
      </p:sp>
      <p:sp>
        <p:nvSpPr>
          <p:cNvPr id="4" name="Объект 1"/>
          <p:cNvSpPr txBox="1">
            <a:spLocks/>
          </p:cNvSpPr>
          <p:nvPr/>
        </p:nvSpPr>
        <p:spPr bwMode="auto">
          <a:xfrm>
            <a:off x="395288" y="1268413"/>
            <a:ext cx="8280400" cy="4941887"/>
          </a:xfrm>
          <a:prstGeom prst="rect">
            <a:avLst/>
          </a:prstGeom>
          <a:noFill/>
          <a:ln w="9525">
            <a:noFill/>
            <a:miter lim="800000"/>
            <a:headEnd/>
            <a:tailEnd/>
          </a:ln>
          <a:effectLst/>
        </p:spPr>
        <p:txBody>
          <a:bodyPr/>
          <a:lstStyle>
            <a:lvl1pPr marL="342900" indent="-342900" algn="l" rtl="0" eaLnBrk="0" fontAlgn="base" hangingPunct="0">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hlink"/>
              </a:buClr>
              <a:buSzPct val="7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a:lstStyle>
          <a:p>
            <a:pPr>
              <a:lnSpc>
                <a:spcPct val="150000"/>
              </a:lnSpc>
              <a:buClr>
                <a:srgbClr val="FFFFCC"/>
              </a:buClr>
              <a:buFontTx/>
              <a:buChar char="-"/>
              <a:defRPr/>
            </a:pPr>
            <a:r>
              <a:rPr lang="en-US" sz="2900" dirty="0" smtClean="0">
                <a:solidFill>
                  <a:srgbClr val="FFFFFF"/>
                </a:solidFill>
                <a:effectLst/>
              </a:rPr>
              <a:t>Keep to the topic.</a:t>
            </a:r>
          </a:p>
          <a:p>
            <a:pPr>
              <a:lnSpc>
                <a:spcPct val="150000"/>
              </a:lnSpc>
              <a:buClr>
                <a:srgbClr val="FFFFCC"/>
              </a:buClr>
              <a:buFontTx/>
              <a:buChar char="-"/>
              <a:defRPr/>
            </a:pPr>
            <a:r>
              <a:rPr lang="en-US" sz="2900" dirty="0" smtClean="0">
                <a:solidFill>
                  <a:srgbClr val="FFFFFF"/>
                </a:solidFill>
                <a:effectLst/>
              </a:rPr>
              <a:t>Do not say anything to hurt feelings of someone present. Be polite.</a:t>
            </a:r>
          </a:p>
          <a:p>
            <a:pPr>
              <a:lnSpc>
                <a:spcPct val="150000"/>
              </a:lnSpc>
              <a:buClr>
                <a:srgbClr val="FFFFCC"/>
              </a:buClr>
              <a:buFontTx/>
              <a:buChar char="-"/>
              <a:defRPr/>
            </a:pPr>
            <a:r>
              <a:rPr lang="en-US" sz="2900" dirty="0" smtClean="0">
                <a:solidFill>
                  <a:srgbClr val="FFFFFF"/>
                </a:solidFill>
                <a:effectLst/>
              </a:rPr>
              <a:t>Do not begin to talk while someone else is talking. Say </a:t>
            </a:r>
            <a:r>
              <a:rPr lang="en-US" sz="2900" i="1" dirty="0" smtClean="0">
                <a:solidFill>
                  <a:srgbClr val="C00000"/>
                </a:solidFill>
                <a:effectLst>
                  <a:outerShdw blurRad="38100" dist="38100" dir="2700000" algn="tl">
                    <a:srgbClr val="000000">
                      <a:alpha val="43137"/>
                    </a:srgbClr>
                  </a:outerShdw>
                </a:effectLst>
              </a:rPr>
              <a:t>excuse me </a:t>
            </a:r>
            <a:r>
              <a:rPr lang="en-US" sz="2900" dirty="0" smtClean="0">
                <a:solidFill>
                  <a:srgbClr val="FFFFFF"/>
                </a:solidFill>
                <a:effectLst/>
              </a:rPr>
              <a:t>if you need to interrupt someone. Then wait for your turn.</a:t>
            </a:r>
          </a:p>
          <a:p>
            <a:pPr>
              <a:lnSpc>
                <a:spcPct val="150000"/>
              </a:lnSpc>
              <a:buClr>
                <a:srgbClr val="FFFFCC"/>
              </a:buClr>
              <a:buFontTx/>
              <a:buChar char="-"/>
              <a:defRPr/>
            </a:pPr>
            <a:r>
              <a:rPr lang="en-US" sz="2900" dirty="0" smtClean="0">
                <a:solidFill>
                  <a:srgbClr val="FFFFFF"/>
                </a:solidFill>
                <a:effectLst/>
              </a:rPr>
              <a:t>Do not talk too loudly.</a:t>
            </a:r>
          </a:p>
          <a:p>
            <a:pPr algn="ctr">
              <a:buClr>
                <a:srgbClr val="FFFFCC"/>
              </a:buClr>
              <a:buFontTx/>
              <a:buChar char="-"/>
              <a:defRPr/>
            </a:pPr>
            <a:endParaRPr lang="ru-RU" dirty="0">
              <a:solidFill>
                <a:srgbClr val="C00000"/>
              </a:solidFill>
              <a:effectLst/>
            </a:endParaRPr>
          </a:p>
        </p:txBody>
      </p:sp>
    </p:spTree>
    <p:extLst>
      <p:ext uri="{BB962C8B-B14F-4D97-AF65-F5344CB8AC3E}">
        <p14:creationId xmlns:p14="http://schemas.microsoft.com/office/powerpoint/2010/main" xmlns="" val="388997115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623" name="Rectangle 191"/>
          <p:cNvSpPr>
            <a:spLocks noChangeArrowheads="1"/>
          </p:cNvSpPr>
          <p:nvPr/>
        </p:nvSpPr>
        <p:spPr bwMode="auto">
          <a:xfrm>
            <a:off x="3635375" y="1484313"/>
            <a:ext cx="360363" cy="360362"/>
          </a:xfrm>
          <a:prstGeom prst="rect">
            <a:avLst/>
          </a:prstGeom>
          <a:solidFill>
            <a:schemeClr val="accent1"/>
          </a:solidFill>
          <a:ln w="9525">
            <a:solidFill>
              <a:schemeClr val="tx1"/>
            </a:solidFill>
            <a:miter lim="800000"/>
            <a:headEnd/>
            <a:tailEnd/>
          </a:ln>
        </p:spPr>
        <p:txBody>
          <a:bodyPr wrap="none" anchor="ctr"/>
          <a:lstStyle/>
          <a:p>
            <a:pPr algn="ctr" eaLnBrk="0" fontAlgn="base" hangingPunct="0">
              <a:spcBef>
                <a:spcPct val="0"/>
              </a:spcBef>
              <a:spcAft>
                <a:spcPct val="0"/>
              </a:spcAft>
            </a:pPr>
            <a:r>
              <a:rPr lang="en-US" sz="2000" b="1" smtClean="0">
                <a:solidFill>
                  <a:srgbClr val="000066"/>
                </a:solidFill>
                <a:latin typeface="Arial" charset="0"/>
              </a:rPr>
              <a:t>t</a:t>
            </a:r>
            <a:endParaRPr lang="ru-RU" sz="2000" b="1" smtClean="0">
              <a:solidFill>
                <a:srgbClr val="000066"/>
              </a:solidFill>
              <a:latin typeface="Arial" charset="0"/>
            </a:endParaRPr>
          </a:p>
        </p:txBody>
      </p:sp>
      <p:sp>
        <p:nvSpPr>
          <p:cNvPr id="28675" name="Rectangle 192"/>
          <p:cNvSpPr>
            <a:spLocks noChangeArrowheads="1"/>
          </p:cNvSpPr>
          <p:nvPr/>
        </p:nvSpPr>
        <p:spPr bwMode="auto">
          <a:xfrm>
            <a:off x="4356100" y="42863"/>
            <a:ext cx="360363" cy="360362"/>
          </a:xfrm>
          <a:prstGeom prst="rect">
            <a:avLst/>
          </a:prstGeom>
          <a:solidFill>
            <a:schemeClr val="accent1"/>
          </a:solidFill>
          <a:ln w="9525">
            <a:solidFill>
              <a:schemeClr val="tx1"/>
            </a:solidFill>
            <a:miter lim="800000"/>
            <a:headEnd/>
            <a:tailEnd/>
          </a:ln>
        </p:spPr>
        <p:txBody>
          <a:bodyPr wrap="none" lIns="0" tIns="0" rIns="0" bIns="0" anchor="ctr"/>
          <a:lstStyle/>
          <a:p>
            <a:pPr eaLnBrk="0" fontAlgn="base" hangingPunct="0">
              <a:spcBef>
                <a:spcPct val="0"/>
              </a:spcBef>
              <a:spcAft>
                <a:spcPct val="0"/>
              </a:spcAft>
            </a:pPr>
            <a:r>
              <a:rPr lang="en-US" sz="1200" b="1" smtClean="0">
                <a:solidFill>
                  <a:srgbClr val="FFFF00"/>
                </a:solidFill>
                <a:latin typeface="Arial" charset="0"/>
              </a:rPr>
              <a:t>1</a:t>
            </a:r>
            <a:endParaRPr lang="ru-RU" sz="1200" b="1" smtClean="0">
              <a:solidFill>
                <a:srgbClr val="FFFF00"/>
              </a:solidFill>
              <a:latin typeface="Arial" charset="0"/>
            </a:endParaRPr>
          </a:p>
        </p:txBody>
      </p:sp>
      <p:sp>
        <p:nvSpPr>
          <p:cNvPr id="146625" name="Rectangle 193"/>
          <p:cNvSpPr>
            <a:spLocks noChangeArrowheads="1"/>
          </p:cNvSpPr>
          <p:nvPr/>
        </p:nvSpPr>
        <p:spPr bwMode="auto">
          <a:xfrm>
            <a:off x="5795963" y="403225"/>
            <a:ext cx="360362" cy="360363"/>
          </a:xfrm>
          <a:prstGeom prst="rect">
            <a:avLst/>
          </a:prstGeom>
          <a:solidFill>
            <a:schemeClr val="accent1"/>
          </a:solidFill>
          <a:ln w="9525">
            <a:solidFill>
              <a:schemeClr val="tx1"/>
            </a:solidFill>
            <a:miter lim="800000"/>
            <a:headEnd/>
            <a:tailEnd/>
          </a:ln>
        </p:spPr>
        <p:txBody>
          <a:bodyPr wrap="none" anchor="ctr"/>
          <a:lstStyle/>
          <a:p>
            <a:pPr algn="ctr" eaLnBrk="0" fontAlgn="base" hangingPunct="0">
              <a:spcBef>
                <a:spcPct val="0"/>
              </a:spcBef>
              <a:spcAft>
                <a:spcPct val="0"/>
              </a:spcAft>
            </a:pPr>
            <a:r>
              <a:rPr lang="en-US" b="1" smtClean="0">
                <a:solidFill>
                  <a:srgbClr val="000066"/>
                </a:solidFill>
                <a:latin typeface="Arial" charset="0"/>
              </a:rPr>
              <a:t>m</a:t>
            </a:r>
            <a:endParaRPr lang="ru-RU" b="1" smtClean="0">
              <a:solidFill>
                <a:srgbClr val="000066"/>
              </a:solidFill>
              <a:latin typeface="Arial" charset="0"/>
            </a:endParaRPr>
          </a:p>
        </p:txBody>
      </p:sp>
      <p:sp>
        <p:nvSpPr>
          <p:cNvPr id="146626" name="Rectangle 194"/>
          <p:cNvSpPr>
            <a:spLocks noChangeArrowheads="1"/>
          </p:cNvSpPr>
          <p:nvPr/>
        </p:nvSpPr>
        <p:spPr bwMode="auto">
          <a:xfrm>
            <a:off x="4356100" y="763588"/>
            <a:ext cx="360363" cy="360362"/>
          </a:xfrm>
          <a:prstGeom prst="rect">
            <a:avLst/>
          </a:prstGeom>
          <a:solidFill>
            <a:schemeClr val="accent1"/>
          </a:solidFill>
          <a:ln w="9525">
            <a:solidFill>
              <a:schemeClr val="tx1"/>
            </a:solidFill>
            <a:miter lim="800000"/>
            <a:headEnd/>
            <a:tailEnd/>
          </a:ln>
        </p:spPr>
        <p:txBody>
          <a:bodyPr wrap="none" anchor="ctr"/>
          <a:lstStyle/>
          <a:p>
            <a:pPr algn="ctr" eaLnBrk="0" fontAlgn="base" hangingPunct="0">
              <a:spcBef>
                <a:spcPct val="0"/>
              </a:spcBef>
              <a:spcAft>
                <a:spcPct val="0"/>
              </a:spcAft>
            </a:pPr>
            <a:r>
              <a:rPr lang="en-US" sz="2000" b="1" smtClean="0">
                <a:solidFill>
                  <a:srgbClr val="000066"/>
                </a:solidFill>
                <a:latin typeface="Arial" charset="0"/>
              </a:rPr>
              <a:t>c</a:t>
            </a:r>
            <a:endParaRPr lang="ru-RU" sz="2000" b="1" smtClean="0">
              <a:solidFill>
                <a:srgbClr val="000066"/>
              </a:solidFill>
              <a:latin typeface="Arial" charset="0"/>
            </a:endParaRPr>
          </a:p>
        </p:txBody>
      </p:sp>
      <p:sp>
        <p:nvSpPr>
          <p:cNvPr id="146627" name="Rectangle 195"/>
          <p:cNvSpPr>
            <a:spLocks noChangeArrowheads="1"/>
          </p:cNvSpPr>
          <p:nvPr/>
        </p:nvSpPr>
        <p:spPr bwMode="auto">
          <a:xfrm>
            <a:off x="4356100" y="1123950"/>
            <a:ext cx="360363" cy="360363"/>
          </a:xfrm>
          <a:prstGeom prst="rect">
            <a:avLst/>
          </a:prstGeom>
          <a:solidFill>
            <a:schemeClr val="accent1"/>
          </a:solidFill>
          <a:ln w="9525">
            <a:solidFill>
              <a:schemeClr val="tx1"/>
            </a:solidFill>
            <a:miter lim="800000"/>
            <a:headEnd/>
            <a:tailEnd/>
          </a:ln>
        </p:spPr>
        <p:txBody>
          <a:bodyPr wrap="none" anchor="ctr"/>
          <a:lstStyle/>
          <a:p>
            <a:pPr algn="ctr" eaLnBrk="0" fontAlgn="base" hangingPunct="0">
              <a:spcBef>
                <a:spcPct val="0"/>
              </a:spcBef>
              <a:spcAft>
                <a:spcPct val="0"/>
              </a:spcAft>
            </a:pPr>
            <a:r>
              <a:rPr lang="en-US" sz="2000" b="1" smtClean="0">
                <a:solidFill>
                  <a:srgbClr val="000066"/>
                </a:solidFill>
                <a:latin typeface="Arial" charset="0"/>
              </a:rPr>
              <a:t>k</a:t>
            </a:r>
            <a:endParaRPr lang="ru-RU" sz="2000" b="1" smtClean="0">
              <a:solidFill>
                <a:srgbClr val="000066"/>
              </a:solidFill>
              <a:latin typeface="Arial" charset="0"/>
            </a:endParaRPr>
          </a:p>
        </p:txBody>
      </p:sp>
      <p:sp>
        <p:nvSpPr>
          <p:cNvPr id="28679" name="Rectangle 196"/>
          <p:cNvSpPr>
            <a:spLocks noChangeArrowheads="1"/>
          </p:cNvSpPr>
          <p:nvPr/>
        </p:nvSpPr>
        <p:spPr bwMode="auto">
          <a:xfrm>
            <a:off x="4356100" y="1843088"/>
            <a:ext cx="360363" cy="360362"/>
          </a:xfrm>
          <a:prstGeom prst="rect">
            <a:avLst/>
          </a:prstGeom>
          <a:solidFill>
            <a:schemeClr val="accent1"/>
          </a:solidFill>
          <a:ln w="9525">
            <a:solidFill>
              <a:schemeClr val="tx1"/>
            </a:solidFill>
            <a:miter lim="800000"/>
            <a:headEnd/>
            <a:tailEnd/>
          </a:ln>
        </p:spPr>
        <p:txBody>
          <a:bodyPr wrap="none" anchor="ctr"/>
          <a:lstStyle/>
          <a:p>
            <a:pPr eaLnBrk="0" fontAlgn="base" hangingPunct="0">
              <a:spcBef>
                <a:spcPct val="0"/>
              </a:spcBef>
              <a:spcAft>
                <a:spcPct val="0"/>
              </a:spcAft>
            </a:pPr>
            <a:endParaRPr lang="ru-RU" smtClean="0">
              <a:solidFill>
                <a:srgbClr val="FFFFFF"/>
              </a:solidFill>
              <a:latin typeface="Arial" charset="0"/>
            </a:endParaRPr>
          </a:p>
        </p:txBody>
      </p:sp>
      <p:sp>
        <p:nvSpPr>
          <p:cNvPr id="28680" name="Rectangle 197"/>
          <p:cNvSpPr>
            <a:spLocks noChangeArrowheads="1"/>
          </p:cNvSpPr>
          <p:nvPr/>
        </p:nvSpPr>
        <p:spPr bwMode="auto">
          <a:xfrm>
            <a:off x="4356100" y="2203450"/>
            <a:ext cx="360363" cy="360363"/>
          </a:xfrm>
          <a:prstGeom prst="rect">
            <a:avLst/>
          </a:prstGeom>
          <a:solidFill>
            <a:schemeClr val="accent1"/>
          </a:solidFill>
          <a:ln w="9525">
            <a:solidFill>
              <a:schemeClr val="tx1"/>
            </a:solidFill>
            <a:miter lim="800000"/>
            <a:headEnd/>
            <a:tailEnd/>
          </a:ln>
        </p:spPr>
        <p:txBody>
          <a:bodyPr wrap="none" anchor="ctr"/>
          <a:lstStyle/>
          <a:p>
            <a:pPr eaLnBrk="0" fontAlgn="base" hangingPunct="0">
              <a:spcBef>
                <a:spcPct val="0"/>
              </a:spcBef>
              <a:spcAft>
                <a:spcPct val="0"/>
              </a:spcAft>
            </a:pPr>
            <a:endParaRPr lang="ru-RU" smtClean="0">
              <a:solidFill>
                <a:srgbClr val="FFFFFF"/>
              </a:solidFill>
              <a:latin typeface="Arial" charset="0"/>
            </a:endParaRPr>
          </a:p>
        </p:txBody>
      </p:sp>
      <p:sp>
        <p:nvSpPr>
          <p:cNvPr id="146630" name="Rectangle 198"/>
          <p:cNvSpPr>
            <a:spLocks noChangeArrowheads="1"/>
          </p:cNvSpPr>
          <p:nvPr/>
        </p:nvSpPr>
        <p:spPr bwMode="auto">
          <a:xfrm>
            <a:off x="4356100" y="2563813"/>
            <a:ext cx="360363" cy="360362"/>
          </a:xfrm>
          <a:prstGeom prst="rect">
            <a:avLst/>
          </a:prstGeom>
          <a:solidFill>
            <a:schemeClr val="accent1"/>
          </a:solidFill>
          <a:ln w="9525">
            <a:solidFill>
              <a:schemeClr val="tx1"/>
            </a:solidFill>
            <a:miter lim="800000"/>
            <a:headEnd/>
            <a:tailEnd/>
          </a:ln>
        </p:spPr>
        <p:txBody>
          <a:bodyPr wrap="none" anchor="ctr"/>
          <a:lstStyle/>
          <a:p>
            <a:pPr algn="ctr" eaLnBrk="0" fontAlgn="base" hangingPunct="0">
              <a:spcBef>
                <a:spcPct val="0"/>
              </a:spcBef>
              <a:spcAft>
                <a:spcPct val="0"/>
              </a:spcAft>
            </a:pPr>
            <a:r>
              <a:rPr lang="en-US" sz="2000" b="1" smtClean="0">
                <a:solidFill>
                  <a:srgbClr val="000066"/>
                </a:solidFill>
                <a:latin typeface="Arial" charset="0"/>
              </a:rPr>
              <a:t>h</a:t>
            </a:r>
            <a:endParaRPr lang="ru-RU" sz="2000" b="1" smtClean="0">
              <a:solidFill>
                <a:srgbClr val="000066"/>
              </a:solidFill>
              <a:latin typeface="Arial" charset="0"/>
            </a:endParaRPr>
          </a:p>
        </p:txBody>
      </p:sp>
      <p:sp>
        <p:nvSpPr>
          <p:cNvPr id="28682" name="Rectangle 199"/>
          <p:cNvSpPr>
            <a:spLocks noChangeArrowheads="1"/>
          </p:cNvSpPr>
          <p:nvPr/>
        </p:nvSpPr>
        <p:spPr bwMode="auto">
          <a:xfrm>
            <a:off x="4356100" y="2924175"/>
            <a:ext cx="360363" cy="360363"/>
          </a:xfrm>
          <a:prstGeom prst="rect">
            <a:avLst/>
          </a:prstGeom>
          <a:solidFill>
            <a:schemeClr val="accent1"/>
          </a:solidFill>
          <a:ln w="9525">
            <a:solidFill>
              <a:schemeClr val="tx1"/>
            </a:solidFill>
            <a:miter lim="800000"/>
            <a:headEnd/>
            <a:tailEnd/>
          </a:ln>
        </p:spPr>
        <p:txBody>
          <a:bodyPr wrap="none" anchor="ctr"/>
          <a:lstStyle/>
          <a:p>
            <a:pPr eaLnBrk="0" fontAlgn="base" hangingPunct="0">
              <a:spcBef>
                <a:spcPct val="0"/>
              </a:spcBef>
              <a:spcAft>
                <a:spcPct val="0"/>
              </a:spcAft>
            </a:pPr>
            <a:endParaRPr lang="ru-RU" smtClean="0">
              <a:solidFill>
                <a:srgbClr val="FFFFFF"/>
              </a:solidFill>
              <a:latin typeface="Arial" charset="0"/>
            </a:endParaRPr>
          </a:p>
        </p:txBody>
      </p:sp>
      <p:sp>
        <p:nvSpPr>
          <p:cNvPr id="146632" name="Rectangle 200"/>
          <p:cNvSpPr>
            <a:spLocks noChangeArrowheads="1"/>
          </p:cNvSpPr>
          <p:nvPr/>
        </p:nvSpPr>
        <p:spPr bwMode="auto">
          <a:xfrm>
            <a:off x="4356100" y="3284538"/>
            <a:ext cx="360363" cy="360362"/>
          </a:xfrm>
          <a:prstGeom prst="rect">
            <a:avLst/>
          </a:prstGeom>
          <a:solidFill>
            <a:schemeClr val="accent1"/>
          </a:solidFill>
          <a:ln w="9525">
            <a:solidFill>
              <a:schemeClr val="tx1"/>
            </a:solidFill>
            <a:miter lim="800000"/>
            <a:headEnd/>
            <a:tailEnd/>
          </a:ln>
        </p:spPr>
        <p:txBody>
          <a:bodyPr wrap="none" anchor="ctr"/>
          <a:lstStyle/>
          <a:p>
            <a:pPr algn="ctr" eaLnBrk="0" fontAlgn="base" hangingPunct="0">
              <a:spcBef>
                <a:spcPct val="0"/>
              </a:spcBef>
              <a:spcAft>
                <a:spcPct val="0"/>
              </a:spcAft>
            </a:pPr>
            <a:r>
              <a:rPr lang="en-US" sz="2000" b="1" smtClean="0">
                <a:solidFill>
                  <a:srgbClr val="000066"/>
                </a:solidFill>
                <a:latin typeface="Arial" charset="0"/>
              </a:rPr>
              <a:t>m</a:t>
            </a:r>
            <a:endParaRPr lang="ru-RU" sz="2000" b="1" smtClean="0">
              <a:solidFill>
                <a:srgbClr val="000066"/>
              </a:solidFill>
              <a:latin typeface="Arial" charset="0"/>
            </a:endParaRPr>
          </a:p>
        </p:txBody>
      </p:sp>
      <p:sp>
        <p:nvSpPr>
          <p:cNvPr id="146633" name="Rectangle 201"/>
          <p:cNvSpPr>
            <a:spLocks noChangeArrowheads="1"/>
          </p:cNvSpPr>
          <p:nvPr/>
        </p:nvSpPr>
        <p:spPr bwMode="auto">
          <a:xfrm>
            <a:off x="5435600" y="403225"/>
            <a:ext cx="360363" cy="360363"/>
          </a:xfrm>
          <a:prstGeom prst="rect">
            <a:avLst/>
          </a:prstGeom>
          <a:solidFill>
            <a:schemeClr val="accent1"/>
          </a:solidFill>
          <a:ln w="9525">
            <a:solidFill>
              <a:schemeClr val="tx1"/>
            </a:solidFill>
            <a:miter lim="800000"/>
            <a:headEnd/>
            <a:tailEnd/>
          </a:ln>
        </p:spPr>
        <p:txBody>
          <a:bodyPr wrap="none" anchor="ctr"/>
          <a:lstStyle/>
          <a:p>
            <a:pPr algn="ctr" eaLnBrk="0" fontAlgn="base" hangingPunct="0">
              <a:spcBef>
                <a:spcPct val="0"/>
              </a:spcBef>
              <a:spcAft>
                <a:spcPct val="0"/>
              </a:spcAft>
            </a:pPr>
            <a:r>
              <a:rPr lang="en-US" b="1" smtClean="0">
                <a:solidFill>
                  <a:srgbClr val="000066"/>
                </a:solidFill>
                <a:latin typeface="Arial" charset="0"/>
              </a:rPr>
              <a:t>u</a:t>
            </a:r>
            <a:endParaRPr lang="ru-RU" b="1" smtClean="0">
              <a:solidFill>
                <a:srgbClr val="000066"/>
              </a:solidFill>
              <a:latin typeface="Arial" charset="0"/>
            </a:endParaRPr>
          </a:p>
        </p:txBody>
      </p:sp>
      <p:sp>
        <p:nvSpPr>
          <p:cNvPr id="146634" name="Rectangle 202"/>
          <p:cNvSpPr>
            <a:spLocks noChangeArrowheads="1"/>
          </p:cNvSpPr>
          <p:nvPr/>
        </p:nvSpPr>
        <p:spPr bwMode="auto">
          <a:xfrm>
            <a:off x="5075238" y="1484313"/>
            <a:ext cx="360362" cy="360362"/>
          </a:xfrm>
          <a:prstGeom prst="rect">
            <a:avLst/>
          </a:prstGeom>
          <a:solidFill>
            <a:schemeClr val="accent1"/>
          </a:solidFill>
          <a:ln w="9525">
            <a:solidFill>
              <a:schemeClr val="tx1"/>
            </a:solidFill>
            <a:miter lim="800000"/>
            <a:headEnd/>
            <a:tailEnd/>
          </a:ln>
        </p:spPr>
        <p:txBody>
          <a:bodyPr wrap="none" anchor="ctr"/>
          <a:lstStyle/>
          <a:p>
            <a:pPr algn="ctr" eaLnBrk="0" fontAlgn="base" hangingPunct="0">
              <a:spcBef>
                <a:spcPct val="0"/>
              </a:spcBef>
              <a:spcAft>
                <a:spcPct val="0"/>
              </a:spcAft>
            </a:pPr>
            <a:r>
              <a:rPr lang="en-US" b="1" smtClean="0">
                <a:solidFill>
                  <a:srgbClr val="000066"/>
                </a:solidFill>
                <a:latin typeface="Arial" charset="0"/>
              </a:rPr>
              <a:t>s</a:t>
            </a:r>
            <a:endParaRPr lang="ru-RU" b="1" smtClean="0">
              <a:solidFill>
                <a:srgbClr val="000066"/>
              </a:solidFill>
              <a:latin typeface="Arial" charset="0"/>
            </a:endParaRPr>
          </a:p>
        </p:txBody>
      </p:sp>
      <p:sp>
        <p:nvSpPr>
          <p:cNvPr id="28686" name="Rectangle 203"/>
          <p:cNvSpPr>
            <a:spLocks noChangeArrowheads="1"/>
          </p:cNvSpPr>
          <p:nvPr/>
        </p:nvSpPr>
        <p:spPr bwMode="auto">
          <a:xfrm>
            <a:off x="5076825" y="404813"/>
            <a:ext cx="360363" cy="360362"/>
          </a:xfrm>
          <a:prstGeom prst="rect">
            <a:avLst/>
          </a:prstGeom>
          <a:solidFill>
            <a:schemeClr val="accent1"/>
          </a:solidFill>
          <a:ln w="9525">
            <a:solidFill>
              <a:schemeClr val="tx1"/>
            </a:solidFill>
            <a:miter lim="800000"/>
            <a:headEnd/>
            <a:tailEnd/>
          </a:ln>
        </p:spPr>
        <p:txBody>
          <a:bodyPr wrap="none" anchor="ctr"/>
          <a:lstStyle/>
          <a:p>
            <a:pPr algn="ctr" eaLnBrk="0" fontAlgn="base" hangingPunct="0">
              <a:spcBef>
                <a:spcPct val="0"/>
              </a:spcBef>
              <a:spcAft>
                <a:spcPct val="0"/>
              </a:spcAft>
            </a:pPr>
            <a:endParaRPr lang="ru-RU" smtClean="0">
              <a:solidFill>
                <a:srgbClr val="FFFFFF"/>
              </a:solidFill>
              <a:latin typeface="Arial" charset="0"/>
            </a:endParaRPr>
          </a:p>
        </p:txBody>
      </p:sp>
      <p:sp>
        <p:nvSpPr>
          <p:cNvPr id="146636" name="Rectangle 204"/>
          <p:cNvSpPr>
            <a:spLocks noChangeArrowheads="1"/>
          </p:cNvSpPr>
          <p:nvPr/>
        </p:nvSpPr>
        <p:spPr bwMode="auto">
          <a:xfrm>
            <a:off x="4716463" y="403225"/>
            <a:ext cx="360362" cy="360363"/>
          </a:xfrm>
          <a:prstGeom prst="rect">
            <a:avLst/>
          </a:prstGeom>
          <a:solidFill>
            <a:schemeClr val="accent1"/>
          </a:solidFill>
          <a:ln w="9525">
            <a:solidFill>
              <a:schemeClr val="tx1"/>
            </a:solidFill>
            <a:miter lim="800000"/>
            <a:headEnd/>
            <a:tailEnd/>
          </a:ln>
        </p:spPr>
        <p:txBody>
          <a:bodyPr wrap="none" anchor="ctr"/>
          <a:lstStyle/>
          <a:p>
            <a:pPr algn="ctr" eaLnBrk="0" fontAlgn="base" hangingPunct="0">
              <a:spcBef>
                <a:spcPct val="0"/>
              </a:spcBef>
              <a:spcAft>
                <a:spcPct val="0"/>
              </a:spcAft>
            </a:pPr>
            <a:r>
              <a:rPr lang="en-US" sz="2000" b="1" smtClean="0">
                <a:solidFill>
                  <a:srgbClr val="000066"/>
                </a:solidFill>
                <a:latin typeface="Arial" charset="0"/>
              </a:rPr>
              <a:t>s</a:t>
            </a:r>
            <a:endParaRPr lang="ru-RU" sz="2000" b="1" smtClean="0">
              <a:solidFill>
                <a:srgbClr val="000066"/>
              </a:solidFill>
              <a:latin typeface="Arial" charset="0"/>
            </a:endParaRPr>
          </a:p>
        </p:txBody>
      </p:sp>
      <p:sp>
        <p:nvSpPr>
          <p:cNvPr id="146637" name="Rectangle 205"/>
          <p:cNvSpPr>
            <a:spLocks noChangeArrowheads="1"/>
          </p:cNvSpPr>
          <p:nvPr/>
        </p:nvSpPr>
        <p:spPr bwMode="auto">
          <a:xfrm>
            <a:off x="4356100" y="403225"/>
            <a:ext cx="360363" cy="360363"/>
          </a:xfrm>
          <a:prstGeom prst="rect">
            <a:avLst/>
          </a:prstGeom>
          <a:solidFill>
            <a:schemeClr val="accent1"/>
          </a:solidFill>
          <a:ln w="9525">
            <a:solidFill>
              <a:schemeClr val="tx1"/>
            </a:solidFill>
            <a:miter lim="800000"/>
            <a:headEnd/>
            <a:tailEnd/>
          </a:ln>
        </p:spPr>
        <p:txBody>
          <a:bodyPr wrap="none" anchor="ctr"/>
          <a:lstStyle/>
          <a:p>
            <a:pPr algn="ctr" eaLnBrk="0" fontAlgn="base" hangingPunct="0">
              <a:spcBef>
                <a:spcPct val="0"/>
              </a:spcBef>
              <a:spcAft>
                <a:spcPct val="0"/>
              </a:spcAft>
            </a:pPr>
            <a:r>
              <a:rPr lang="en-US" sz="2000" b="1" smtClean="0">
                <a:solidFill>
                  <a:srgbClr val="000066"/>
                </a:solidFill>
                <a:latin typeface="Arial" charset="0"/>
              </a:rPr>
              <a:t>u</a:t>
            </a:r>
            <a:endParaRPr lang="ru-RU" sz="2000" b="1" smtClean="0">
              <a:solidFill>
                <a:srgbClr val="000066"/>
              </a:solidFill>
              <a:latin typeface="Arial" charset="0"/>
            </a:endParaRPr>
          </a:p>
        </p:txBody>
      </p:sp>
      <p:sp>
        <p:nvSpPr>
          <p:cNvPr id="146638" name="Rectangle 206"/>
          <p:cNvSpPr>
            <a:spLocks noChangeArrowheads="1"/>
          </p:cNvSpPr>
          <p:nvPr/>
        </p:nvSpPr>
        <p:spPr bwMode="auto">
          <a:xfrm>
            <a:off x="4716463" y="1484313"/>
            <a:ext cx="360362" cy="360362"/>
          </a:xfrm>
          <a:prstGeom prst="rect">
            <a:avLst/>
          </a:prstGeom>
          <a:solidFill>
            <a:schemeClr val="accent1"/>
          </a:solidFill>
          <a:ln w="9525">
            <a:solidFill>
              <a:schemeClr val="tx1"/>
            </a:solidFill>
            <a:miter lim="800000"/>
            <a:headEnd/>
            <a:tailEnd/>
          </a:ln>
        </p:spPr>
        <p:txBody>
          <a:bodyPr wrap="none" anchor="ctr"/>
          <a:lstStyle/>
          <a:p>
            <a:pPr algn="ctr" eaLnBrk="0" fontAlgn="base" hangingPunct="0">
              <a:spcBef>
                <a:spcPct val="0"/>
              </a:spcBef>
              <a:spcAft>
                <a:spcPct val="0"/>
              </a:spcAft>
            </a:pPr>
            <a:r>
              <a:rPr lang="en-US" b="1" smtClean="0">
                <a:solidFill>
                  <a:srgbClr val="000066"/>
                </a:solidFill>
                <a:latin typeface="Arial" charset="0"/>
              </a:rPr>
              <a:t>n</a:t>
            </a:r>
            <a:endParaRPr lang="ru-RU" b="1" smtClean="0">
              <a:solidFill>
                <a:srgbClr val="000066"/>
              </a:solidFill>
              <a:latin typeface="Arial" charset="0"/>
            </a:endParaRPr>
          </a:p>
        </p:txBody>
      </p:sp>
      <p:sp>
        <p:nvSpPr>
          <p:cNvPr id="146639" name="Rectangle 207"/>
          <p:cNvSpPr>
            <a:spLocks noChangeArrowheads="1"/>
          </p:cNvSpPr>
          <p:nvPr/>
        </p:nvSpPr>
        <p:spPr bwMode="auto">
          <a:xfrm>
            <a:off x="2916238" y="1484313"/>
            <a:ext cx="360362" cy="360362"/>
          </a:xfrm>
          <a:prstGeom prst="rect">
            <a:avLst/>
          </a:prstGeom>
          <a:solidFill>
            <a:schemeClr val="accent1"/>
          </a:solidFill>
          <a:ln w="9525">
            <a:solidFill>
              <a:schemeClr val="tx1"/>
            </a:solidFill>
            <a:miter lim="800000"/>
            <a:headEnd/>
            <a:tailEnd/>
          </a:ln>
        </p:spPr>
        <p:txBody>
          <a:bodyPr wrap="none" anchor="ctr"/>
          <a:lstStyle/>
          <a:p>
            <a:pPr algn="ctr" eaLnBrk="0" fontAlgn="base" hangingPunct="0">
              <a:spcBef>
                <a:spcPct val="0"/>
              </a:spcBef>
              <a:spcAft>
                <a:spcPct val="0"/>
              </a:spcAft>
            </a:pPr>
            <a:r>
              <a:rPr lang="en-US" b="1" smtClean="0">
                <a:solidFill>
                  <a:srgbClr val="000066"/>
                </a:solidFill>
                <a:latin typeface="Arial" charset="0"/>
              </a:rPr>
              <a:t>e</a:t>
            </a:r>
            <a:endParaRPr lang="ru-RU" b="1" smtClean="0">
              <a:solidFill>
                <a:srgbClr val="000066"/>
              </a:solidFill>
              <a:latin typeface="Arial" charset="0"/>
            </a:endParaRPr>
          </a:p>
        </p:txBody>
      </p:sp>
      <p:sp>
        <p:nvSpPr>
          <p:cNvPr id="146640" name="Rectangle 208"/>
          <p:cNvSpPr>
            <a:spLocks noChangeArrowheads="1"/>
          </p:cNvSpPr>
          <p:nvPr/>
        </p:nvSpPr>
        <p:spPr bwMode="auto">
          <a:xfrm>
            <a:off x="6156325" y="1484313"/>
            <a:ext cx="360363" cy="360362"/>
          </a:xfrm>
          <a:prstGeom prst="rect">
            <a:avLst/>
          </a:prstGeom>
          <a:solidFill>
            <a:schemeClr val="accent1"/>
          </a:solidFill>
          <a:ln w="9525">
            <a:solidFill>
              <a:schemeClr val="tx1"/>
            </a:solidFill>
            <a:miter lim="800000"/>
            <a:headEnd/>
            <a:tailEnd/>
          </a:ln>
        </p:spPr>
        <p:txBody>
          <a:bodyPr wrap="none" anchor="ctr"/>
          <a:lstStyle/>
          <a:p>
            <a:pPr algn="ctr" eaLnBrk="0" fontAlgn="base" hangingPunct="0">
              <a:spcBef>
                <a:spcPct val="0"/>
              </a:spcBef>
              <a:spcAft>
                <a:spcPct val="0"/>
              </a:spcAft>
            </a:pPr>
            <a:r>
              <a:rPr lang="en-US" b="1" smtClean="0">
                <a:solidFill>
                  <a:srgbClr val="000066"/>
                </a:solidFill>
                <a:latin typeface="Arial" charset="0"/>
              </a:rPr>
              <a:t>r</a:t>
            </a:r>
            <a:endParaRPr lang="ru-RU" b="1" smtClean="0">
              <a:solidFill>
                <a:srgbClr val="000066"/>
              </a:solidFill>
              <a:latin typeface="Arial" charset="0"/>
            </a:endParaRPr>
          </a:p>
        </p:txBody>
      </p:sp>
      <p:sp>
        <p:nvSpPr>
          <p:cNvPr id="146641" name="Rectangle 209"/>
          <p:cNvSpPr>
            <a:spLocks noChangeArrowheads="1"/>
          </p:cNvSpPr>
          <p:nvPr/>
        </p:nvSpPr>
        <p:spPr bwMode="auto">
          <a:xfrm>
            <a:off x="5795963" y="1484313"/>
            <a:ext cx="360362" cy="360362"/>
          </a:xfrm>
          <a:prstGeom prst="rect">
            <a:avLst/>
          </a:prstGeom>
          <a:solidFill>
            <a:schemeClr val="accent1"/>
          </a:solidFill>
          <a:ln w="9525">
            <a:solidFill>
              <a:schemeClr val="tx1"/>
            </a:solidFill>
            <a:miter lim="800000"/>
            <a:headEnd/>
            <a:tailEnd/>
          </a:ln>
        </p:spPr>
        <p:txBody>
          <a:bodyPr wrap="none" anchor="ctr"/>
          <a:lstStyle/>
          <a:p>
            <a:pPr algn="ctr" eaLnBrk="0" fontAlgn="base" hangingPunct="0">
              <a:spcBef>
                <a:spcPct val="0"/>
              </a:spcBef>
              <a:spcAft>
                <a:spcPct val="0"/>
              </a:spcAft>
            </a:pPr>
            <a:r>
              <a:rPr lang="en-US" b="1" smtClean="0">
                <a:solidFill>
                  <a:srgbClr val="000066"/>
                </a:solidFill>
                <a:latin typeface="Arial" charset="0"/>
              </a:rPr>
              <a:t>e</a:t>
            </a:r>
            <a:endParaRPr lang="ru-RU" b="1" smtClean="0">
              <a:solidFill>
                <a:srgbClr val="000066"/>
              </a:solidFill>
              <a:latin typeface="Arial" charset="0"/>
            </a:endParaRPr>
          </a:p>
        </p:txBody>
      </p:sp>
      <p:sp>
        <p:nvSpPr>
          <p:cNvPr id="146642" name="Rectangle 210"/>
          <p:cNvSpPr>
            <a:spLocks noChangeArrowheads="1"/>
          </p:cNvSpPr>
          <p:nvPr/>
        </p:nvSpPr>
        <p:spPr bwMode="auto">
          <a:xfrm>
            <a:off x="4356100" y="1484313"/>
            <a:ext cx="360363" cy="360362"/>
          </a:xfrm>
          <a:prstGeom prst="rect">
            <a:avLst/>
          </a:prstGeom>
          <a:solidFill>
            <a:schemeClr val="accent1"/>
          </a:solidFill>
          <a:ln w="9525">
            <a:solidFill>
              <a:schemeClr val="tx1"/>
            </a:solidFill>
            <a:miter lim="800000"/>
            <a:headEnd/>
            <a:tailEnd/>
          </a:ln>
        </p:spPr>
        <p:txBody>
          <a:bodyPr wrap="none" anchor="ctr"/>
          <a:lstStyle/>
          <a:p>
            <a:pPr algn="ctr" eaLnBrk="0" fontAlgn="base" hangingPunct="0">
              <a:spcBef>
                <a:spcPct val="0"/>
              </a:spcBef>
              <a:spcAft>
                <a:spcPct val="0"/>
              </a:spcAft>
            </a:pPr>
            <a:r>
              <a:rPr lang="en-US" sz="2000" b="1" smtClean="0">
                <a:solidFill>
                  <a:srgbClr val="000066"/>
                </a:solidFill>
                <a:latin typeface="Arial" charset="0"/>
              </a:rPr>
              <a:t>i</a:t>
            </a:r>
            <a:endParaRPr lang="ru-RU" sz="2000" b="1" smtClean="0">
              <a:solidFill>
                <a:srgbClr val="000066"/>
              </a:solidFill>
              <a:latin typeface="Arial" charset="0"/>
            </a:endParaRPr>
          </a:p>
        </p:txBody>
      </p:sp>
      <p:sp>
        <p:nvSpPr>
          <p:cNvPr id="146643" name="Rectangle 211"/>
          <p:cNvSpPr>
            <a:spLocks noChangeArrowheads="1"/>
          </p:cNvSpPr>
          <p:nvPr/>
        </p:nvSpPr>
        <p:spPr bwMode="auto">
          <a:xfrm>
            <a:off x="5435600" y="1484313"/>
            <a:ext cx="360363" cy="360362"/>
          </a:xfrm>
          <a:prstGeom prst="rect">
            <a:avLst/>
          </a:prstGeom>
          <a:solidFill>
            <a:schemeClr val="accent1"/>
          </a:solidFill>
          <a:ln w="9525">
            <a:solidFill>
              <a:schemeClr val="tx1"/>
            </a:solidFill>
            <a:miter lim="800000"/>
            <a:headEnd/>
            <a:tailEnd/>
          </a:ln>
        </p:spPr>
        <p:txBody>
          <a:bodyPr wrap="none" anchor="ctr"/>
          <a:lstStyle/>
          <a:p>
            <a:pPr algn="ctr" eaLnBrk="0" fontAlgn="base" hangingPunct="0">
              <a:spcBef>
                <a:spcPct val="0"/>
              </a:spcBef>
              <a:spcAft>
                <a:spcPct val="0"/>
              </a:spcAft>
            </a:pPr>
            <a:r>
              <a:rPr lang="en-US" b="1" smtClean="0">
                <a:solidFill>
                  <a:srgbClr val="000066"/>
                </a:solidFill>
                <a:latin typeface="Arial" charset="0"/>
              </a:rPr>
              <a:t>t</a:t>
            </a:r>
            <a:endParaRPr lang="ru-RU" b="1" smtClean="0">
              <a:solidFill>
                <a:srgbClr val="000066"/>
              </a:solidFill>
              <a:latin typeface="Arial" charset="0"/>
            </a:endParaRPr>
          </a:p>
        </p:txBody>
      </p:sp>
      <p:sp>
        <p:nvSpPr>
          <p:cNvPr id="146644" name="Rectangle 212"/>
          <p:cNvSpPr>
            <a:spLocks noChangeArrowheads="1"/>
          </p:cNvSpPr>
          <p:nvPr/>
        </p:nvSpPr>
        <p:spPr bwMode="auto">
          <a:xfrm>
            <a:off x="3995738" y="1484313"/>
            <a:ext cx="360362" cy="360362"/>
          </a:xfrm>
          <a:prstGeom prst="rect">
            <a:avLst/>
          </a:prstGeom>
          <a:solidFill>
            <a:schemeClr val="accent1"/>
          </a:solidFill>
          <a:ln w="9525">
            <a:solidFill>
              <a:schemeClr val="tx1"/>
            </a:solidFill>
            <a:miter lim="800000"/>
            <a:headEnd/>
            <a:tailEnd/>
          </a:ln>
        </p:spPr>
        <p:txBody>
          <a:bodyPr wrap="none" anchor="ctr"/>
          <a:lstStyle/>
          <a:p>
            <a:pPr algn="ctr" eaLnBrk="0" fontAlgn="base" hangingPunct="0">
              <a:spcBef>
                <a:spcPct val="0"/>
              </a:spcBef>
              <a:spcAft>
                <a:spcPct val="0"/>
              </a:spcAft>
            </a:pPr>
            <a:r>
              <a:rPr lang="en-US" b="1" smtClean="0">
                <a:solidFill>
                  <a:srgbClr val="000066"/>
                </a:solidFill>
                <a:latin typeface="Arial" charset="0"/>
              </a:rPr>
              <a:t>m</a:t>
            </a:r>
            <a:endParaRPr lang="ru-RU" b="1" smtClean="0">
              <a:solidFill>
                <a:srgbClr val="000066"/>
              </a:solidFill>
              <a:latin typeface="Arial" charset="0"/>
            </a:endParaRPr>
          </a:p>
        </p:txBody>
      </p:sp>
      <p:sp>
        <p:nvSpPr>
          <p:cNvPr id="146645" name="Rectangle 213"/>
          <p:cNvSpPr>
            <a:spLocks noChangeArrowheads="1"/>
          </p:cNvSpPr>
          <p:nvPr/>
        </p:nvSpPr>
        <p:spPr bwMode="auto">
          <a:xfrm>
            <a:off x="3276600" y="1484313"/>
            <a:ext cx="360363" cy="360362"/>
          </a:xfrm>
          <a:prstGeom prst="rect">
            <a:avLst/>
          </a:prstGeom>
          <a:solidFill>
            <a:schemeClr val="accent1"/>
          </a:solidFill>
          <a:ln w="9525">
            <a:solidFill>
              <a:schemeClr val="tx1"/>
            </a:solidFill>
            <a:miter lim="800000"/>
            <a:headEnd/>
            <a:tailEnd/>
          </a:ln>
        </p:spPr>
        <p:txBody>
          <a:bodyPr wrap="none" anchor="ctr"/>
          <a:lstStyle/>
          <a:p>
            <a:pPr algn="ctr" eaLnBrk="0" fontAlgn="base" hangingPunct="0">
              <a:spcBef>
                <a:spcPct val="0"/>
              </a:spcBef>
              <a:spcAft>
                <a:spcPct val="0"/>
              </a:spcAft>
            </a:pPr>
            <a:r>
              <a:rPr lang="en-US" b="1" smtClean="0">
                <a:solidFill>
                  <a:srgbClr val="000066"/>
                </a:solidFill>
                <a:latin typeface="Arial" charset="0"/>
              </a:rPr>
              <a:t>s</a:t>
            </a:r>
            <a:endParaRPr lang="ru-RU" b="1" smtClean="0">
              <a:solidFill>
                <a:srgbClr val="000066"/>
              </a:solidFill>
              <a:latin typeface="Arial" charset="0"/>
            </a:endParaRPr>
          </a:p>
        </p:txBody>
      </p:sp>
      <p:sp>
        <p:nvSpPr>
          <p:cNvPr id="146646" name="Rectangle 214"/>
          <p:cNvSpPr>
            <a:spLocks noChangeArrowheads="1"/>
          </p:cNvSpPr>
          <p:nvPr/>
        </p:nvSpPr>
        <p:spPr bwMode="auto">
          <a:xfrm>
            <a:off x="2916238" y="2205038"/>
            <a:ext cx="360362" cy="360362"/>
          </a:xfrm>
          <a:prstGeom prst="rect">
            <a:avLst/>
          </a:prstGeom>
          <a:solidFill>
            <a:schemeClr val="accent1"/>
          </a:solidFill>
          <a:ln w="9525">
            <a:solidFill>
              <a:schemeClr val="tx1"/>
            </a:solidFill>
            <a:miter lim="800000"/>
            <a:headEnd/>
            <a:tailEnd/>
          </a:ln>
        </p:spPr>
        <p:txBody>
          <a:bodyPr wrap="none" anchor="ctr"/>
          <a:lstStyle/>
          <a:p>
            <a:pPr algn="ctr" eaLnBrk="0" fontAlgn="base" hangingPunct="0">
              <a:spcBef>
                <a:spcPct val="0"/>
              </a:spcBef>
              <a:spcAft>
                <a:spcPct val="0"/>
              </a:spcAft>
            </a:pPr>
            <a:r>
              <a:rPr lang="en-US" b="1" smtClean="0">
                <a:solidFill>
                  <a:srgbClr val="000066"/>
                </a:solidFill>
                <a:latin typeface="Arial" charset="0"/>
              </a:rPr>
              <a:t>s</a:t>
            </a:r>
            <a:endParaRPr lang="ru-RU" b="1" smtClean="0">
              <a:solidFill>
                <a:srgbClr val="000066"/>
              </a:solidFill>
              <a:latin typeface="Arial" charset="0"/>
            </a:endParaRPr>
          </a:p>
        </p:txBody>
      </p:sp>
      <p:sp>
        <p:nvSpPr>
          <p:cNvPr id="146647" name="Rectangle 215"/>
          <p:cNvSpPr>
            <a:spLocks noChangeArrowheads="1"/>
          </p:cNvSpPr>
          <p:nvPr/>
        </p:nvSpPr>
        <p:spPr bwMode="auto">
          <a:xfrm>
            <a:off x="2916238" y="1843088"/>
            <a:ext cx="360362" cy="360362"/>
          </a:xfrm>
          <a:prstGeom prst="rect">
            <a:avLst/>
          </a:prstGeom>
          <a:solidFill>
            <a:schemeClr val="accent1"/>
          </a:solidFill>
          <a:ln w="9525">
            <a:solidFill>
              <a:schemeClr val="tx1"/>
            </a:solidFill>
            <a:miter lim="800000"/>
            <a:headEnd/>
            <a:tailEnd/>
          </a:ln>
        </p:spPr>
        <p:txBody>
          <a:bodyPr wrap="none" anchor="ctr"/>
          <a:lstStyle/>
          <a:p>
            <a:pPr algn="ctr" eaLnBrk="0" fontAlgn="base" hangingPunct="0">
              <a:spcBef>
                <a:spcPct val="0"/>
              </a:spcBef>
              <a:spcAft>
                <a:spcPct val="0"/>
              </a:spcAft>
            </a:pPr>
            <a:r>
              <a:rPr lang="en-US" sz="2000" b="1" smtClean="0">
                <a:solidFill>
                  <a:srgbClr val="000066"/>
                </a:solidFill>
                <a:latin typeface="Arial" charset="0"/>
              </a:rPr>
              <a:t>l</a:t>
            </a:r>
            <a:endParaRPr lang="ru-RU" sz="2000" b="1" smtClean="0">
              <a:solidFill>
                <a:srgbClr val="000066"/>
              </a:solidFill>
              <a:latin typeface="Arial" charset="0"/>
            </a:endParaRPr>
          </a:p>
        </p:txBody>
      </p:sp>
      <p:sp>
        <p:nvSpPr>
          <p:cNvPr id="146648" name="Rectangle 216"/>
          <p:cNvSpPr>
            <a:spLocks noChangeArrowheads="1"/>
          </p:cNvSpPr>
          <p:nvPr/>
        </p:nvSpPr>
        <p:spPr bwMode="auto">
          <a:xfrm>
            <a:off x="2195513" y="2924175"/>
            <a:ext cx="360362" cy="360363"/>
          </a:xfrm>
          <a:prstGeom prst="rect">
            <a:avLst/>
          </a:prstGeom>
          <a:solidFill>
            <a:schemeClr val="accent1"/>
          </a:solidFill>
          <a:ln w="9525">
            <a:solidFill>
              <a:schemeClr val="tx1"/>
            </a:solidFill>
            <a:miter lim="800000"/>
            <a:headEnd/>
            <a:tailEnd/>
          </a:ln>
        </p:spPr>
        <p:txBody>
          <a:bodyPr wrap="none" anchor="ctr"/>
          <a:lstStyle/>
          <a:p>
            <a:pPr algn="ctr" eaLnBrk="0" fontAlgn="base" hangingPunct="0">
              <a:spcBef>
                <a:spcPct val="0"/>
              </a:spcBef>
              <a:spcAft>
                <a:spcPct val="0"/>
              </a:spcAft>
            </a:pPr>
            <a:r>
              <a:rPr lang="en-US" b="1" smtClean="0">
                <a:solidFill>
                  <a:srgbClr val="000066"/>
                </a:solidFill>
                <a:latin typeface="Arial" charset="0"/>
              </a:rPr>
              <a:t>i</a:t>
            </a:r>
            <a:endParaRPr lang="ru-RU" b="1" smtClean="0">
              <a:solidFill>
                <a:srgbClr val="000066"/>
              </a:solidFill>
              <a:latin typeface="Arial" charset="0"/>
            </a:endParaRPr>
          </a:p>
        </p:txBody>
      </p:sp>
      <p:sp>
        <p:nvSpPr>
          <p:cNvPr id="146649" name="Rectangle 217"/>
          <p:cNvSpPr>
            <a:spLocks noChangeArrowheads="1"/>
          </p:cNvSpPr>
          <p:nvPr/>
        </p:nvSpPr>
        <p:spPr bwMode="auto">
          <a:xfrm>
            <a:off x="2916238" y="2563813"/>
            <a:ext cx="360362" cy="360362"/>
          </a:xfrm>
          <a:prstGeom prst="rect">
            <a:avLst/>
          </a:prstGeom>
          <a:solidFill>
            <a:schemeClr val="accent1"/>
          </a:solidFill>
          <a:ln w="9525">
            <a:solidFill>
              <a:schemeClr val="tx1"/>
            </a:solidFill>
            <a:miter lim="800000"/>
            <a:headEnd/>
            <a:tailEnd/>
          </a:ln>
        </p:spPr>
        <p:txBody>
          <a:bodyPr wrap="none" anchor="ctr"/>
          <a:lstStyle/>
          <a:p>
            <a:pPr algn="ctr" eaLnBrk="0" fontAlgn="base" hangingPunct="0">
              <a:spcBef>
                <a:spcPct val="0"/>
              </a:spcBef>
              <a:spcAft>
                <a:spcPct val="0"/>
              </a:spcAft>
            </a:pPr>
            <a:r>
              <a:rPr lang="en-US" sz="2000" b="1" smtClean="0">
                <a:solidFill>
                  <a:srgbClr val="000066"/>
                </a:solidFill>
                <a:latin typeface="Arial" charset="0"/>
              </a:rPr>
              <a:t>o</a:t>
            </a:r>
            <a:endParaRPr lang="ru-RU" sz="2000" b="1" smtClean="0">
              <a:solidFill>
                <a:srgbClr val="000066"/>
              </a:solidFill>
              <a:latin typeface="Arial" charset="0"/>
            </a:endParaRPr>
          </a:p>
        </p:txBody>
      </p:sp>
      <p:sp>
        <p:nvSpPr>
          <p:cNvPr id="146650" name="Rectangle 218"/>
          <p:cNvSpPr>
            <a:spLocks noChangeArrowheads="1"/>
          </p:cNvSpPr>
          <p:nvPr/>
        </p:nvSpPr>
        <p:spPr bwMode="auto">
          <a:xfrm>
            <a:off x="2916238" y="2924175"/>
            <a:ext cx="360362" cy="360363"/>
          </a:xfrm>
          <a:prstGeom prst="rect">
            <a:avLst/>
          </a:prstGeom>
          <a:solidFill>
            <a:schemeClr val="accent1"/>
          </a:solidFill>
          <a:ln w="9525">
            <a:solidFill>
              <a:schemeClr val="tx1"/>
            </a:solidFill>
            <a:miter lim="800000"/>
            <a:headEnd/>
            <a:tailEnd/>
          </a:ln>
        </p:spPr>
        <p:txBody>
          <a:bodyPr wrap="none" anchor="ctr"/>
          <a:lstStyle/>
          <a:p>
            <a:pPr algn="ctr" eaLnBrk="0" fontAlgn="base" hangingPunct="0">
              <a:spcBef>
                <a:spcPct val="0"/>
              </a:spcBef>
              <a:spcAft>
                <a:spcPct val="0"/>
              </a:spcAft>
            </a:pPr>
            <a:r>
              <a:rPr lang="en-US" sz="2000" b="1" smtClean="0">
                <a:solidFill>
                  <a:srgbClr val="000066"/>
                </a:solidFill>
                <a:latin typeface="Arial" charset="0"/>
              </a:rPr>
              <a:t>n</a:t>
            </a:r>
            <a:endParaRPr lang="ru-RU" sz="2000" b="1" smtClean="0">
              <a:solidFill>
                <a:srgbClr val="000066"/>
              </a:solidFill>
              <a:latin typeface="Arial" charset="0"/>
            </a:endParaRPr>
          </a:p>
        </p:txBody>
      </p:sp>
      <p:sp>
        <p:nvSpPr>
          <p:cNvPr id="146651" name="Rectangle 219"/>
          <p:cNvSpPr>
            <a:spLocks noChangeArrowheads="1"/>
          </p:cNvSpPr>
          <p:nvPr/>
        </p:nvSpPr>
        <p:spPr bwMode="auto">
          <a:xfrm>
            <a:off x="2555875" y="2924175"/>
            <a:ext cx="360363" cy="360363"/>
          </a:xfrm>
          <a:prstGeom prst="rect">
            <a:avLst/>
          </a:prstGeom>
          <a:solidFill>
            <a:schemeClr val="accent1"/>
          </a:solidFill>
          <a:ln w="9525">
            <a:solidFill>
              <a:schemeClr val="tx1"/>
            </a:solidFill>
            <a:miter lim="800000"/>
            <a:headEnd/>
            <a:tailEnd/>
          </a:ln>
        </p:spPr>
        <p:txBody>
          <a:bodyPr wrap="none" anchor="ctr"/>
          <a:lstStyle/>
          <a:p>
            <a:pPr algn="ctr" eaLnBrk="0" fontAlgn="base" hangingPunct="0">
              <a:spcBef>
                <a:spcPct val="0"/>
              </a:spcBef>
              <a:spcAft>
                <a:spcPct val="0"/>
              </a:spcAft>
            </a:pPr>
            <a:r>
              <a:rPr lang="en-US" b="1" smtClean="0">
                <a:solidFill>
                  <a:srgbClr val="000066"/>
                </a:solidFill>
                <a:latin typeface="Arial" charset="0"/>
              </a:rPr>
              <a:t>o</a:t>
            </a:r>
            <a:endParaRPr lang="ru-RU" b="1" smtClean="0">
              <a:solidFill>
                <a:srgbClr val="000066"/>
              </a:solidFill>
              <a:latin typeface="Arial" charset="0"/>
            </a:endParaRPr>
          </a:p>
        </p:txBody>
      </p:sp>
      <p:sp>
        <p:nvSpPr>
          <p:cNvPr id="146652" name="Rectangle 220"/>
          <p:cNvSpPr>
            <a:spLocks noChangeArrowheads="1"/>
          </p:cNvSpPr>
          <p:nvPr/>
        </p:nvSpPr>
        <p:spPr bwMode="auto">
          <a:xfrm>
            <a:off x="3276600" y="2924175"/>
            <a:ext cx="360363" cy="360363"/>
          </a:xfrm>
          <a:prstGeom prst="rect">
            <a:avLst/>
          </a:prstGeom>
          <a:solidFill>
            <a:schemeClr val="accent1"/>
          </a:solidFill>
          <a:ln w="9525">
            <a:solidFill>
              <a:schemeClr val="tx1"/>
            </a:solidFill>
            <a:miter lim="800000"/>
            <a:headEnd/>
            <a:tailEnd/>
          </a:ln>
        </p:spPr>
        <p:txBody>
          <a:bodyPr wrap="none" anchor="ctr"/>
          <a:lstStyle/>
          <a:p>
            <a:pPr algn="ctr" eaLnBrk="0" fontAlgn="base" hangingPunct="0">
              <a:spcBef>
                <a:spcPct val="0"/>
              </a:spcBef>
              <a:spcAft>
                <a:spcPct val="0"/>
              </a:spcAft>
            </a:pPr>
            <a:r>
              <a:rPr lang="en-US" b="1" smtClean="0">
                <a:solidFill>
                  <a:srgbClr val="000066"/>
                </a:solidFill>
                <a:latin typeface="Arial" charset="0"/>
              </a:rPr>
              <a:t>a</a:t>
            </a:r>
            <a:endParaRPr lang="ru-RU" b="1" smtClean="0">
              <a:solidFill>
                <a:srgbClr val="000066"/>
              </a:solidFill>
              <a:latin typeface="Arial" charset="0"/>
            </a:endParaRPr>
          </a:p>
        </p:txBody>
      </p:sp>
      <p:sp>
        <p:nvSpPr>
          <p:cNvPr id="28704" name="Rectangle 221"/>
          <p:cNvSpPr>
            <a:spLocks noChangeArrowheads="1"/>
          </p:cNvSpPr>
          <p:nvPr/>
        </p:nvSpPr>
        <p:spPr bwMode="auto">
          <a:xfrm>
            <a:off x="3635375" y="2924175"/>
            <a:ext cx="360363" cy="360363"/>
          </a:xfrm>
          <a:prstGeom prst="rect">
            <a:avLst/>
          </a:prstGeom>
          <a:solidFill>
            <a:schemeClr val="accent1"/>
          </a:solidFill>
          <a:ln w="9525">
            <a:solidFill>
              <a:schemeClr val="tx1"/>
            </a:solidFill>
            <a:miter lim="800000"/>
            <a:headEnd/>
            <a:tailEnd/>
          </a:ln>
        </p:spPr>
        <p:txBody>
          <a:bodyPr wrap="none" anchor="ctr"/>
          <a:lstStyle/>
          <a:p>
            <a:pPr algn="ctr" eaLnBrk="0" fontAlgn="base" hangingPunct="0">
              <a:spcBef>
                <a:spcPct val="0"/>
              </a:spcBef>
              <a:spcAft>
                <a:spcPct val="0"/>
              </a:spcAft>
            </a:pPr>
            <a:endParaRPr lang="ru-RU" smtClean="0">
              <a:solidFill>
                <a:srgbClr val="FFFFFF"/>
              </a:solidFill>
              <a:latin typeface="Arial" charset="0"/>
            </a:endParaRPr>
          </a:p>
        </p:txBody>
      </p:sp>
      <p:sp>
        <p:nvSpPr>
          <p:cNvPr id="146654" name="Rectangle 222"/>
          <p:cNvSpPr>
            <a:spLocks noChangeArrowheads="1"/>
          </p:cNvSpPr>
          <p:nvPr/>
        </p:nvSpPr>
        <p:spPr bwMode="auto">
          <a:xfrm>
            <a:off x="1476375" y="2924175"/>
            <a:ext cx="360363" cy="360363"/>
          </a:xfrm>
          <a:prstGeom prst="rect">
            <a:avLst/>
          </a:prstGeom>
          <a:solidFill>
            <a:schemeClr val="accent1"/>
          </a:solidFill>
          <a:ln w="9525">
            <a:solidFill>
              <a:schemeClr val="tx1"/>
            </a:solidFill>
            <a:miter lim="800000"/>
            <a:headEnd/>
            <a:tailEnd/>
          </a:ln>
        </p:spPr>
        <p:txBody>
          <a:bodyPr wrap="none" anchor="ctr"/>
          <a:lstStyle/>
          <a:p>
            <a:pPr algn="ctr" eaLnBrk="0" fontAlgn="base" hangingPunct="0">
              <a:spcBef>
                <a:spcPct val="0"/>
              </a:spcBef>
              <a:spcAft>
                <a:spcPct val="0"/>
              </a:spcAft>
            </a:pPr>
            <a:r>
              <a:rPr lang="en-US" b="1" smtClean="0">
                <a:solidFill>
                  <a:srgbClr val="000066"/>
                </a:solidFill>
                <a:latin typeface="Arial" charset="0"/>
              </a:rPr>
              <a:t>a</a:t>
            </a:r>
            <a:endParaRPr lang="ru-RU" b="1" smtClean="0">
              <a:solidFill>
                <a:srgbClr val="000066"/>
              </a:solidFill>
              <a:latin typeface="Arial" charset="0"/>
            </a:endParaRPr>
          </a:p>
        </p:txBody>
      </p:sp>
      <p:sp>
        <p:nvSpPr>
          <p:cNvPr id="146655" name="Rectangle 223"/>
          <p:cNvSpPr>
            <a:spLocks noChangeArrowheads="1"/>
          </p:cNvSpPr>
          <p:nvPr/>
        </p:nvSpPr>
        <p:spPr bwMode="auto">
          <a:xfrm>
            <a:off x="1835150" y="2924175"/>
            <a:ext cx="360363" cy="360363"/>
          </a:xfrm>
          <a:prstGeom prst="rect">
            <a:avLst/>
          </a:prstGeom>
          <a:solidFill>
            <a:schemeClr val="accent1"/>
          </a:solidFill>
          <a:ln w="9525">
            <a:solidFill>
              <a:schemeClr val="tx1"/>
            </a:solidFill>
            <a:miter lim="800000"/>
            <a:headEnd/>
            <a:tailEnd/>
          </a:ln>
        </p:spPr>
        <p:txBody>
          <a:bodyPr wrap="none" anchor="ctr"/>
          <a:lstStyle/>
          <a:p>
            <a:pPr algn="ctr" eaLnBrk="0" fontAlgn="base" hangingPunct="0">
              <a:spcBef>
                <a:spcPct val="0"/>
              </a:spcBef>
              <a:spcAft>
                <a:spcPct val="0"/>
              </a:spcAft>
            </a:pPr>
            <a:r>
              <a:rPr lang="en-US" b="1" smtClean="0">
                <a:solidFill>
                  <a:srgbClr val="000066"/>
                </a:solidFill>
                <a:latin typeface="Arial" charset="0"/>
              </a:rPr>
              <a:t>t</a:t>
            </a:r>
            <a:endParaRPr lang="ru-RU" b="1" smtClean="0">
              <a:solidFill>
                <a:srgbClr val="000066"/>
              </a:solidFill>
              <a:latin typeface="Arial" charset="0"/>
            </a:endParaRPr>
          </a:p>
        </p:txBody>
      </p:sp>
      <p:sp>
        <p:nvSpPr>
          <p:cNvPr id="146656" name="Rectangle 224"/>
          <p:cNvSpPr>
            <a:spLocks noChangeArrowheads="1"/>
          </p:cNvSpPr>
          <p:nvPr/>
        </p:nvSpPr>
        <p:spPr bwMode="auto">
          <a:xfrm>
            <a:off x="1476375" y="4364038"/>
            <a:ext cx="360363" cy="360362"/>
          </a:xfrm>
          <a:prstGeom prst="rect">
            <a:avLst/>
          </a:prstGeom>
          <a:solidFill>
            <a:schemeClr val="accent1"/>
          </a:solidFill>
          <a:ln w="9525">
            <a:solidFill>
              <a:schemeClr val="tx1"/>
            </a:solidFill>
            <a:miter lim="800000"/>
            <a:headEnd/>
            <a:tailEnd/>
          </a:ln>
        </p:spPr>
        <p:txBody>
          <a:bodyPr wrap="none" anchor="ctr"/>
          <a:lstStyle/>
          <a:p>
            <a:pPr algn="ctr" eaLnBrk="0" fontAlgn="base" hangingPunct="0">
              <a:spcBef>
                <a:spcPct val="0"/>
              </a:spcBef>
              <a:spcAft>
                <a:spcPct val="0"/>
              </a:spcAft>
            </a:pPr>
            <a:r>
              <a:rPr lang="en-US" b="1" smtClean="0">
                <a:solidFill>
                  <a:srgbClr val="000066"/>
                </a:solidFill>
                <a:latin typeface="Arial" charset="0"/>
              </a:rPr>
              <a:t>s</a:t>
            </a:r>
            <a:endParaRPr lang="ru-RU" b="1" smtClean="0">
              <a:solidFill>
                <a:srgbClr val="000066"/>
              </a:solidFill>
              <a:latin typeface="Arial" charset="0"/>
            </a:endParaRPr>
          </a:p>
        </p:txBody>
      </p:sp>
      <p:sp>
        <p:nvSpPr>
          <p:cNvPr id="146657" name="Rectangle 225"/>
          <p:cNvSpPr>
            <a:spLocks noChangeArrowheads="1"/>
          </p:cNvSpPr>
          <p:nvPr/>
        </p:nvSpPr>
        <p:spPr bwMode="auto">
          <a:xfrm>
            <a:off x="1476375" y="4003675"/>
            <a:ext cx="360363" cy="360363"/>
          </a:xfrm>
          <a:prstGeom prst="rect">
            <a:avLst/>
          </a:prstGeom>
          <a:solidFill>
            <a:schemeClr val="accent1"/>
          </a:solidFill>
          <a:ln w="9525">
            <a:solidFill>
              <a:schemeClr val="tx1"/>
            </a:solidFill>
            <a:miter lim="800000"/>
            <a:headEnd/>
            <a:tailEnd/>
          </a:ln>
        </p:spPr>
        <p:txBody>
          <a:bodyPr wrap="none" anchor="ctr"/>
          <a:lstStyle/>
          <a:p>
            <a:pPr algn="ctr" eaLnBrk="0" fontAlgn="base" hangingPunct="0">
              <a:spcBef>
                <a:spcPct val="0"/>
              </a:spcBef>
              <a:spcAft>
                <a:spcPct val="0"/>
              </a:spcAft>
            </a:pPr>
            <a:r>
              <a:rPr lang="en-US" b="1" smtClean="0">
                <a:solidFill>
                  <a:srgbClr val="000066"/>
                </a:solidFill>
                <a:latin typeface="Arial" charset="0"/>
              </a:rPr>
              <a:t>n</a:t>
            </a:r>
            <a:endParaRPr lang="ru-RU" b="1" smtClean="0">
              <a:solidFill>
                <a:srgbClr val="000066"/>
              </a:solidFill>
              <a:latin typeface="Arial" charset="0"/>
            </a:endParaRPr>
          </a:p>
        </p:txBody>
      </p:sp>
      <p:sp>
        <p:nvSpPr>
          <p:cNvPr id="146658" name="Rectangle 226"/>
          <p:cNvSpPr>
            <a:spLocks noChangeArrowheads="1"/>
          </p:cNvSpPr>
          <p:nvPr/>
        </p:nvSpPr>
        <p:spPr bwMode="auto">
          <a:xfrm>
            <a:off x="1476375" y="3643313"/>
            <a:ext cx="360363" cy="360362"/>
          </a:xfrm>
          <a:prstGeom prst="rect">
            <a:avLst/>
          </a:prstGeom>
          <a:solidFill>
            <a:schemeClr val="accent1"/>
          </a:solidFill>
          <a:ln w="9525">
            <a:solidFill>
              <a:schemeClr val="tx1"/>
            </a:solidFill>
            <a:miter lim="800000"/>
            <a:headEnd/>
            <a:tailEnd/>
          </a:ln>
        </p:spPr>
        <p:txBody>
          <a:bodyPr wrap="none" anchor="ctr"/>
          <a:lstStyle/>
          <a:p>
            <a:pPr algn="ctr" eaLnBrk="0" fontAlgn="base" hangingPunct="0">
              <a:spcBef>
                <a:spcPct val="0"/>
              </a:spcBef>
              <a:spcAft>
                <a:spcPct val="0"/>
              </a:spcAft>
            </a:pPr>
            <a:r>
              <a:rPr lang="en-US" b="1" smtClean="0">
                <a:solidFill>
                  <a:srgbClr val="000066"/>
                </a:solidFill>
                <a:latin typeface="Arial" charset="0"/>
              </a:rPr>
              <a:t>e</a:t>
            </a:r>
            <a:endParaRPr lang="ru-RU" b="1" smtClean="0">
              <a:solidFill>
                <a:srgbClr val="000066"/>
              </a:solidFill>
              <a:latin typeface="Arial" charset="0"/>
            </a:endParaRPr>
          </a:p>
        </p:txBody>
      </p:sp>
      <p:sp>
        <p:nvSpPr>
          <p:cNvPr id="146659" name="Rectangle 227"/>
          <p:cNvSpPr>
            <a:spLocks noChangeArrowheads="1"/>
          </p:cNvSpPr>
          <p:nvPr/>
        </p:nvSpPr>
        <p:spPr bwMode="auto">
          <a:xfrm>
            <a:off x="1476375" y="3284538"/>
            <a:ext cx="360363" cy="360362"/>
          </a:xfrm>
          <a:prstGeom prst="rect">
            <a:avLst/>
          </a:prstGeom>
          <a:solidFill>
            <a:schemeClr val="accent1"/>
          </a:solidFill>
          <a:ln w="9525">
            <a:solidFill>
              <a:schemeClr val="tx1"/>
            </a:solidFill>
            <a:miter lim="800000"/>
            <a:headEnd/>
            <a:tailEnd/>
          </a:ln>
        </p:spPr>
        <p:txBody>
          <a:bodyPr wrap="none" anchor="ctr"/>
          <a:lstStyle/>
          <a:p>
            <a:pPr algn="ctr" eaLnBrk="0" fontAlgn="base" hangingPunct="0">
              <a:spcBef>
                <a:spcPct val="0"/>
              </a:spcBef>
              <a:spcAft>
                <a:spcPct val="0"/>
              </a:spcAft>
            </a:pPr>
            <a:r>
              <a:rPr lang="en-US" sz="2000" b="1" smtClean="0">
                <a:solidFill>
                  <a:srgbClr val="000066"/>
                </a:solidFill>
                <a:latin typeface="Arial" charset="0"/>
              </a:rPr>
              <a:t>v</a:t>
            </a:r>
            <a:endParaRPr lang="ru-RU" sz="2000" b="1" smtClean="0">
              <a:solidFill>
                <a:srgbClr val="000066"/>
              </a:solidFill>
              <a:latin typeface="Arial" charset="0"/>
            </a:endParaRPr>
          </a:p>
        </p:txBody>
      </p:sp>
      <p:sp>
        <p:nvSpPr>
          <p:cNvPr id="146660" name="Rectangle 228"/>
          <p:cNvSpPr>
            <a:spLocks noChangeArrowheads="1"/>
          </p:cNvSpPr>
          <p:nvPr/>
        </p:nvSpPr>
        <p:spPr bwMode="auto">
          <a:xfrm>
            <a:off x="6156325" y="4003675"/>
            <a:ext cx="360363" cy="360363"/>
          </a:xfrm>
          <a:prstGeom prst="rect">
            <a:avLst/>
          </a:prstGeom>
          <a:solidFill>
            <a:schemeClr val="accent1"/>
          </a:solidFill>
          <a:ln w="9525">
            <a:solidFill>
              <a:schemeClr val="tx1"/>
            </a:solidFill>
            <a:miter lim="800000"/>
            <a:headEnd/>
            <a:tailEnd/>
          </a:ln>
        </p:spPr>
        <p:txBody>
          <a:bodyPr wrap="none" anchor="ctr"/>
          <a:lstStyle/>
          <a:p>
            <a:pPr algn="ctr" eaLnBrk="0" fontAlgn="base" hangingPunct="0">
              <a:spcBef>
                <a:spcPct val="0"/>
              </a:spcBef>
              <a:spcAft>
                <a:spcPct val="0"/>
              </a:spcAft>
            </a:pPr>
            <a:r>
              <a:rPr lang="en-US" b="1" smtClean="0">
                <a:solidFill>
                  <a:srgbClr val="000066"/>
                </a:solidFill>
                <a:latin typeface="Arial" charset="0"/>
              </a:rPr>
              <a:t>r</a:t>
            </a:r>
            <a:endParaRPr lang="ru-RU" b="1" smtClean="0">
              <a:solidFill>
                <a:srgbClr val="000066"/>
              </a:solidFill>
              <a:latin typeface="Arial" charset="0"/>
            </a:endParaRPr>
          </a:p>
        </p:txBody>
      </p:sp>
      <p:sp>
        <p:nvSpPr>
          <p:cNvPr id="146661" name="Rectangle 229"/>
          <p:cNvSpPr>
            <a:spLocks noChangeArrowheads="1"/>
          </p:cNvSpPr>
          <p:nvPr/>
        </p:nvSpPr>
        <p:spPr bwMode="auto">
          <a:xfrm>
            <a:off x="6156325" y="3643313"/>
            <a:ext cx="360363" cy="360362"/>
          </a:xfrm>
          <a:prstGeom prst="rect">
            <a:avLst/>
          </a:prstGeom>
          <a:solidFill>
            <a:schemeClr val="accent1"/>
          </a:solidFill>
          <a:ln w="9525">
            <a:solidFill>
              <a:schemeClr val="tx1"/>
            </a:solidFill>
            <a:miter lim="800000"/>
            <a:headEnd/>
            <a:tailEnd/>
          </a:ln>
        </p:spPr>
        <p:txBody>
          <a:bodyPr wrap="none" anchor="ctr"/>
          <a:lstStyle/>
          <a:p>
            <a:pPr algn="ctr" eaLnBrk="0" fontAlgn="base" hangingPunct="0">
              <a:spcBef>
                <a:spcPct val="0"/>
              </a:spcBef>
              <a:spcAft>
                <a:spcPct val="0"/>
              </a:spcAft>
            </a:pPr>
            <a:r>
              <a:rPr lang="en-US" b="1" smtClean="0">
                <a:solidFill>
                  <a:srgbClr val="000066"/>
                </a:solidFill>
                <a:latin typeface="Arial" charset="0"/>
              </a:rPr>
              <a:t>a</a:t>
            </a:r>
            <a:endParaRPr lang="ru-RU" b="1" smtClean="0">
              <a:solidFill>
                <a:srgbClr val="000066"/>
              </a:solidFill>
              <a:latin typeface="Arial" charset="0"/>
            </a:endParaRPr>
          </a:p>
        </p:txBody>
      </p:sp>
      <p:sp>
        <p:nvSpPr>
          <p:cNvPr id="146662" name="Rectangle 230"/>
          <p:cNvSpPr>
            <a:spLocks noChangeArrowheads="1"/>
          </p:cNvSpPr>
          <p:nvPr/>
        </p:nvSpPr>
        <p:spPr bwMode="auto">
          <a:xfrm>
            <a:off x="6156325" y="3284538"/>
            <a:ext cx="360363" cy="360362"/>
          </a:xfrm>
          <a:prstGeom prst="rect">
            <a:avLst/>
          </a:prstGeom>
          <a:solidFill>
            <a:schemeClr val="accent1"/>
          </a:solidFill>
          <a:ln w="9525">
            <a:solidFill>
              <a:schemeClr val="tx1"/>
            </a:solidFill>
            <a:miter lim="800000"/>
            <a:headEnd/>
            <a:tailEnd/>
          </a:ln>
        </p:spPr>
        <p:txBody>
          <a:bodyPr wrap="none" anchor="ctr"/>
          <a:lstStyle/>
          <a:p>
            <a:pPr algn="ctr" eaLnBrk="0" fontAlgn="base" hangingPunct="0">
              <a:spcBef>
                <a:spcPct val="0"/>
              </a:spcBef>
              <a:spcAft>
                <a:spcPct val="0"/>
              </a:spcAft>
            </a:pPr>
            <a:r>
              <a:rPr lang="en-US" b="1" smtClean="0">
                <a:solidFill>
                  <a:srgbClr val="000066"/>
                </a:solidFill>
                <a:latin typeface="Arial" charset="0"/>
              </a:rPr>
              <a:t>g</a:t>
            </a:r>
            <a:endParaRPr lang="ru-RU" b="1" smtClean="0">
              <a:solidFill>
                <a:srgbClr val="000066"/>
              </a:solidFill>
              <a:latin typeface="Arial" charset="0"/>
            </a:endParaRPr>
          </a:p>
        </p:txBody>
      </p:sp>
      <p:sp>
        <p:nvSpPr>
          <p:cNvPr id="146663" name="Rectangle 231"/>
          <p:cNvSpPr>
            <a:spLocks noChangeArrowheads="1"/>
          </p:cNvSpPr>
          <p:nvPr/>
        </p:nvSpPr>
        <p:spPr bwMode="auto">
          <a:xfrm>
            <a:off x="6156325" y="2924175"/>
            <a:ext cx="360363" cy="360363"/>
          </a:xfrm>
          <a:prstGeom prst="rect">
            <a:avLst/>
          </a:prstGeom>
          <a:solidFill>
            <a:schemeClr val="accent1"/>
          </a:solidFill>
          <a:ln w="9525">
            <a:solidFill>
              <a:schemeClr val="tx1"/>
            </a:solidFill>
            <a:miter lim="800000"/>
            <a:headEnd/>
            <a:tailEnd/>
          </a:ln>
        </p:spPr>
        <p:txBody>
          <a:bodyPr wrap="none" anchor="ctr"/>
          <a:lstStyle/>
          <a:p>
            <a:pPr algn="ctr" eaLnBrk="0" fontAlgn="base" hangingPunct="0">
              <a:spcBef>
                <a:spcPct val="0"/>
              </a:spcBef>
              <a:spcAft>
                <a:spcPct val="0"/>
              </a:spcAft>
            </a:pPr>
            <a:r>
              <a:rPr lang="en-US" b="1" smtClean="0">
                <a:solidFill>
                  <a:srgbClr val="000066"/>
                </a:solidFill>
                <a:latin typeface="Arial" charset="0"/>
              </a:rPr>
              <a:t>l</a:t>
            </a:r>
            <a:endParaRPr lang="ru-RU" b="1" smtClean="0">
              <a:solidFill>
                <a:srgbClr val="000066"/>
              </a:solidFill>
              <a:latin typeface="Arial" charset="0"/>
            </a:endParaRPr>
          </a:p>
        </p:txBody>
      </p:sp>
      <p:sp>
        <p:nvSpPr>
          <p:cNvPr id="146664" name="Rectangle 232"/>
          <p:cNvSpPr>
            <a:spLocks noChangeArrowheads="1"/>
          </p:cNvSpPr>
          <p:nvPr/>
        </p:nvSpPr>
        <p:spPr bwMode="auto">
          <a:xfrm>
            <a:off x="6156325" y="2563813"/>
            <a:ext cx="360363" cy="360362"/>
          </a:xfrm>
          <a:prstGeom prst="rect">
            <a:avLst/>
          </a:prstGeom>
          <a:solidFill>
            <a:schemeClr val="accent1"/>
          </a:solidFill>
          <a:ln w="9525">
            <a:solidFill>
              <a:schemeClr val="tx1"/>
            </a:solidFill>
            <a:miter lim="800000"/>
            <a:headEnd/>
            <a:tailEnd/>
          </a:ln>
        </p:spPr>
        <p:txBody>
          <a:bodyPr wrap="none" anchor="ctr"/>
          <a:lstStyle/>
          <a:p>
            <a:pPr algn="ctr" eaLnBrk="0" fontAlgn="base" hangingPunct="0">
              <a:spcBef>
                <a:spcPct val="0"/>
              </a:spcBef>
              <a:spcAft>
                <a:spcPct val="0"/>
              </a:spcAft>
            </a:pPr>
            <a:r>
              <a:rPr lang="en-US" b="1" smtClean="0">
                <a:solidFill>
                  <a:srgbClr val="000066"/>
                </a:solidFill>
                <a:latin typeface="Arial" charset="0"/>
              </a:rPr>
              <a:t>a</a:t>
            </a:r>
            <a:endParaRPr lang="ru-RU" b="1" smtClean="0">
              <a:solidFill>
                <a:srgbClr val="000066"/>
              </a:solidFill>
              <a:latin typeface="Arial" charset="0"/>
            </a:endParaRPr>
          </a:p>
        </p:txBody>
      </p:sp>
      <p:sp>
        <p:nvSpPr>
          <p:cNvPr id="146665" name="Rectangle 233"/>
          <p:cNvSpPr>
            <a:spLocks noChangeArrowheads="1"/>
          </p:cNvSpPr>
          <p:nvPr/>
        </p:nvSpPr>
        <p:spPr bwMode="auto">
          <a:xfrm>
            <a:off x="6156325" y="2203450"/>
            <a:ext cx="360363" cy="360363"/>
          </a:xfrm>
          <a:prstGeom prst="rect">
            <a:avLst/>
          </a:prstGeom>
          <a:solidFill>
            <a:schemeClr val="accent1"/>
          </a:solidFill>
          <a:ln w="9525">
            <a:solidFill>
              <a:schemeClr val="tx1"/>
            </a:solidFill>
            <a:miter lim="800000"/>
            <a:headEnd/>
            <a:tailEnd/>
          </a:ln>
        </p:spPr>
        <p:txBody>
          <a:bodyPr wrap="none" anchor="ctr"/>
          <a:lstStyle/>
          <a:p>
            <a:pPr algn="ctr" eaLnBrk="0" fontAlgn="base" hangingPunct="0">
              <a:spcBef>
                <a:spcPct val="0"/>
              </a:spcBef>
              <a:spcAft>
                <a:spcPct val="0"/>
              </a:spcAft>
            </a:pPr>
            <a:r>
              <a:rPr lang="en-US" sz="2000" b="1" smtClean="0">
                <a:solidFill>
                  <a:srgbClr val="000066"/>
                </a:solidFill>
                <a:latin typeface="Arial" charset="0"/>
              </a:rPr>
              <a:t>f</a:t>
            </a:r>
            <a:endParaRPr lang="ru-RU" sz="2000" b="1" smtClean="0">
              <a:solidFill>
                <a:srgbClr val="000066"/>
              </a:solidFill>
              <a:latin typeface="Arial" charset="0"/>
            </a:endParaRPr>
          </a:p>
        </p:txBody>
      </p:sp>
      <p:sp>
        <p:nvSpPr>
          <p:cNvPr id="146666" name="Rectangle 234"/>
          <p:cNvSpPr>
            <a:spLocks noChangeArrowheads="1"/>
          </p:cNvSpPr>
          <p:nvPr/>
        </p:nvSpPr>
        <p:spPr bwMode="auto">
          <a:xfrm>
            <a:off x="6156325" y="1843088"/>
            <a:ext cx="360363" cy="360362"/>
          </a:xfrm>
          <a:prstGeom prst="rect">
            <a:avLst/>
          </a:prstGeom>
          <a:solidFill>
            <a:schemeClr val="accent1"/>
          </a:solidFill>
          <a:ln w="9525">
            <a:solidFill>
              <a:schemeClr val="tx1"/>
            </a:solidFill>
            <a:miter lim="800000"/>
            <a:headEnd/>
            <a:tailEnd/>
          </a:ln>
        </p:spPr>
        <p:txBody>
          <a:bodyPr wrap="none" anchor="ctr"/>
          <a:lstStyle/>
          <a:p>
            <a:pPr algn="ctr" eaLnBrk="0" fontAlgn="base" hangingPunct="0">
              <a:spcBef>
                <a:spcPct val="0"/>
              </a:spcBef>
              <a:spcAft>
                <a:spcPct val="0"/>
              </a:spcAft>
            </a:pPr>
            <a:r>
              <a:rPr lang="en-US" b="1" smtClean="0">
                <a:solidFill>
                  <a:srgbClr val="000066"/>
                </a:solidFill>
                <a:latin typeface="Arial" charset="0"/>
              </a:rPr>
              <a:t>a</a:t>
            </a:r>
            <a:endParaRPr lang="ru-RU" b="1" smtClean="0">
              <a:solidFill>
                <a:srgbClr val="000066"/>
              </a:solidFill>
              <a:latin typeface="Arial" charset="0"/>
            </a:endParaRPr>
          </a:p>
        </p:txBody>
      </p:sp>
      <p:sp>
        <p:nvSpPr>
          <p:cNvPr id="28718" name="Rectangle 235"/>
          <p:cNvSpPr>
            <a:spLocks noChangeArrowheads="1"/>
          </p:cNvSpPr>
          <p:nvPr/>
        </p:nvSpPr>
        <p:spPr bwMode="auto">
          <a:xfrm>
            <a:off x="5795963" y="3284538"/>
            <a:ext cx="360362" cy="360362"/>
          </a:xfrm>
          <a:prstGeom prst="rect">
            <a:avLst/>
          </a:prstGeom>
          <a:solidFill>
            <a:schemeClr val="accent1"/>
          </a:solidFill>
          <a:ln w="9525">
            <a:solidFill>
              <a:schemeClr val="tx1"/>
            </a:solidFill>
            <a:miter lim="800000"/>
            <a:headEnd/>
            <a:tailEnd/>
          </a:ln>
        </p:spPr>
        <p:txBody>
          <a:bodyPr wrap="none" anchor="ctr"/>
          <a:lstStyle/>
          <a:p>
            <a:pPr algn="ctr" eaLnBrk="0" fontAlgn="base" hangingPunct="0">
              <a:spcBef>
                <a:spcPct val="0"/>
              </a:spcBef>
              <a:spcAft>
                <a:spcPct val="0"/>
              </a:spcAft>
            </a:pPr>
            <a:endParaRPr lang="ru-RU" smtClean="0">
              <a:solidFill>
                <a:srgbClr val="FFFFFF"/>
              </a:solidFill>
              <a:latin typeface="Arial" charset="0"/>
            </a:endParaRPr>
          </a:p>
        </p:txBody>
      </p:sp>
      <p:sp>
        <p:nvSpPr>
          <p:cNvPr id="146668" name="Rectangle 236"/>
          <p:cNvSpPr>
            <a:spLocks noChangeArrowheads="1"/>
          </p:cNvSpPr>
          <p:nvPr/>
        </p:nvSpPr>
        <p:spPr bwMode="auto">
          <a:xfrm>
            <a:off x="7235825" y="3284538"/>
            <a:ext cx="360363" cy="360362"/>
          </a:xfrm>
          <a:prstGeom prst="rect">
            <a:avLst/>
          </a:prstGeom>
          <a:solidFill>
            <a:schemeClr val="accent1"/>
          </a:solidFill>
          <a:ln w="9525">
            <a:solidFill>
              <a:schemeClr val="tx1"/>
            </a:solidFill>
            <a:miter lim="800000"/>
            <a:headEnd/>
            <a:tailEnd/>
          </a:ln>
        </p:spPr>
        <p:txBody>
          <a:bodyPr wrap="none" anchor="ctr"/>
          <a:lstStyle/>
          <a:p>
            <a:pPr algn="ctr" eaLnBrk="0" fontAlgn="base" hangingPunct="0">
              <a:spcBef>
                <a:spcPct val="0"/>
              </a:spcBef>
              <a:spcAft>
                <a:spcPct val="0"/>
              </a:spcAft>
            </a:pPr>
            <a:r>
              <a:rPr lang="en-US" b="1" smtClean="0">
                <a:solidFill>
                  <a:srgbClr val="000066"/>
                </a:solidFill>
                <a:latin typeface="Arial" charset="0"/>
              </a:rPr>
              <a:t>n</a:t>
            </a:r>
            <a:endParaRPr lang="ru-RU" b="1" smtClean="0">
              <a:solidFill>
                <a:srgbClr val="000066"/>
              </a:solidFill>
              <a:latin typeface="Arial" charset="0"/>
            </a:endParaRPr>
          </a:p>
        </p:txBody>
      </p:sp>
      <p:sp>
        <p:nvSpPr>
          <p:cNvPr id="146669" name="Rectangle 237"/>
          <p:cNvSpPr>
            <a:spLocks noChangeArrowheads="1"/>
          </p:cNvSpPr>
          <p:nvPr/>
        </p:nvSpPr>
        <p:spPr bwMode="auto">
          <a:xfrm>
            <a:off x="6875463" y="3284538"/>
            <a:ext cx="360362" cy="360362"/>
          </a:xfrm>
          <a:prstGeom prst="rect">
            <a:avLst/>
          </a:prstGeom>
          <a:solidFill>
            <a:schemeClr val="accent1"/>
          </a:solidFill>
          <a:ln w="9525">
            <a:solidFill>
              <a:schemeClr val="tx1"/>
            </a:solidFill>
            <a:miter lim="800000"/>
            <a:headEnd/>
            <a:tailEnd/>
          </a:ln>
        </p:spPr>
        <p:txBody>
          <a:bodyPr wrap="none" anchor="ctr"/>
          <a:lstStyle/>
          <a:p>
            <a:pPr algn="ctr" eaLnBrk="0" fontAlgn="base" hangingPunct="0">
              <a:spcBef>
                <a:spcPct val="0"/>
              </a:spcBef>
              <a:spcAft>
                <a:spcPct val="0"/>
              </a:spcAft>
            </a:pPr>
            <a:r>
              <a:rPr lang="en-US" b="1" smtClean="0">
                <a:solidFill>
                  <a:srgbClr val="000066"/>
                </a:solidFill>
                <a:latin typeface="Arial" charset="0"/>
              </a:rPr>
              <a:t>e</a:t>
            </a:r>
            <a:endParaRPr lang="ru-RU" b="1" smtClean="0">
              <a:solidFill>
                <a:srgbClr val="000066"/>
              </a:solidFill>
              <a:latin typeface="Arial" charset="0"/>
            </a:endParaRPr>
          </a:p>
        </p:txBody>
      </p:sp>
      <p:sp>
        <p:nvSpPr>
          <p:cNvPr id="146670" name="Rectangle 238"/>
          <p:cNvSpPr>
            <a:spLocks noChangeArrowheads="1"/>
          </p:cNvSpPr>
          <p:nvPr/>
        </p:nvSpPr>
        <p:spPr bwMode="auto">
          <a:xfrm>
            <a:off x="6516688" y="3284538"/>
            <a:ext cx="360362" cy="360362"/>
          </a:xfrm>
          <a:prstGeom prst="rect">
            <a:avLst/>
          </a:prstGeom>
          <a:solidFill>
            <a:schemeClr val="accent1"/>
          </a:solidFill>
          <a:ln w="9525">
            <a:solidFill>
              <a:schemeClr val="tx1"/>
            </a:solidFill>
            <a:miter lim="800000"/>
            <a:headEnd/>
            <a:tailEnd/>
          </a:ln>
        </p:spPr>
        <p:txBody>
          <a:bodyPr wrap="none" anchor="ctr"/>
          <a:lstStyle/>
          <a:p>
            <a:pPr algn="ctr" eaLnBrk="0" fontAlgn="base" hangingPunct="0">
              <a:spcBef>
                <a:spcPct val="0"/>
              </a:spcBef>
              <a:spcAft>
                <a:spcPct val="0"/>
              </a:spcAft>
            </a:pPr>
            <a:r>
              <a:rPr lang="en-US" b="1" smtClean="0">
                <a:solidFill>
                  <a:srgbClr val="000066"/>
                </a:solidFill>
                <a:latin typeface="Arial" charset="0"/>
              </a:rPr>
              <a:t>B</a:t>
            </a:r>
            <a:endParaRPr lang="ru-RU" b="1" smtClean="0">
              <a:solidFill>
                <a:srgbClr val="000066"/>
              </a:solidFill>
              <a:latin typeface="Arial" charset="0"/>
            </a:endParaRPr>
          </a:p>
        </p:txBody>
      </p:sp>
      <p:sp>
        <p:nvSpPr>
          <p:cNvPr id="28722" name="Rectangle 239"/>
          <p:cNvSpPr>
            <a:spLocks noChangeArrowheads="1"/>
          </p:cNvSpPr>
          <p:nvPr/>
        </p:nvSpPr>
        <p:spPr bwMode="auto">
          <a:xfrm>
            <a:off x="3995738" y="403225"/>
            <a:ext cx="360362" cy="360363"/>
          </a:xfrm>
          <a:prstGeom prst="rect">
            <a:avLst/>
          </a:prstGeom>
          <a:solidFill>
            <a:schemeClr val="accent1"/>
          </a:solidFill>
          <a:ln w="9525">
            <a:solidFill>
              <a:schemeClr val="tx1"/>
            </a:solidFill>
            <a:miter lim="800000"/>
            <a:headEnd/>
            <a:tailEnd/>
          </a:ln>
        </p:spPr>
        <p:txBody>
          <a:bodyPr wrap="none" lIns="0" tIns="0" rIns="0" bIns="0" anchor="ctr"/>
          <a:lstStyle/>
          <a:p>
            <a:pPr eaLnBrk="0" fontAlgn="base" hangingPunct="0">
              <a:spcBef>
                <a:spcPct val="0"/>
              </a:spcBef>
              <a:spcAft>
                <a:spcPct val="0"/>
              </a:spcAft>
            </a:pPr>
            <a:r>
              <a:rPr lang="en-US" sz="1200" b="1" smtClean="0">
                <a:solidFill>
                  <a:srgbClr val="FFFF00"/>
                </a:solidFill>
                <a:latin typeface="Arial" charset="0"/>
              </a:rPr>
              <a:t>2</a:t>
            </a:r>
            <a:endParaRPr lang="ru-RU" sz="1200" b="1" smtClean="0">
              <a:solidFill>
                <a:srgbClr val="FFFF00"/>
              </a:solidFill>
              <a:latin typeface="Arial" charset="0"/>
            </a:endParaRPr>
          </a:p>
        </p:txBody>
      </p:sp>
      <p:sp>
        <p:nvSpPr>
          <p:cNvPr id="28723" name="Rectangle 240"/>
          <p:cNvSpPr>
            <a:spLocks noChangeArrowheads="1"/>
          </p:cNvSpPr>
          <p:nvPr/>
        </p:nvSpPr>
        <p:spPr bwMode="auto">
          <a:xfrm>
            <a:off x="2555875" y="1484313"/>
            <a:ext cx="360363" cy="360362"/>
          </a:xfrm>
          <a:prstGeom prst="rect">
            <a:avLst/>
          </a:prstGeom>
          <a:solidFill>
            <a:schemeClr val="accent1"/>
          </a:solidFill>
          <a:ln w="9525">
            <a:solidFill>
              <a:schemeClr val="tx1"/>
            </a:solidFill>
            <a:miter lim="800000"/>
            <a:headEnd/>
            <a:tailEnd/>
          </a:ln>
        </p:spPr>
        <p:txBody>
          <a:bodyPr wrap="none" lIns="0" tIns="0" rIns="0" bIns="0" anchor="ctr"/>
          <a:lstStyle/>
          <a:p>
            <a:pPr eaLnBrk="0" fontAlgn="base" hangingPunct="0">
              <a:spcBef>
                <a:spcPct val="0"/>
              </a:spcBef>
              <a:spcAft>
                <a:spcPct val="0"/>
              </a:spcAft>
            </a:pPr>
            <a:r>
              <a:rPr lang="en-US" sz="1200" b="1" smtClean="0">
                <a:solidFill>
                  <a:srgbClr val="FFFF00"/>
                </a:solidFill>
                <a:latin typeface="Arial" charset="0"/>
              </a:rPr>
              <a:t>3</a:t>
            </a:r>
            <a:endParaRPr lang="ru-RU" sz="1200" b="1" smtClean="0">
              <a:solidFill>
                <a:srgbClr val="FFFF00"/>
              </a:solidFill>
              <a:latin typeface="Arial" charset="0"/>
            </a:endParaRPr>
          </a:p>
        </p:txBody>
      </p:sp>
      <p:sp>
        <p:nvSpPr>
          <p:cNvPr id="28724" name="Rectangle 241"/>
          <p:cNvSpPr>
            <a:spLocks noChangeArrowheads="1"/>
          </p:cNvSpPr>
          <p:nvPr/>
        </p:nvSpPr>
        <p:spPr bwMode="auto">
          <a:xfrm>
            <a:off x="2916238" y="1123950"/>
            <a:ext cx="360362" cy="360363"/>
          </a:xfrm>
          <a:prstGeom prst="rect">
            <a:avLst/>
          </a:prstGeom>
          <a:solidFill>
            <a:schemeClr val="accent1"/>
          </a:solidFill>
          <a:ln w="9525">
            <a:solidFill>
              <a:schemeClr val="tx1"/>
            </a:solidFill>
            <a:miter lim="800000"/>
            <a:headEnd/>
            <a:tailEnd/>
          </a:ln>
        </p:spPr>
        <p:txBody>
          <a:bodyPr wrap="none" lIns="0" tIns="0" rIns="0" bIns="0" anchor="ctr"/>
          <a:lstStyle/>
          <a:p>
            <a:pPr eaLnBrk="0" fontAlgn="base" hangingPunct="0">
              <a:spcBef>
                <a:spcPct val="0"/>
              </a:spcBef>
              <a:spcAft>
                <a:spcPct val="0"/>
              </a:spcAft>
            </a:pPr>
            <a:r>
              <a:rPr lang="en-US" sz="1200" b="1" smtClean="0">
                <a:solidFill>
                  <a:srgbClr val="FFFF00"/>
                </a:solidFill>
                <a:latin typeface="Arial" charset="0"/>
              </a:rPr>
              <a:t>5</a:t>
            </a:r>
            <a:endParaRPr lang="ru-RU" sz="1200" b="1" smtClean="0">
              <a:solidFill>
                <a:srgbClr val="FFFF00"/>
              </a:solidFill>
              <a:latin typeface="Arial" charset="0"/>
            </a:endParaRPr>
          </a:p>
        </p:txBody>
      </p:sp>
      <p:sp>
        <p:nvSpPr>
          <p:cNvPr id="28725" name="Rectangle 242"/>
          <p:cNvSpPr>
            <a:spLocks noChangeArrowheads="1"/>
          </p:cNvSpPr>
          <p:nvPr/>
        </p:nvSpPr>
        <p:spPr bwMode="auto">
          <a:xfrm>
            <a:off x="6156325" y="1123950"/>
            <a:ext cx="360363" cy="360363"/>
          </a:xfrm>
          <a:prstGeom prst="rect">
            <a:avLst/>
          </a:prstGeom>
          <a:solidFill>
            <a:schemeClr val="accent1"/>
          </a:solidFill>
          <a:ln w="9525">
            <a:solidFill>
              <a:schemeClr val="tx1"/>
            </a:solidFill>
            <a:miter lim="800000"/>
            <a:headEnd/>
            <a:tailEnd/>
          </a:ln>
        </p:spPr>
        <p:txBody>
          <a:bodyPr wrap="none" lIns="0" tIns="0" rIns="0" bIns="0" anchor="ctr"/>
          <a:lstStyle/>
          <a:p>
            <a:pPr eaLnBrk="0" fontAlgn="base" hangingPunct="0">
              <a:spcBef>
                <a:spcPct val="0"/>
              </a:spcBef>
              <a:spcAft>
                <a:spcPct val="0"/>
              </a:spcAft>
            </a:pPr>
            <a:r>
              <a:rPr lang="en-US" sz="1200" b="1" smtClean="0">
                <a:solidFill>
                  <a:srgbClr val="FFFF00"/>
                </a:solidFill>
                <a:latin typeface="Arial" charset="0"/>
              </a:rPr>
              <a:t>4</a:t>
            </a:r>
            <a:endParaRPr lang="ru-RU" sz="1200" b="1" smtClean="0">
              <a:solidFill>
                <a:srgbClr val="FFFF00"/>
              </a:solidFill>
              <a:latin typeface="Arial" charset="0"/>
            </a:endParaRPr>
          </a:p>
        </p:txBody>
      </p:sp>
      <p:sp>
        <p:nvSpPr>
          <p:cNvPr id="28726" name="Rectangle 243"/>
          <p:cNvSpPr>
            <a:spLocks noChangeArrowheads="1"/>
          </p:cNvSpPr>
          <p:nvPr/>
        </p:nvSpPr>
        <p:spPr bwMode="auto">
          <a:xfrm>
            <a:off x="5435600" y="3284538"/>
            <a:ext cx="360363" cy="360362"/>
          </a:xfrm>
          <a:prstGeom prst="rect">
            <a:avLst/>
          </a:prstGeom>
          <a:solidFill>
            <a:schemeClr val="accent1"/>
          </a:solidFill>
          <a:ln w="9525">
            <a:solidFill>
              <a:schemeClr val="tx1"/>
            </a:solidFill>
            <a:miter lim="800000"/>
            <a:headEnd/>
            <a:tailEnd/>
          </a:ln>
        </p:spPr>
        <p:txBody>
          <a:bodyPr wrap="none" lIns="0" tIns="0" rIns="0" bIns="0" anchor="ctr"/>
          <a:lstStyle/>
          <a:p>
            <a:pPr eaLnBrk="0" fontAlgn="base" hangingPunct="0">
              <a:spcBef>
                <a:spcPct val="0"/>
              </a:spcBef>
              <a:spcAft>
                <a:spcPct val="0"/>
              </a:spcAft>
            </a:pPr>
            <a:r>
              <a:rPr lang="en-US" sz="1200" b="1" smtClean="0">
                <a:solidFill>
                  <a:srgbClr val="FFFF00"/>
                </a:solidFill>
                <a:latin typeface="Arial" charset="0"/>
              </a:rPr>
              <a:t>6</a:t>
            </a:r>
            <a:endParaRPr lang="ru-RU" sz="1200" b="1" smtClean="0">
              <a:solidFill>
                <a:srgbClr val="FFFF00"/>
              </a:solidFill>
              <a:latin typeface="Arial" charset="0"/>
            </a:endParaRPr>
          </a:p>
        </p:txBody>
      </p:sp>
      <p:sp>
        <p:nvSpPr>
          <p:cNvPr id="28727" name="Rectangle 244"/>
          <p:cNvSpPr>
            <a:spLocks noChangeArrowheads="1"/>
          </p:cNvSpPr>
          <p:nvPr/>
        </p:nvSpPr>
        <p:spPr bwMode="auto">
          <a:xfrm>
            <a:off x="1116013" y="2924175"/>
            <a:ext cx="360362" cy="360363"/>
          </a:xfrm>
          <a:prstGeom prst="rect">
            <a:avLst/>
          </a:prstGeom>
          <a:solidFill>
            <a:schemeClr val="accent1"/>
          </a:solidFill>
          <a:ln w="9525">
            <a:solidFill>
              <a:schemeClr val="tx1"/>
            </a:solidFill>
            <a:miter lim="800000"/>
            <a:headEnd/>
            <a:tailEnd/>
          </a:ln>
        </p:spPr>
        <p:txBody>
          <a:bodyPr wrap="none" lIns="0" tIns="0" rIns="0" bIns="0" anchor="ctr"/>
          <a:lstStyle/>
          <a:p>
            <a:pPr eaLnBrk="0" fontAlgn="base" hangingPunct="0">
              <a:spcBef>
                <a:spcPct val="0"/>
              </a:spcBef>
              <a:spcAft>
                <a:spcPct val="0"/>
              </a:spcAft>
            </a:pPr>
            <a:r>
              <a:rPr lang="en-US" sz="1200" b="1" smtClean="0">
                <a:solidFill>
                  <a:srgbClr val="FFFF00"/>
                </a:solidFill>
                <a:latin typeface="Arial" charset="0"/>
              </a:rPr>
              <a:t>7</a:t>
            </a:r>
            <a:endParaRPr lang="ru-RU" sz="1200" b="1" smtClean="0">
              <a:solidFill>
                <a:srgbClr val="FFFF00"/>
              </a:solidFill>
              <a:latin typeface="Arial" charset="0"/>
            </a:endParaRPr>
          </a:p>
        </p:txBody>
      </p:sp>
      <p:sp>
        <p:nvSpPr>
          <p:cNvPr id="28728" name="Rectangle 245"/>
          <p:cNvSpPr>
            <a:spLocks noChangeArrowheads="1"/>
          </p:cNvSpPr>
          <p:nvPr/>
        </p:nvSpPr>
        <p:spPr bwMode="auto">
          <a:xfrm>
            <a:off x="1476375" y="2563813"/>
            <a:ext cx="360363" cy="360362"/>
          </a:xfrm>
          <a:prstGeom prst="rect">
            <a:avLst/>
          </a:prstGeom>
          <a:solidFill>
            <a:schemeClr val="accent1"/>
          </a:solidFill>
          <a:ln w="9525">
            <a:solidFill>
              <a:schemeClr val="tx1"/>
            </a:solidFill>
            <a:miter lim="800000"/>
            <a:headEnd/>
            <a:tailEnd/>
          </a:ln>
        </p:spPr>
        <p:txBody>
          <a:bodyPr wrap="none" lIns="0" tIns="0" rIns="0" bIns="0" anchor="ctr"/>
          <a:lstStyle/>
          <a:p>
            <a:pPr eaLnBrk="0" fontAlgn="base" hangingPunct="0">
              <a:spcBef>
                <a:spcPct val="0"/>
              </a:spcBef>
              <a:spcAft>
                <a:spcPct val="0"/>
              </a:spcAft>
            </a:pPr>
            <a:r>
              <a:rPr lang="en-US" sz="1200" b="1" smtClean="0">
                <a:solidFill>
                  <a:srgbClr val="FFFF00"/>
                </a:solidFill>
                <a:latin typeface="Arial" charset="0"/>
              </a:rPr>
              <a:t>8</a:t>
            </a:r>
            <a:endParaRPr lang="ru-RU" sz="1200" b="1" smtClean="0">
              <a:solidFill>
                <a:srgbClr val="FFFF00"/>
              </a:solidFill>
              <a:latin typeface="Arial" charset="0"/>
            </a:endParaRPr>
          </a:p>
        </p:txBody>
      </p:sp>
      <p:sp>
        <p:nvSpPr>
          <p:cNvPr id="146678" name="Text Box 246"/>
          <p:cNvSpPr txBox="1">
            <a:spLocks noChangeArrowheads="1"/>
          </p:cNvSpPr>
          <p:nvPr/>
        </p:nvSpPr>
        <p:spPr bwMode="auto">
          <a:xfrm>
            <a:off x="4356100" y="42863"/>
            <a:ext cx="311150"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r" eaLnBrk="0" fontAlgn="base" hangingPunct="0">
              <a:spcBef>
                <a:spcPct val="0"/>
              </a:spcBef>
              <a:spcAft>
                <a:spcPct val="0"/>
              </a:spcAft>
              <a:defRPr>
                <a:solidFill>
                  <a:schemeClr val="tx1"/>
                </a:solidFill>
                <a:latin typeface="Arial" charset="0"/>
              </a:defRPr>
            </a:lvl6pPr>
            <a:lvl7pPr marL="2971800" indent="-228600" algn="r" eaLnBrk="0" fontAlgn="base" hangingPunct="0">
              <a:spcBef>
                <a:spcPct val="0"/>
              </a:spcBef>
              <a:spcAft>
                <a:spcPct val="0"/>
              </a:spcAft>
              <a:defRPr>
                <a:solidFill>
                  <a:schemeClr val="tx1"/>
                </a:solidFill>
                <a:latin typeface="Arial" charset="0"/>
              </a:defRPr>
            </a:lvl7pPr>
            <a:lvl8pPr marL="3429000" indent="-228600" algn="r" eaLnBrk="0" fontAlgn="base" hangingPunct="0">
              <a:spcBef>
                <a:spcPct val="0"/>
              </a:spcBef>
              <a:spcAft>
                <a:spcPct val="0"/>
              </a:spcAft>
              <a:defRPr>
                <a:solidFill>
                  <a:schemeClr val="tx1"/>
                </a:solidFill>
                <a:latin typeface="Arial" charset="0"/>
              </a:defRPr>
            </a:lvl8pPr>
            <a:lvl9pPr marL="3886200" indent="-228600" algn="r" eaLnBrk="0" fontAlgn="base" hangingPunct="0">
              <a:spcBef>
                <a:spcPct val="0"/>
              </a:spcBef>
              <a:spcAft>
                <a:spcPct val="0"/>
              </a:spcAft>
              <a:defRPr>
                <a:solidFill>
                  <a:schemeClr val="tx1"/>
                </a:solidFill>
                <a:latin typeface="Arial" charset="0"/>
              </a:defRPr>
            </a:lvl9pPr>
          </a:lstStyle>
          <a:p>
            <a:pPr eaLnBrk="0" fontAlgn="base" hangingPunct="0">
              <a:spcBef>
                <a:spcPct val="0"/>
              </a:spcBef>
              <a:spcAft>
                <a:spcPct val="0"/>
              </a:spcAft>
            </a:pPr>
            <a:r>
              <a:rPr lang="en-US" sz="2000" b="1" smtClean="0">
                <a:solidFill>
                  <a:srgbClr val="000066"/>
                </a:solidFill>
              </a:rPr>
              <a:t>B</a:t>
            </a:r>
            <a:endParaRPr lang="ru-RU" sz="2000" b="1" smtClean="0">
              <a:solidFill>
                <a:srgbClr val="000066"/>
              </a:solidFill>
            </a:endParaRPr>
          </a:p>
        </p:txBody>
      </p:sp>
      <p:sp>
        <p:nvSpPr>
          <p:cNvPr id="146679" name="Text Box 247"/>
          <p:cNvSpPr txBox="1">
            <a:spLocks noChangeArrowheads="1"/>
          </p:cNvSpPr>
          <p:nvPr/>
        </p:nvSpPr>
        <p:spPr bwMode="auto">
          <a:xfrm>
            <a:off x="4427538" y="1843088"/>
            <a:ext cx="184150"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8000">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r" eaLnBrk="0" fontAlgn="base" hangingPunct="0">
              <a:spcBef>
                <a:spcPct val="0"/>
              </a:spcBef>
              <a:spcAft>
                <a:spcPct val="0"/>
              </a:spcAft>
              <a:defRPr>
                <a:solidFill>
                  <a:schemeClr val="tx1"/>
                </a:solidFill>
                <a:latin typeface="Arial" charset="0"/>
              </a:defRPr>
            </a:lvl6pPr>
            <a:lvl7pPr marL="2971800" indent="-228600" algn="r" eaLnBrk="0" fontAlgn="base" hangingPunct="0">
              <a:spcBef>
                <a:spcPct val="0"/>
              </a:spcBef>
              <a:spcAft>
                <a:spcPct val="0"/>
              </a:spcAft>
              <a:defRPr>
                <a:solidFill>
                  <a:schemeClr val="tx1"/>
                </a:solidFill>
                <a:latin typeface="Arial" charset="0"/>
              </a:defRPr>
            </a:lvl7pPr>
            <a:lvl8pPr marL="3429000" indent="-228600" algn="r" eaLnBrk="0" fontAlgn="base" hangingPunct="0">
              <a:spcBef>
                <a:spcPct val="0"/>
              </a:spcBef>
              <a:spcAft>
                <a:spcPct val="0"/>
              </a:spcAft>
              <a:defRPr>
                <a:solidFill>
                  <a:schemeClr val="tx1"/>
                </a:solidFill>
                <a:latin typeface="Arial" charset="0"/>
              </a:defRPr>
            </a:lvl8pPr>
            <a:lvl9pPr marL="3886200" indent="-228600" algn="r" eaLnBrk="0" fontAlgn="base" hangingPunct="0">
              <a:spcBef>
                <a:spcPct val="0"/>
              </a:spcBef>
              <a:spcAft>
                <a:spcPct val="0"/>
              </a:spcAft>
              <a:defRPr>
                <a:solidFill>
                  <a:schemeClr val="tx1"/>
                </a:solidFill>
                <a:latin typeface="Arial" charset="0"/>
              </a:defRPr>
            </a:lvl9pPr>
          </a:lstStyle>
          <a:p>
            <a:pPr eaLnBrk="0" fontAlgn="base" hangingPunct="0">
              <a:spcBef>
                <a:spcPct val="50000"/>
              </a:spcBef>
              <a:spcAft>
                <a:spcPct val="0"/>
              </a:spcAft>
            </a:pPr>
            <a:r>
              <a:rPr lang="en-US" sz="2000" b="1" smtClean="0">
                <a:solidFill>
                  <a:srgbClr val="000066"/>
                </a:solidFill>
              </a:rPr>
              <a:t>n</a:t>
            </a:r>
            <a:endParaRPr lang="ru-RU" sz="2000" b="1" smtClean="0">
              <a:solidFill>
                <a:srgbClr val="000066"/>
              </a:solidFill>
            </a:endParaRPr>
          </a:p>
        </p:txBody>
      </p:sp>
      <p:sp>
        <p:nvSpPr>
          <p:cNvPr id="146680" name="Text Box 248"/>
          <p:cNvSpPr txBox="1">
            <a:spLocks noChangeArrowheads="1"/>
          </p:cNvSpPr>
          <p:nvPr/>
        </p:nvSpPr>
        <p:spPr bwMode="auto">
          <a:xfrm>
            <a:off x="4427538" y="2203450"/>
            <a:ext cx="184150"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8000">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r" eaLnBrk="0" fontAlgn="base" hangingPunct="0">
              <a:spcBef>
                <a:spcPct val="0"/>
              </a:spcBef>
              <a:spcAft>
                <a:spcPct val="0"/>
              </a:spcAft>
              <a:defRPr>
                <a:solidFill>
                  <a:schemeClr val="tx1"/>
                </a:solidFill>
                <a:latin typeface="Arial" charset="0"/>
              </a:defRPr>
            </a:lvl6pPr>
            <a:lvl7pPr marL="2971800" indent="-228600" algn="r" eaLnBrk="0" fontAlgn="base" hangingPunct="0">
              <a:spcBef>
                <a:spcPct val="0"/>
              </a:spcBef>
              <a:spcAft>
                <a:spcPct val="0"/>
              </a:spcAft>
              <a:defRPr>
                <a:solidFill>
                  <a:schemeClr val="tx1"/>
                </a:solidFill>
                <a:latin typeface="Arial" charset="0"/>
              </a:defRPr>
            </a:lvl7pPr>
            <a:lvl8pPr marL="3429000" indent="-228600" algn="r" eaLnBrk="0" fontAlgn="base" hangingPunct="0">
              <a:spcBef>
                <a:spcPct val="0"/>
              </a:spcBef>
              <a:spcAft>
                <a:spcPct val="0"/>
              </a:spcAft>
              <a:defRPr>
                <a:solidFill>
                  <a:schemeClr val="tx1"/>
                </a:solidFill>
                <a:latin typeface="Arial" charset="0"/>
              </a:defRPr>
            </a:lvl8pPr>
            <a:lvl9pPr marL="3886200" indent="-228600" algn="r" eaLnBrk="0" fontAlgn="base" hangingPunct="0">
              <a:spcBef>
                <a:spcPct val="0"/>
              </a:spcBef>
              <a:spcAft>
                <a:spcPct val="0"/>
              </a:spcAft>
              <a:defRPr>
                <a:solidFill>
                  <a:schemeClr val="tx1"/>
                </a:solidFill>
                <a:latin typeface="Arial" charset="0"/>
              </a:defRPr>
            </a:lvl9pPr>
          </a:lstStyle>
          <a:p>
            <a:pPr eaLnBrk="0" fontAlgn="base" hangingPunct="0">
              <a:spcBef>
                <a:spcPct val="50000"/>
              </a:spcBef>
              <a:spcAft>
                <a:spcPct val="0"/>
              </a:spcAft>
            </a:pPr>
            <a:r>
              <a:rPr lang="en-US" sz="2000" b="1" smtClean="0">
                <a:solidFill>
                  <a:srgbClr val="000066"/>
                </a:solidFill>
              </a:rPr>
              <a:t>g</a:t>
            </a:r>
            <a:endParaRPr lang="ru-RU" sz="2000" b="1" smtClean="0">
              <a:solidFill>
                <a:srgbClr val="000066"/>
              </a:solidFill>
            </a:endParaRPr>
          </a:p>
        </p:txBody>
      </p:sp>
      <p:sp>
        <p:nvSpPr>
          <p:cNvPr id="146681" name="Text Box 249"/>
          <p:cNvSpPr txBox="1">
            <a:spLocks noChangeArrowheads="1"/>
          </p:cNvSpPr>
          <p:nvPr/>
        </p:nvSpPr>
        <p:spPr bwMode="auto">
          <a:xfrm>
            <a:off x="4427538" y="2924175"/>
            <a:ext cx="184150"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8000">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r" eaLnBrk="0" fontAlgn="base" hangingPunct="0">
              <a:spcBef>
                <a:spcPct val="0"/>
              </a:spcBef>
              <a:spcAft>
                <a:spcPct val="0"/>
              </a:spcAft>
              <a:defRPr>
                <a:solidFill>
                  <a:schemeClr val="tx1"/>
                </a:solidFill>
                <a:latin typeface="Arial" charset="0"/>
              </a:defRPr>
            </a:lvl6pPr>
            <a:lvl7pPr marL="2971800" indent="-228600" algn="r" eaLnBrk="0" fontAlgn="base" hangingPunct="0">
              <a:spcBef>
                <a:spcPct val="0"/>
              </a:spcBef>
              <a:spcAft>
                <a:spcPct val="0"/>
              </a:spcAft>
              <a:defRPr>
                <a:solidFill>
                  <a:schemeClr val="tx1"/>
                </a:solidFill>
                <a:latin typeface="Arial" charset="0"/>
              </a:defRPr>
            </a:lvl7pPr>
            <a:lvl8pPr marL="3429000" indent="-228600" algn="r" eaLnBrk="0" fontAlgn="base" hangingPunct="0">
              <a:spcBef>
                <a:spcPct val="0"/>
              </a:spcBef>
              <a:spcAft>
                <a:spcPct val="0"/>
              </a:spcAft>
              <a:defRPr>
                <a:solidFill>
                  <a:schemeClr val="tx1"/>
                </a:solidFill>
                <a:latin typeface="Arial" charset="0"/>
              </a:defRPr>
            </a:lvl8pPr>
            <a:lvl9pPr marL="3886200" indent="-228600" algn="r" eaLnBrk="0" fontAlgn="base" hangingPunct="0">
              <a:spcBef>
                <a:spcPct val="0"/>
              </a:spcBef>
              <a:spcAft>
                <a:spcPct val="0"/>
              </a:spcAft>
              <a:defRPr>
                <a:solidFill>
                  <a:schemeClr val="tx1"/>
                </a:solidFill>
                <a:latin typeface="Arial" charset="0"/>
              </a:defRPr>
            </a:lvl9pPr>
          </a:lstStyle>
          <a:p>
            <a:pPr eaLnBrk="0" fontAlgn="base" hangingPunct="0">
              <a:spcBef>
                <a:spcPct val="50000"/>
              </a:spcBef>
              <a:spcAft>
                <a:spcPct val="0"/>
              </a:spcAft>
            </a:pPr>
            <a:r>
              <a:rPr lang="en-US" sz="2000" b="1" smtClean="0">
                <a:solidFill>
                  <a:srgbClr val="000066"/>
                </a:solidFill>
              </a:rPr>
              <a:t>a</a:t>
            </a:r>
            <a:endParaRPr lang="ru-RU" sz="2000" b="1" smtClean="0">
              <a:solidFill>
                <a:srgbClr val="000066"/>
              </a:solidFill>
            </a:endParaRPr>
          </a:p>
        </p:txBody>
      </p:sp>
      <p:sp>
        <p:nvSpPr>
          <p:cNvPr id="146682" name="Text Box 250"/>
          <p:cNvSpPr txBox="1">
            <a:spLocks noChangeArrowheads="1"/>
          </p:cNvSpPr>
          <p:nvPr/>
        </p:nvSpPr>
        <p:spPr bwMode="auto">
          <a:xfrm>
            <a:off x="4067175" y="403225"/>
            <a:ext cx="184150"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8000">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r" eaLnBrk="0" fontAlgn="base" hangingPunct="0">
              <a:spcBef>
                <a:spcPct val="0"/>
              </a:spcBef>
              <a:spcAft>
                <a:spcPct val="0"/>
              </a:spcAft>
              <a:defRPr>
                <a:solidFill>
                  <a:schemeClr val="tx1"/>
                </a:solidFill>
                <a:latin typeface="Arial" charset="0"/>
              </a:defRPr>
            </a:lvl6pPr>
            <a:lvl7pPr marL="2971800" indent="-228600" algn="r" eaLnBrk="0" fontAlgn="base" hangingPunct="0">
              <a:spcBef>
                <a:spcPct val="0"/>
              </a:spcBef>
              <a:spcAft>
                <a:spcPct val="0"/>
              </a:spcAft>
              <a:defRPr>
                <a:solidFill>
                  <a:schemeClr val="tx1"/>
                </a:solidFill>
                <a:latin typeface="Arial" charset="0"/>
              </a:defRPr>
            </a:lvl7pPr>
            <a:lvl8pPr marL="3429000" indent="-228600" algn="r" eaLnBrk="0" fontAlgn="base" hangingPunct="0">
              <a:spcBef>
                <a:spcPct val="0"/>
              </a:spcBef>
              <a:spcAft>
                <a:spcPct val="0"/>
              </a:spcAft>
              <a:defRPr>
                <a:solidFill>
                  <a:schemeClr val="tx1"/>
                </a:solidFill>
                <a:latin typeface="Arial" charset="0"/>
              </a:defRPr>
            </a:lvl8pPr>
            <a:lvl9pPr marL="3886200" indent="-228600" algn="r" eaLnBrk="0" fontAlgn="base" hangingPunct="0">
              <a:spcBef>
                <a:spcPct val="0"/>
              </a:spcBef>
              <a:spcAft>
                <a:spcPct val="0"/>
              </a:spcAft>
              <a:defRPr>
                <a:solidFill>
                  <a:schemeClr val="tx1"/>
                </a:solidFill>
                <a:latin typeface="Arial" charset="0"/>
              </a:defRPr>
            </a:lvl9pPr>
          </a:lstStyle>
          <a:p>
            <a:pPr eaLnBrk="0" fontAlgn="base" hangingPunct="0">
              <a:spcBef>
                <a:spcPct val="50000"/>
              </a:spcBef>
              <a:spcAft>
                <a:spcPct val="0"/>
              </a:spcAft>
            </a:pPr>
            <a:r>
              <a:rPr lang="en-US" sz="2000" b="1" smtClean="0">
                <a:solidFill>
                  <a:srgbClr val="000066"/>
                </a:solidFill>
              </a:rPr>
              <a:t>m</a:t>
            </a:r>
            <a:endParaRPr lang="ru-RU" sz="2000" b="1" smtClean="0">
              <a:solidFill>
                <a:srgbClr val="000066"/>
              </a:solidFill>
            </a:endParaRPr>
          </a:p>
        </p:txBody>
      </p:sp>
      <p:sp>
        <p:nvSpPr>
          <p:cNvPr id="146683" name="Text Box 251"/>
          <p:cNvSpPr txBox="1">
            <a:spLocks noChangeArrowheads="1"/>
          </p:cNvSpPr>
          <p:nvPr/>
        </p:nvSpPr>
        <p:spPr bwMode="auto">
          <a:xfrm>
            <a:off x="5148263" y="404813"/>
            <a:ext cx="325437" cy="390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72000" tIns="36000">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r" eaLnBrk="0" fontAlgn="base" hangingPunct="0">
              <a:spcBef>
                <a:spcPct val="0"/>
              </a:spcBef>
              <a:spcAft>
                <a:spcPct val="0"/>
              </a:spcAft>
              <a:defRPr>
                <a:solidFill>
                  <a:schemeClr val="tx1"/>
                </a:solidFill>
                <a:latin typeface="Arial" charset="0"/>
              </a:defRPr>
            </a:lvl6pPr>
            <a:lvl7pPr marL="2971800" indent="-228600" algn="r" eaLnBrk="0" fontAlgn="base" hangingPunct="0">
              <a:spcBef>
                <a:spcPct val="0"/>
              </a:spcBef>
              <a:spcAft>
                <a:spcPct val="0"/>
              </a:spcAft>
              <a:defRPr>
                <a:solidFill>
                  <a:schemeClr val="tx1"/>
                </a:solidFill>
                <a:latin typeface="Arial" charset="0"/>
              </a:defRPr>
            </a:lvl7pPr>
            <a:lvl8pPr marL="3429000" indent="-228600" algn="r" eaLnBrk="0" fontAlgn="base" hangingPunct="0">
              <a:spcBef>
                <a:spcPct val="0"/>
              </a:spcBef>
              <a:spcAft>
                <a:spcPct val="0"/>
              </a:spcAft>
              <a:defRPr>
                <a:solidFill>
                  <a:schemeClr val="tx1"/>
                </a:solidFill>
                <a:latin typeface="Arial" charset="0"/>
              </a:defRPr>
            </a:lvl8pPr>
            <a:lvl9pPr marL="3886200" indent="-228600" algn="r" eaLnBrk="0" fontAlgn="base" hangingPunct="0">
              <a:spcBef>
                <a:spcPct val="0"/>
              </a:spcBef>
              <a:spcAft>
                <a:spcPct val="0"/>
              </a:spcAft>
              <a:defRPr>
                <a:solidFill>
                  <a:schemeClr val="tx1"/>
                </a:solidFill>
                <a:latin typeface="Arial" charset="0"/>
              </a:defRPr>
            </a:lvl9pPr>
          </a:lstStyle>
          <a:p>
            <a:pPr eaLnBrk="0" fontAlgn="base" hangingPunct="0">
              <a:spcBef>
                <a:spcPct val="0"/>
              </a:spcBef>
              <a:spcAft>
                <a:spcPct val="0"/>
              </a:spcAft>
            </a:pPr>
            <a:r>
              <a:rPr lang="en-US" sz="2000" b="1" smtClean="0">
                <a:solidFill>
                  <a:srgbClr val="000066"/>
                </a:solidFill>
              </a:rPr>
              <a:t>e</a:t>
            </a:r>
            <a:endParaRPr lang="ru-RU" sz="2000" b="1" smtClean="0">
              <a:solidFill>
                <a:srgbClr val="000066"/>
              </a:solidFill>
            </a:endParaRPr>
          </a:p>
        </p:txBody>
      </p:sp>
      <p:sp>
        <p:nvSpPr>
          <p:cNvPr id="146684" name="Text Box 252"/>
          <p:cNvSpPr txBox="1">
            <a:spLocks noChangeArrowheads="1"/>
          </p:cNvSpPr>
          <p:nvPr/>
        </p:nvSpPr>
        <p:spPr bwMode="auto">
          <a:xfrm>
            <a:off x="2627313" y="1484313"/>
            <a:ext cx="184150"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36000">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r" eaLnBrk="0" fontAlgn="base" hangingPunct="0">
              <a:spcBef>
                <a:spcPct val="0"/>
              </a:spcBef>
              <a:spcAft>
                <a:spcPct val="0"/>
              </a:spcAft>
              <a:defRPr>
                <a:solidFill>
                  <a:schemeClr val="tx1"/>
                </a:solidFill>
                <a:latin typeface="Arial" charset="0"/>
              </a:defRPr>
            </a:lvl6pPr>
            <a:lvl7pPr marL="2971800" indent="-228600" algn="r" eaLnBrk="0" fontAlgn="base" hangingPunct="0">
              <a:spcBef>
                <a:spcPct val="0"/>
              </a:spcBef>
              <a:spcAft>
                <a:spcPct val="0"/>
              </a:spcAft>
              <a:defRPr>
                <a:solidFill>
                  <a:schemeClr val="tx1"/>
                </a:solidFill>
                <a:latin typeface="Arial" charset="0"/>
              </a:defRPr>
            </a:lvl7pPr>
            <a:lvl8pPr marL="3429000" indent="-228600" algn="r" eaLnBrk="0" fontAlgn="base" hangingPunct="0">
              <a:spcBef>
                <a:spcPct val="0"/>
              </a:spcBef>
              <a:spcAft>
                <a:spcPct val="0"/>
              </a:spcAft>
              <a:defRPr>
                <a:solidFill>
                  <a:schemeClr val="tx1"/>
                </a:solidFill>
                <a:latin typeface="Arial" charset="0"/>
              </a:defRPr>
            </a:lvl8pPr>
            <a:lvl9pPr marL="3886200" indent="-228600" algn="r" eaLnBrk="0" fontAlgn="base" hangingPunct="0">
              <a:spcBef>
                <a:spcPct val="0"/>
              </a:spcBef>
              <a:spcAft>
                <a:spcPct val="0"/>
              </a:spcAft>
              <a:defRPr>
                <a:solidFill>
                  <a:schemeClr val="tx1"/>
                </a:solidFill>
                <a:latin typeface="Arial" charset="0"/>
              </a:defRPr>
            </a:lvl9pPr>
          </a:lstStyle>
          <a:p>
            <a:pPr eaLnBrk="0" fontAlgn="base" hangingPunct="0">
              <a:spcBef>
                <a:spcPct val="50000"/>
              </a:spcBef>
              <a:spcAft>
                <a:spcPct val="0"/>
              </a:spcAft>
            </a:pPr>
            <a:r>
              <a:rPr lang="en-US" sz="2000" b="1" smtClean="0">
                <a:solidFill>
                  <a:srgbClr val="000066"/>
                </a:solidFill>
              </a:rPr>
              <a:t>W</a:t>
            </a:r>
            <a:endParaRPr lang="ru-RU" sz="2000" b="1" smtClean="0">
              <a:solidFill>
                <a:srgbClr val="000066"/>
              </a:solidFill>
            </a:endParaRPr>
          </a:p>
        </p:txBody>
      </p:sp>
      <p:sp>
        <p:nvSpPr>
          <p:cNvPr id="28736" name="Text Box 253"/>
          <p:cNvSpPr txBox="1">
            <a:spLocks noChangeArrowheads="1"/>
          </p:cNvSpPr>
          <p:nvPr/>
        </p:nvSpPr>
        <p:spPr bwMode="auto">
          <a:xfrm>
            <a:off x="4787900" y="1484313"/>
            <a:ext cx="184150"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r" eaLnBrk="0" fontAlgn="base" hangingPunct="0">
              <a:spcBef>
                <a:spcPct val="0"/>
              </a:spcBef>
              <a:spcAft>
                <a:spcPct val="0"/>
              </a:spcAft>
              <a:defRPr>
                <a:solidFill>
                  <a:schemeClr val="tx1"/>
                </a:solidFill>
                <a:latin typeface="Arial" charset="0"/>
              </a:defRPr>
            </a:lvl6pPr>
            <a:lvl7pPr marL="2971800" indent="-228600" algn="r" eaLnBrk="0" fontAlgn="base" hangingPunct="0">
              <a:spcBef>
                <a:spcPct val="0"/>
              </a:spcBef>
              <a:spcAft>
                <a:spcPct val="0"/>
              </a:spcAft>
              <a:defRPr>
                <a:solidFill>
                  <a:schemeClr val="tx1"/>
                </a:solidFill>
                <a:latin typeface="Arial" charset="0"/>
              </a:defRPr>
            </a:lvl7pPr>
            <a:lvl8pPr marL="3429000" indent="-228600" algn="r" eaLnBrk="0" fontAlgn="base" hangingPunct="0">
              <a:spcBef>
                <a:spcPct val="0"/>
              </a:spcBef>
              <a:spcAft>
                <a:spcPct val="0"/>
              </a:spcAft>
              <a:defRPr>
                <a:solidFill>
                  <a:schemeClr val="tx1"/>
                </a:solidFill>
                <a:latin typeface="Arial" charset="0"/>
              </a:defRPr>
            </a:lvl8pPr>
            <a:lvl9pPr marL="3886200" indent="-228600" algn="r" eaLnBrk="0" fontAlgn="base" hangingPunct="0">
              <a:spcBef>
                <a:spcPct val="0"/>
              </a:spcBef>
              <a:spcAft>
                <a:spcPct val="0"/>
              </a:spcAft>
              <a:defRPr>
                <a:solidFill>
                  <a:schemeClr val="tx1"/>
                </a:solidFill>
                <a:latin typeface="Arial" charset="0"/>
              </a:defRPr>
            </a:lvl9pPr>
          </a:lstStyle>
          <a:p>
            <a:pPr eaLnBrk="0" fontAlgn="base" hangingPunct="0">
              <a:spcBef>
                <a:spcPct val="0"/>
              </a:spcBef>
              <a:spcAft>
                <a:spcPct val="0"/>
              </a:spcAft>
            </a:pPr>
            <a:endParaRPr lang="ru-RU" smtClean="0">
              <a:solidFill>
                <a:srgbClr val="FFFFFF"/>
              </a:solidFill>
            </a:endParaRPr>
          </a:p>
        </p:txBody>
      </p:sp>
      <p:sp>
        <p:nvSpPr>
          <p:cNvPr id="146686" name="Text Box 254"/>
          <p:cNvSpPr txBox="1">
            <a:spLocks noChangeArrowheads="1"/>
          </p:cNvSpPr>
          <p:nvPr/>
        </p:nvSpPr>
        <p:spPr bwMode="auto">
          <a:xfrm>
            <a:off x="2987675" y="1123950"/>
            <a:ext cx="368300"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54000">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r" eaLnBrk="0" fontAlgn="base" hangingPunct="0">
              <a:spcBef>
                <a:spcPct val="0"/>
              </a:spcBef>
              <a:spcAft>
                <a:spcPct val="0"/>
              </a:spcAft>
              <a:defRPr>
                <a:solidFill>
                  <a:schemeClr val="tx1"/>
                </a:solidFill>
                <a:latin typeface="Arial" charset="0"/>
              </a:defRPr>
            </a:lvl6pPr>
            <a:lvl7pPr marL="2971800" indent="-228600" algn="r" eaLnBrk="0" fontAlgn="base" hangingPunct="0">
              <a:spcBef>
                <a:spcPct val="0"/>
              </a:spcBef>
              <a:spcAft>
                <a:spcPct val="0"/>
              </a:spcAft>
              <a:defRPr>
                <a:solidFill>
                  <a:schemeClr val="tx1"/>
                </a:solidFill>
                <a:latin typeface="Arial" charset="0"/>
              </a:defRPr>
            </a:lvl7pPr>
            <a:lvl8pPr marL="3429000" indent="-228600" algn="r" eaLnBrk="0" fontAlgn="base" hangingPunct="0">
              <a:spcBef>
                <a:spcPct val="0"/>
              </a:spcBef>
              <a:spcAft>
                <a:spcPct val="0"/>
              </a:spcAft>
              <a:defRPr>
                <a:solidFill>
                  <a:schemeClr val="tx1"/>
                </a:solidFill>
                <a:latin typeface="Arial" charset="0"/>
              </a:defRPr>
            </a:lvl8pPr>
            <a:lvl9pPr marL="3886200" indent="-228600" algn="r" eaLnBrk="0" fontAlgn="base" hangingPunct="0">
              <a:spcBef>
                <a:spcPct val="0"/>
              </a:spcBef>
              <a:spcAft>
                <a:spcPct val="0"/>
              </a:spcAft>
              <a:defRPr>
                <a:solidFill>
                  <a:schemeClr val="tx1"/>
                </a:solidFill>
                <a:latin typeface="Arial" charset="0"/>
              </a:defRPr>
            </a:lvl9pPr>
          </a:lstStyle>
          <a:p>
            <a:pPr eaLnBrk="0" fontAlgn="base" hangingPunct="0">
              <a:spcBef>
                <a:spcPct val="0"/>
              </a:spcBef>
              <a:spcAft>
                <a:spcPct val="0"/>
              </a:spcAft>
            </a:pPr>
            <a:r>
              <a:rPr lang="en-US" sz="2000" b="1" smtClean="0">
                <a:solidFill>
                  <a:srgbClr val="000066"/>
                </a:solidFill>
              </a:rPr>
              <a:t>N</a:t>
            </a:r>
            <a:endParaRPr lang="ru-RU" sz="2000" b="1" smtClean="0">
              <a:solidFill>
                <a:srgbClr val="000066"/>
              </a:solidFill>
            </a:endParaRPr>
          </a:p>
        </p:txBody>
      </p:sp>
      <p:sp>
        <p:nvSpPr>
          <p:cNvPr id="28738" name="Text Box 255"/>
          <p:cNvSpPr txBox="1">
            <a:spLocks noChangeArrowheads="1"/>
          </p:cNvSpPr>
          <p:nvPr/>
        </p:nvSpPr>
        <p:spPr bwMode="auto">
          <a:xfrm>
            <a:off x="827088" y="3141663"/>
            <a:ext cx="184150"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r" eaLnBrk="0" fontAlgn="base" hangingPunct="0">
              <a:spcBef>
                <a:spcPct val="0"/>
              </a:spcBef>
              <a:spcAft>
                <a:spcPct val="0"/>
              </a:spcAft>
              <a:defRPr>
                <a:solidFill>
                  <a:schemeClr val="tx1"/>
                </a:solidFill>
                <a:latin typeface="Arial" charset="0"/>
              </a:defRPr>
            </a:lvl6pPr>
            <a:lvl7pPr marL="2971800" indent="-228600" algn="r" eaLnBrk="0" fontAlgn="base" hangingPunct="0">
              <a:spcBef>
                <a:spcPct val="0"/>
              </a:spcBef>
              <a:spcAft>
                <a:spcPct val="0"/>
              </a:spcAft>
              <a:defRPr>
                <a:solidFill>
                  <a:schemeClr val="tx1"/>
                </a:solidFill>
                <a:latin typeface="Arial" charset="0"/>
              </a:defRPr>
            </a:lvl7pPr>
            <a:lvl8pPr marL="3429000" indent="-228600" algn="r" eaLnBrk="0" fontAlgn="base" hangingPunct="0">
              <a:spcBef>
                <a:spcPct val="0"/>
              </a:spcBef>
              <a:spcAft>
                <a:spcPct val="0"/>
              </a:spcAft>
              <a:defRPr>
                <a:solidFill>
                  <a:schemeClr val="tx1"/>
                </a:solidFill>
                <a:latin typeface="Arial" charset="0"/>
              </a:defRPr>
            </a:lvl8pPr>
            <a:lvl9pPr marL="3886200" indent="-228600" algn="r" eaLnBrk="0" fontAlgn="base" hangingPunct="0">
              <a:spcBef>
                <a:spcPct val="0"/>
              </a:spcBef>
              <a:spcAft>
                <a:spcPct val="0"/>
              </a:spcAft>
              <a:defRPr>
                <a:solidFill>
                  <a:schemeClr val="tx1"/>
                </a:solidFill>
                <a:latin typeface="Arial" charset="0"/>
              </a:defRPr>
            </a:lvl9pPr>
          </a:lstStyle>
          <a:p>
            <a:pPr eaLnBrk="0" fontAlgn="base" hangingPunct="0">
              <a:spcBef>
                <a:spcPct val="50000"/>
              </a:spcBef>
              <a:spcAft>
                <a:spcPct val="0"/>
              </a:spcAft>
            </a:pPr>
            <a:endParaRPr lang="ru-RU" b="1" smtClean="0">
              <a:solidFill>
                <a:srgbClr val="000066"/>
              </a:solidFill>
            </a:endParaRPr>
          </a:p>
        </p:txBody>
      </p:sp>
      <p:sp>
        <p:nvSpPr>
          <p:cNvPr id="146688" name="Text Box 256"/>
          <p:cNvSpPr txBox="1">
            <a:spLocks noChangeArrowheads="1"/>
          </p:cNvSpPr>
          <p:nvPr/>
        </p:nvSpPr>
        <p:spPr bwMode="auto">
          <a:xfrm>
            <a:off x="1116013" y="2924175"/>
            <a:ext cx="350837"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r" eaLnBrk="0" fontAlgn="base" hangingPunct="0">
              <a:spcBef>
                <a:spcPct val="0"/>
              </a:spcBef>
              <a:spcAft>
                <a:spcPct val="0"/>
              </a:spcAft>
              <a:defRPr>
                <a:solidFill>
                  <a:schemeClr val="tx1"/>
                </a:solidFill>
                <a:latin typeface="Arial" charset="0"/>
              </a:defRPr>
            </a:lvl6pPr>
            <a:lvl7pPr marL="2971800" indent="-228600" algn="r" eaLnBrk="0" fontAlgn="base" hangingPunct="0">
              <a:spcBef>
                <a:spcPct val="0"/>
              </a:spcBef>
              <a:spcAft>
                <a:spcPct val="0"/>
              </a:spcAft>
              <a:defRPr>
                <a:solidFill>
                  <a:schemeClr val="tx1"/>
                </a:solidFill>
                <a:latin typeface="Arial" charset="0"/>
              </a:defRPr>
            </a:lvl7pPr>
            <a:lvl8pPr marL="3429000" indent="-228600" algn="r" eaLnBrk="0" fontAlgn="base" hangingPunct="0">
              <a:spcBef>
                <a:spcPct val="0"/>
              </a:spcBef>
              <a:spcAft>
                <a:spcPct val="0"/>
              </a:spcAft>
              <a:defRPr>
                <a:solidFill>
                  <a:schemeClr val="tx1"/>
                </a:solidFill>
                <a:latin typeface="Arial" charset="0"/>
              </a:defRPr>
            </a:lvl8pPr>
            <a:lvl9pPr marL="3886200" indent="-228600" algn="r" eaLnBrk="0" fontAlgn="base" hangingPunct="0">
              <a:spcBef>
                <a:spcPct val="0"/>
              </a:spcBef>
              <a:spcAft>
                <a:spcPct val="0"/>
              </a:spcAft>
              <a:defRPr>
                <a:solidFill>
                  <a:schemeClr val="tx1"/>
                </a:solidFill>
                <a:latin typeface="Arial" charset="0"/>
              </a:defRPr>
            </a:lvl9pPr>
          </a:lstStyle>
          <a:p>
            <a:pPr eaLnBrk="0" fontAlgn="base" hangingPunct="0">
              <a:spcBef>
                <a:spcPct val="0"/>
              </a:spcBef>
              <a:spcAft>
                <a:spcPct val="0"/>
              </a:spcAft>
            </a:pPr>
            <a:r>
              <a:rPr lang="en-US" b="1" smtClean="0">
                <a:solidFill>
                  <a:srgbClr val="000066"/>
                </a:solidFill>
              </a:rPr>
              <a:t>N</a:t>
            </a:r>
            <a:endParaRPr lang="ru-RU" b="1" smtClean="0">
              <a:solidFill>
                <a:srgbClr val="000066"/>
              </a:solidFill>
            </a:endParaRPr>
          </a:p>
        </p:txBody>
      </p:sp>
      <p:sp>
        <p:nvSpPr>
          <p:cNvPr id="28740" name="Text Box 257"/>
          <p:cNvSpPr txBox="1">
            <a:spLocks noChangeArrowheads="1"/>
          </p:cNvSpPr>
          <p:nvPr/>
        </p:nvSpPr>
        <p:spPr bwMode="auto">
          <a:xfrm>
            <a:off x="1600200" y="2511425"/>
            <a:ext cx="18415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r" eaLnBrk="0" fontAlgn="base" hangingPunct="0">
              <a:spcBef>
                <a:spcPct val="0"/>
              </a:spcBef>
              <a:spcAft>
                <a:spcPct val="0"/>
              </a:spcAft>
              <a:defRPr>
                <a:solidFill>
                  <a:schemeClr val="tx1"/>
                </a:solidFill>
                <a:latin typeface="Arial" charset="0"/>
              </a:defRPr>
            </a:lvl6pPr>
            <a:lvl7pPr marL="2971800" indent="-228600" algn="r" eaLnBrk="0" fontAlgn="base" hangingPunct="0">
              <a:spcBef>
                <a:spcPct val="0"/>
              </a:spcBef>
              <a:spcAft>
                <a:spcPct val="0"/>
              </a:spcAft>
              <a:defRPr>
                <a:solidFill>
                  <a:schemeClr val="tx1"/>
                </a:solidFill>
                <a:latin typeface="Arial" charset="0"/>
              </a:defRPr>
            </a:lvl7pPr>
            <a:lvl8pPr marL="3429000" indent="-228600" algn="r" eaLnBrk="0" fontAlgn="base" hangingPunct="0">
              <a:spcBef>
                <a:spcPct val="0"/>
              </a:spcBef>
              <a:spcAft>
                <a:spcPct val="0"/>
              </a:spcAft>
              <a:defRPr>
                <a:solidFill>
                  <a:schemeClr val="tx1"/>
                </a:solidFill>
                <a:latin typeface="Arial" charset="0"/>
              </a:defRPr>
            </a:lvl8pPr>
            <a:lvl9pPr marL="3886200" indent="-228600" algn="r" eaLnBrk="0" fontAlgn="base" hangingPunct="0">
              <a:spcBef>
                <a:spcPct val="0"/>
              </a:spcBef>
              <a:spcAft>
                <a:spcPct val="0"/>
              </a:spcAft>
              <a:defRPr>
                <a:solidFill>
                  <a:schemeClr val="tx1"/>
                </a:solidFill>
                <a:latin typeface="Arial" charset="0"/>
              </a:defRPr>
            </a:lvl9pPr>
          </a:lstStyle>
          <a:p>
            <a:pPr eaLnBrk="0" fontAlgn="base" hangingPunct="0">
              <a:spcBef>
                <a:spcPct val="0"/>
              </a:spcBef>
              <a:spcAft>
                <a:spcPct val="0"/>
              </a:spcAft>
            </a:pPr>
            <a:endParaRPr lang="ru-RU" smtClean="0">
              <a:solidFill>
                <a:srgbClr val="FFFFFF"/>
              </a:solidFill>
            </a:endParaRPr>
          </a:p>
        </p:txBody>
      </p:sp>
      <p:sp>
        <p:nvSpPr>
          <p:cNvPr id="146690" name="Text Box 258"/>
          <p:cNvSpPr txBox="1">
            <a:spLocks noChangeArrowheads="1"/>
          </p:cNvSpPr>
          <p:nvPr/>
        </p:nvSpPr>
        <p:spPr bwMode="auto">
          <a:xfrm>
            <a:off x="1547813" y="2563813"/>
            <a:ext cx="274637"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r" eaLnBrk="0" fontAlgn="base" hangingPunct="0">
              <a:spcBef>
                <a:spcPct val="0"/>
              </a:spcBef>
              <a:spcAft>
                <a:spcPct val="0"/>
              </a:spcAft>
              <a:defRPr>
                <a:solidFill>
                  <a:schemeClr val="tx1"/>
                </a:solidFill>
                <a:latin typeface="Arial" charset="0"/>
              </a:defRPr>
            </a:lvl6pPr>
            <a:lvl7pPr marL="2971800" indent="-228600" algn="r" eaLnBrk="0" fontAlgn="base" hangingPunct="0">
              <a:spcBef>
                <a:spcPct val="0"/>
              </a:spcBef>
              <a:spcAft>
                <a:spcPct val="0"/>
              </a:spcAft>
              <a:defRPr>
                <a:solidFill>
                  <a:schemeClr val="tx1"/>
                </a:solidFill>
                <a:latin typeface="Arial" charset="0"/>
              </a:defRPr>
            </a:lvl7pPr>
            <a:lvl8pPr marL="3429000" indent="-228600" algn="r" eaLnBrk="0" fontAlgn="base" hangingPunct="0">
              <a:spcBef>
                <a:spcPct val="0"/>
              </a:spcBef>
              <a:spcAft>
                <a:spcPct val="0"/>
              </a:spcAft>
              <a:defRPr>
                <a:solidFill>
                  <a:schemeClr val="tx1"/>
                </a:solidFill>
                <a:latin typeface="Arial" charset="0"/>
              </a:defRPr>
            </a:lvl8pPr>
            <a:lvl9pPr marL="3886200" indent="-228600" algn="r" eaLnBrk="0" fontAlgn="base" hangingPunct="0">
              <a:spcBef>
                <a:spcPct val="0"/>
              </a:spcBef>
              <a:spcAft>
                <a:spcPct val="0"/>
              </a:spcAft>
              <a:defRPr>
                <a:solidFill>
                  <a:schemeClr val="tx1"/>
                </a:solidFill>
                <a:latin typeface="Arial" charset="0"/>
              </a:defRPr>
            </a:lvl9pPr>
          </a:lstStyle>
          <a:p>
            <a:pPr eaLnBrk="0" fontAlgn="base" hangingPunct="0">
              <a:spcBef>
                <a:spcPct val="0"/>
              </a:spcBef>
              <a:spcAft>
                <a:spcPct val="0"/>
              </a:spcAft>
            </a:pPr>
            <a:r>
              <a:rPr lang="en-US" b="1" smtClean="0">
                <a:solidFill>
                  <a:srgbClr val="000066"/>
                </a:solidFill>
              </a:rPr>
              <a:t>r</a:t>
            </a:r>
            <a:endParaRPr lang="ru-RU" b="1" smtClean="0">
              <a:solidFill>
                <a:srgbClr val="000066"/>
              </a:solidFill>
            </a:endParaRPr>
          </a:p>
        </p:txBody>
      </p:sp>
      <p:sp>
        <p:nvSpPr>
          <p:cNvPr id="146691" name="Text Box 259"/>
          <p:cNvSpPr txBox="1">
            <a:spLocks noChangeArrowheads="1"/>
          </p:cNvSpPr>
          <p:nvPr/>
        </p:nvSpPr>
        <p:spPr bwMode="auto">
          <a:xfrm>
            <a:off x="3635375" y="2924175"/>
            <a:ext cx="24765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r" eaLnBrk="0" fontAlgn="base" hangingPunct="0">
              <a:spcBef>
                <a:spcPct val="0"/>
              </a:spcBef>
              <a:spcAft>
                <a:spcPct val="0"/>
              </a:spcAft>
              <a:defRPr>
                <a:solidFill>
                  <a:schemeClr val="tx1"/>
                </a:solidFill>
                <a:latin typeface="Arial" charset="0"/>
              </a:defRPr>
            </a:lvl6pPr>
            <a:lvl7pPr marL="2971800" indent="-228600" algn="r" eaLnBrk="0" fontAlgn="base" hangingPunct="0">
              <a:spcBef>
                <a:spcPct val="0"/>
              </a:spcBef>
              <a:spcAft>
                <a:spcPct val="0"/>
              </a:spcAft>
              <a:defRPr>
                <a:solidFill>
                  <a:schemeClr val="tx1"/>
                </a:solidFill>
                <a:latin typeface="Arial" charset="0"/>
              </a:defRPr>
            </a:lvl7pPr>
            <a:lvl8pPr marL="3429000" indent="-228600" algn="r" eaLnBrk="0" fontAlgn="base" hangingPunct="0">
              <a:spcBef>
                <a:spcPct val="0"/>
              </a:spcBef>
              <a:spcAft>
                <a:spcPct val="0"/>
              </a:spcAft>
              <a:defRPr>
                <a:solidFill>
                  <a:schemeClr val="tx1"/>
                </a:solidFill>
                <a:latin typeface="Arial" charset="0"/>
              </a:defRPr>
            </a:lvl8pPr>
            <a:lvl9pPr marL="3886200" indent="-228600" algn="r" eaLnBrk="0" fontAlgn="base" hangingPunct="0">
              <a:spcBef>
                <a:spcPct val="0"/>
              </a:spcBef>
              <a:spcAft>
                <a:spcPct val="0"/>
              </a:spcAft>
              <a:defRPr>
                <a:solidFill>
                  <a:schemeClr val="tx1"/>
                </a:solidFill>
                <a:latin typeface="Arial" charset="0"/>
              </a:defRPr>
            </a:lvl9pPr>
          </a:lstStyle>
          <a:p>
            <a:pPr eaLnBrk="0" fontAlgn="base" hangingPunct="0">
              <a:spcBef>
                <a:spcPct val="0"/>
              </a:spcBef>
              <a:spcAft>
                <a:spcPct val="0"/>
              </a:spcAft>
            </a:pPr>
            <a:r>
              <a:rPr lang="en-US" b="1" smtClean="0">
                <a:solidFill>
                  <a:srgbClr val="000066"/>
                </a:solidFill>
              </a:rPr>
              <a:t>l</a:t>
            </a:r>
            <a:endParaRPr lang="ru-RU" b="1" smtClean="0">
              <a:solidFill>
                <a:srgbClr val="000066"/>
              </a:solidFill>
            </a:endParaRPr>
          </a:p>
        </p:txBody>
      </p:sp>
      <p:sp>
        <p:nvSpPr>
          <p:cNvPr id="146692" name="Text Box 260"/>
          <p:cNvSpPr txBox="1">
            <a:spLocks noChangeArrowheads="1"/>
          </p:cNvSpPr>
          <p:nvPr/>
        </p:nvSpPr>
        <p:spPr bwMode="auto">
          <a:xfrm>
            <a:off x="6227763" y="1123950"/>
            <a:ext cx="26035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54000">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r" eaLnBrk="0" fontAlgn="base" hangingPunct="0">
              <a:spcBef>
                <a:spcPct val="0"/>
              </a:spcBef>
              <a:spcAft>
                <a:spcPct val="0"/>
              </a:spcAft>
              <a:defRPr>
                <a:solidFill>
                  <a:schemeClr val="tx1"/>
                </a:solidFill>
                <a:latin typeface="Arial" charset="0"/>
              </a:defRPr>
            </a:lvl6pPr>
            <a:lvl7pPr marL="2971800" indent="-228600" algn="r" eaLnBrk="0" fontAlgn="base" hangingPunct="0">
              <a:spcBef>
                <a:spcPct val="0"/>
              </a:spcBef>
              <a:spcAft>
                <a:spcPct val="0"/>
              </a:spcAft>
              <a:defRPr>
                <a:solidFill>
                  <a:schemeClr val="tx1"/>
                </a:solidFill>
                <a:latin typeface="Arial" charset="0"/>
              </a:defRPr>
            </a:lvl7pPr>
            <a:lvl8pPr marL="3429000" indent="-228600" algn="r" eaLnBrk="0" fontAlgn="base" hangingPunct="0">
              <a:spcBef>
                <a:spcPct val="0"/>
              </a:spcBef>
              <a:spcAft>
                <a:spcPct val="0"/>
              </a:spcAft>
              <a:defRPr>
                <a:solidFill>
                  <a:schemeClr val="tx1"/>
                </a:solidFill>
                <a:latin typeface="Arial" charset="0"/>
              </a:defRPr>
            </a:lvl8pPr>
            <a:lvl9pPr marL="3886200" indent="-228600" algn="r" eaLnBrk="0" fontAlgn="base" hangingPunct="0">
              <a:spcBef>
                <a:spcPct val="0"/>
              </a:spcBef>
              <a:spcAft>
                <a:spcPct val="0"/>
              </a:spcAft>
              <a:defRPr>
                <a:solidFill>
                  <a:schemeClr val="tx1"/>
                </a:solidFill>
                <a:latin typeface="Arial" charset="0"/>
              </a:defRPr>
            </a:lvl9pPr>
          </a:lstStyle>
          <a:p>
            <a:pPr eaLnBrk="0" fontAlgn="base" hangingPunct="0">
              <a:spcBef>
                <a:spcPct val="0"/>
              </a:spcBef>
              <a:spcAft>
                <a:spcPct val="0"/>
              </a:spcAft>
            </a:pPr>
            <a:r>
              <a:rPr lang="en-US" b="1" smtClean="0">
                <a:solidFill>
                  <a:srgbClr val="000066"/>
                </a:solidFill>
              </a:rPr>
              <a:t>T</a:t>
            </a:r>
            <a:endParaRPr lang="ru-RU" b="1" smtClean="0">
              <a:solidFill>
                <a:srgbClr val="000066"/>
              </a:solidFill>
            </a:endParaRPr>
          </a:p>
        </p:txBody>
      </p:sp>
      <p:sp>
        <p:nvSpPr>
          <p:cNvPr id="146693" name="Text Box 261"/>
          <p:cNvSpPr txBox="1">
            <a:spLocks noChangeArrowheads="1"/>
          </p:cNvSpPr>
          <p:nvPr/>
        </p:nvSpPr>
        <p:spPr bwMode="auto">
          <a:xfrm>
            <a:off x="5508625" y="3284538"/>
            <a:ext cx="311150"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54000">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r" eaLnBrk="0" fontAlgn="base" hangingPunct="0">
              <a:spcBef>
                <a:spcPct val="0"/>
              </a:spcBef>
              <a:spcAft>
                <a:spcPct val="0"/>
              </a:spcAft>
              <a:defRPr>
                <a:solidFill>
                  <a:schemeClr val="tx1"/>
                </a:solidFill>
                <a:latin typeface="Arial" charset="0"/>
              </a:defRPr>
            </a:lvl6pPr>
            <a:lvl7pPr marL="2971800" indent="-228600" algn="r" eaLnBrk="0" fontAlgn="base" hangingPunct="0">
              <a:spcBef>
                <a:spcPct val="0"/>
              </a:spcBef>
              <a:spcAft>
                <a:spcPct val="0"/>
              </a:spcAft>
              <a:defRPr>
                <a:solidFill>
                  <a:schemeClr val="tx1"/>
                </a:solidFill>
                <a:latin typeface="Arial" charset="0"/>
              </a:defRPr>
            </a:lvl7pPr>
            <a:lvl8pPr marL="3429000" indent="-228600" algn="r" eaLnBrk="0" fontAlgn="base" hangingPunct="0">
              <a:spcBef>
                <a:spcPct val="0"/>
              </a:spcBef>
              <a:spcAft>
                <a:spcPct val="0"/>
              </a:spcAft>
              <a:defRPr>
                <a:solidFill>
                  <a:schemeClr val="tx1"/>
                </a:solidFill>
                <a:latin typeface="Arial" charset="0"/>
              </a:defRPr>
            </a:lvl8pPr>
            <a:lvl9pPr marL="3886200" indent="-228600" algn="r" eaLnBrk="0" fontAlgn="base" hangingPunct="0">
              <a:spcBef>
                <a:spcPct val="0"/>
              </a:spcBef>
              <a:spcAft>
                <a:spcPct val="0"/>
              </a:spcAft>
              <a:defRPr>
                <a:solidFill>
                  <a:schemeClr val="tx1"/>
                </a:solidFill>
                <a:latin typeface="Arial" charset="0"/>
              </a:defRPr>
            </a:lvl9pPr>
          </a:lstStyle>
          <a:p>
            <a:pPr eaLnBrk="0" fontAlgn="base" hangingPunct="0">
              <a:spcBef>
                <a:spcPct val="0"/>
              </a:spcBef>
              <a:spcAft>
                <a:spcPct val="0"/>
              </a:spcAft>
            </a:pPr>
            <a:r>
              <a:rPr lang="en-US" sz="2000" b="1" smtClean="0">
                <a:solidFill>
                  <a:srgbClr val="000066"/>
                </a:solidFill>
              </a:rPr>
              <a:t>B</a:t>
            </a:r>
            <a:endParaRPr lang="ru-RU" sz="2000" b="1" smtClean="0">
              <a:solidFill>
                <a:srgbClr val="000066"/>
              </a:solidFill>
            </a:endParaRPr>
          </a:p>
        </p:txBody>
      </p:sp>
      <p:sp>
        <p:nvSpPr>
          <p:cNvPr id="146694" name="Text Box 262"/>
          <p:cNvSpPr txBox="1">
            <a:spLocks noChangeArrowheads="1"/>
          </p:cNvSpPr>
          <p:nvPr/>
        </p:nvSpPr>
        <p:spPr bwMode="auto">
          <a:xfrm>
            <a:off x="5867400" y="3284538"/>
            <a:ext cx="249238"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r" eaLnBrk="0" fontAlgn="base" hangingPunct="0">
              <a:spcBef>
                <a:spcPct val="0"/>
              </a:spcBef>
              <a:spcAft>
                <a:spcPct val="0"/>
              </a:spcAft>
              <a:defRPr>
                <a:solidFill>
                  <a:schemeClr val="tx1"/>
                </a:solidFill>
                <a:latin typeface="Arial" charset="0"/>
              </a:defRPr>
            </a:lvl6pPr>
            <a:lvl7pPr marL="2971800" indent="-228600" algn="r" eaLnBrk="0" fontAlgn="base" hangingPunct="0">
              <a:spcBef>
                <a:spcPct val="0"/>
              </a:spcBef>
              <a:spcAft>
                <a:spcPct val="0"/>
              </a:spcAft>
              <a:defRPr>
                <a:solidFill>
                  <a:schemeClr val="tx1"/>
                </a:solidFill>
                <a:latin typeface="Arial" charset="0"/>
              </a:defRPr>
            </a:lvl7pPr>
            <a:lvl8pPr marL="3429000" indent="-228600" algn="r" eaLnBrk="0" fontAlgn="base" hangingPunct="0">
              <a:spcBef>
                <a:spcPct val="0"/>
              </a:spcBef>
              <a:spcAft>
                <a:spcPct val="0"/>
              </a:spcAft>
              <a:defRPr>
                <a:solidFill>
                  <a:schemeClr val="tx1"/>
                </a:solidFill>
                <a:latin typeface="Arial" charset="0"/>
              </a:defRPr>
            </a:lvl8pPr>
            <a:lvl9pPr marL="3886200" indent="-228600" algn="r" eaLnBrk="0" fontAlgn="base" hangingPunct="0">
              <a:spcBef>
                <a:spcPct val="0"/>
              </a:spcBef>
              <a:spcAft>
                <a:spcPct val="0"/>
              </a:spcAft>
              <a:defRPr>
                <a:solidFill>
                  <a:schemeClr val="tx1"/>
                </a:solidFill>
                <a:latin typeface="Arial" charset="0"/>
              </a:defRPr>
            </a:lvl9pPr>
          </a:lstStyle>
          <a:p>
            <a:pPr eaLnBrk="0" fontAlgn="base" hangingPunct="0">
              <a:spcBef>
                <a:spcPct val="0"/>
              </a:spcBef>
              <a:spcAft>
                <a:spcPct val="0"/>
              </a:spcAft>
            </a:pPr>
            <a:r>
              <a:rPr lang="en-US" b="1" smtClean="0">
                <a:solidFill>
                  <a:srgbClr val="000066"/>
                </a:solidFill>
              </a:rPr>
              <a:t>i</a:t>
            </a:r>
            <a:endParaRPr lang="ru-RU" b="1" smtClean="0">
              <a:solidFill>
                <a:srgbClr val="000066"/>
              </a:solidFill>
            </a:endParaRPr>
          </a:p>
        </p:txBody>
      </p:sp>
      <p:sp>
        <p:nvSpPr>
          <p:cNvPr id="146695" name="Text Box 263"/>
          <p:cNvSpPr txBox="1">
            <a:spLocks noChangeArrowheads="1"/>
          </p:cNvSpPr>
          <p:nvPr/>
        </p:nvSpPr>
        <p:spPr bwMode="auto">
          <a:xfrm>
            <a:off x="2051050" y="4797425"/>
            <a:ext cx="3976688"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r" eaLnBrk="0" fontAlgn="base" hangingPunct="0">
              <a:spcBef>
                <a:spcPct val="0"/>
              </a:spcBef>
              <a:spcAft>
                <a:spcPct val="0"/>
              </a:spcAft>
              <a:defRPr>
                <a:solidFill>
                  <a:schemeClr val="tx1"/>
                </a:solidFill>
                <a:latin typeface="Arial" charset="0"/>
              </a:defRPr>
            </a:lvl6pPr>
            <a:lvl7pPr marL="2971800" indent="-228600" algn="r" eaLnBrk="0" fontAlgn="base" hangingPunct="0">
              <a:spcBef>
                <a:spcPct val="0"/>
              </a:spcBef>
              <a:spcAft>
                <a:spcPct val="0"/>
              </a:spcAft>
              <a:defRPr>
                <a:solidFill>
                  <a:schemeClr val="tx1"/>
                </a:solidFill>
                <a:latin typeface="Arial" charset="0"/>
              </a:defRPr>
            </a:lvl7pPr>
            <a:lvl8pPr marL="3429000" indent="-228600" algn="r" eaLnBrk="0" fontAlgn="base" hangingPunct="0">
              <a:spcBef>
                <a:spcPct val="0"/>
              </a:spcBef>
              <a:spcAft>
                <a:spcPct val="0"/>
              </a:spcAft>
              <a:defRPr>
                <a:solidFill>
                  <a:schemeClr val="tx1"/>
                </a:solidFill>
                <a:latin typeface="Arial" charset="0"/>
              </a:defRPr>
            </a:lvl8pPr>
            <a:lvl9pPr marL="3886200" indent="-228600" algn="r" eaLnBrk="0" fontAlgn="base" hangingPunct="0">
              <a:spcBef>
                <a:spcPct val="0"/>
              </a:spcBef>
              <a:spcAft>
                <a:spcPct val="0"/>
              </a:spcAft>
              <a:defRPr>
                <a:solidFill>
                  <a:schemeClr val="tx1"/>
                </a:solidFill>
                <a:latin typeface="Arial" charset="0"/>
              </a:defRPr>
            </a:lvl9pPr>
          </a:lstStyle>
          <a:p>
            <a:pPr eaLnBrk="0" fontAlgn="base" hangingPunct="0">
              <a:spcBef>
                <a:spcPct val="0"/>
              </a:spcBef>
              <a:spcAft>
                <a:spcPct val="0"/>
              </a:spcAft>
            </a:pPr>
            <a:r>
              <a:rPr lang="en-US" smtClean="0">
                <a:solidFill>
                  <a:srgbClr val="FFFFFF"/>
                </a:solidFill>
              </a:rPr>
              <a:t>2. What is the Tower of London now?</a:t>
            </a:r>
            <a:endParaRPr lang="ru-RU" smtClean="0">
              <a:solidFill>
                <a:srgbClr val="FFFFFF"/>
              </a:solidFill>
            </a:endParaRPr>
          </a:p>
        </p:txBody>
      </p:sp>
      <p:sp>
        <p:nvSpPr>
          <p:cNvPr id="146696" name="Text Box 264"/>
          <p:cNvSpPr txBox="1">
            <a:spLocks noChangeArrowheads="1"/>
          </p:cNvSpPr>
          <p:nvPr/>
        </p:nvSpPr>
        <p:spPr bwMode="auto">
          <a:xfrm>
            <a:off x="2051050" y="5084763"/>
            <a:ext cx="5302250"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r" eaLnBrk="0" fontAlgn="base" hangingPunct="0">
              <a:spcBef>
                <a:spcPct val="0"/>
              </a:spcBef>
              <a:spcAft>
                <a:spcPct val="0"/>
              </a:spcAft>
              <a:defRPr>
                <a:solidFill>
                  <a:schemeClr val="tx1"/>
                </a:solidFill>
                <a:latin typeface="Arial" charset="0"/>
              </a:defRPr>
            </a:lvl6pPr>
            <a:lvl7pPr marL="2971800" indent="-228600" algn="r" eaLnBrk="0" fontAlgn="base" hangingPunct="0">
              <a:spcBef>
                <a:spcPct val="0"/>
              </a:spcBef>
              <a:spcAft>
                <a:spcPct val="0"/>
              </a:spcAft>
              <a:defRPr>
                <a:solidFill>
                  <a:schemeClr val="tx1"/>
                </a:solidFill>
                <a:latin typeface="Arial" charset="0"/>
              </a:defRPr>
            </a:lvl7pPr>
            <a:lvl8pPr marL="3429000" indent="-228600" algn="r" eaLnBrk="0" fontAlgn="base" hangingPunct="0">
              <a:spcBef>
                <a:spcPct val="0"/>
              </a:spcBef>
              <a:spcAft>
                <a:spcPct val="0"/>
              </a:spcAft>
              <a:defRPr>
                <a:solidFill>
                  <a:schemeClr val="tx1"/>
                </a:solidFill>
                <a:latin typeface="Arial" charset="0"/>
              </a:defRPr>
            </a:lvl8pPr>
            <a:lvl9pPr marL="3886200" indent="-228600" algn="r" eaLnBrk="0" fontAlgn="base" hangingPunct="0">
              <a:spcBef>
                <a:spcPct val="0"/>
              </a:spcBef>
              <a:spcAft>
                <a:spcPct val="0"/>
              </a:spcAft>
              <a:defRPr>
                <a:solidFill>
                  <a:schemeClr val="tx1"/>
                </a:solidFill>
                <a:latin typeface="Arial" charset="0"/>
              </a:defRPr>
            </a:lvl9pPr>
          </a:lstStyle>
          <a:p>
            <a:pPr eaLnBrk="0" fontAlgn="base" hangingPunct="0">
              <a:spcBef>
                <a:spcPct val="0"/>
              </a:spcBef>
              <a:spcAft>
                <a:spcPct val="0"/>
              </a:spcAft>
            </a:pPr>
            <a:r>
              <a:rPr lang="en-US" smtClean="0">
                <a:solidFill>
                  <a:srgbClr val="FFFFFF"/>
                </a:solidFill>
              </a:rPr>
              <a:t>3. What Abbey plays the role of the Royal church?</a:t>
            </a:r>
            <a:endParaRPr lang="ru-RU" smtClean="0">
              <a:solidFill>
                <a:srgbClr val="FFFFFF"/>
              </a:solidFill>
            </a:endParaRPr>
          </a:p>
        </p:txBody>
      </p:sp>
      <p:sp>
        <p:nvSpPr>
          <p:cNvPr id="146697" name="Text Box 265"/>
          <p:cNvSpPr txBox="1">
            <a:spLocks noChangeArrowheads="1"/>
          </p:cNvSpPr>
          <p:nvPr/>
        </p:nvSpPr>
        <p:spPr bwMode="auto">
          <a:xfrm>
            <a:off x="2051050" y="5373688"/>
            <a:ext cx="6403975"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r" eaLnBrk="0" fontAlgn="base" hangingPunct="0">
              <a:spcBef>
                <a:spcPct val="0"/>
              </a:spcBef>
              <a:spcAft>
                <a:spcPct val="0"/>
              </a:spcAft>
              <a:defRPr>
                <a:solidFill>
                  <a:schemeClr val="tx1"/>
                </a:solidFill>
                <a:latin typeface="Arial" charset="0"/>
              </a:defRPr>
            </a:lvl6pPr>
            <a:lvl7pPr marL="2971800" indent="-228600" algn="r" eaLnBrk="0" fontAlgn="base" hangingPunct="0">
              <a:spcBef>
                <a:spcPct val="0"/>
              </a:spcBef>
              <a:spcAft>
                <a:spcPct val="0"/>
              </a:spcAft>
              <a:defRPr>
                <a:solidFill>
                  <a:schemeClr val="tx1"/>
                </a:solidFill>
                <a:latin typeface="Arial" charset="0"/>
              </a:defRPr>
            </a:lvl7pPr>
            <a:lvl8pPr marL="3429000" indent="-228600" algn="r" eaLnBrk="0" fontAlgn="base" hangingPunct="0">
              <a:spcBef>
                <a:spcPct val="0"/>
              </a:spcBef>
              <a:spcAft>
                <a:spcPct val="0"/>
              </a:spcAft>
              <a:defRPr>
                <a:solidFill>
                  <a:schemeClr val="tx1"/>
                </a:solidFill>
                <a:latin typeface="Arial" charset="0"/>
              </a:defRPr>
            </a:lvl8pPr>
            <a:lvl9pPr marL="3886200" indent="-228600" algn="r" eaLnBrk="0" fontAlgn="base" hangingPunct="0">
              <a:spcBef>
                <a:spcPct val="0"/>
              </a:spcBef>
              <a:spcAft>
                <a:spcPct val="0"/>
              </a:spcAft>
              <a:defRPr>
                <a:solidFill>
                  <a:schemeClr val="tx1"/>
                </a:solidFill>
                <a:latin typeface="Arial" charset="0"/>
              </a:defRPr>
            </a:lvl9pPr>
          </a:lstStyle>
          <a:p>
            <a:pPr eaLnBrk="0" fontAlgn="base" hangingPunct="0">
              <a:spcBef>
                <a:spcPct val="0"/>
              </a:spcBef>
              <a:spcAft>
                <a:spcPct val="0"/>
              </a:spcAft>
            </a:pPr>
            <a:r>
              <a:rPr lang="en-US" smtClean="0">
                <a:solidFill>
                  <a:srgbClr val="FFFFFF"/>
                </a:solidFill>
              </a:rPr>
              <a:t>4. What square is situated in geographical center of London?</a:t>
            </a:r>
            <a:endParaRPr lang="ru-RU" smtClean="0">
              <a:solidFill>
                <a:srgbClr val="FFFFFF"/>
              </a:solidFill>
            </a:endParaRPr>
          </a:p>
        </p:txBody>
      </p:sp>
      <p:sp>
        <p:nvSpPr>
          <p:cNvPr id="146698" name="Text Box 266"/>
          <p:cNvSpPr txBox="1">
            <a:spLocks noChangeArrowheads="1"/>
          </p:cNvSpPr>
          <p:nvPr/>
        </p:nvSpPr>
        <p:spPr bwMode="auto">
          <a:xfrm>
            <a:off x="2051050" y="5661025"/>
            <a:ext cx="59690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r" eaLnBrk="0" fontAlgn="base" hangingPunct="0">
              <a:spcBef>
                <a:spcPct val="0"/>
              </a:spcBef>
              <a:spcAft>
                <a:spcPct val="0"/>
              </a:spcAft>
              <a:defRPr>
                <a:solidFill>
                  <a:schemeClr val="tx1"/>
                </a:solidFill>
                <a:latin typeface="Arial" charset="0"/>
              </a:defRPr>
            </a:lvl6pPr>
            <a:lvl7pPr marL="2971800" indent="-228600" algn="r" eaLnBrk="0" fontAlgn="base" hangingPunct="0">
              <a:spcBef>
                <a:spcPct val="0"/>
              </a:spcBef>
              <a:spcAft>
                <a:spcPct val="0"/>
              </a:spcAft>
              <a:defRPr>
                <a:solidFill>
                  <a:schemeClr val="tx1"/>
                </a:solidFill>
                <a:latin typeface="Arial" charset="0"/>
              </a:defRPr>
            </a:lvl7pPr>
            <a:lvl8pPr marL="3429000" indent="-228600" algn="r" eaLnBrk="0" fontAlgn="base" hangingPunct="0">
              <a:spcBef>
                <a:spcPct val="0"/>
              </a:spcBef>
              <a:spcAft>
                <a:spcPct val="0"/>
              </a:spcAft>
              <a:defRPr>
                <a:solidFill>
                  <a:schemeClr val="tx1"/>
                </a:solidFill>
                <a:latin typeface="Arial" charset="0"/>
              </a:defRPr>
            </a:lvl8pPr>
            <a:lvl9pPr marL="3886200" indent="-228600" algn="r" eaLnBrk="0" fontAlgn="base" hangingPunct="0">
              <a:spcBef>
                <a:spcPct val="0"/>
              </a:spcBef>
              <a:spcAft>
                <a:spcPct val="0"/>
              </a:spcAft>
              <a:defRPr>
                <a:solidFill>
                  <a:schemeClr val="tx1"/>
                </a:solidFill>
                <a:latin typeface="Arial" charset="0"/>
              </a:defRPr>
            </a:lvl9pPr>
          </a:lstStyle>
          <a:p>
            <a:pPr eaLnBrk="0" fontAlgn="base" hangingPunct="0">
              <a:spcBef>
                <a:spcPct val="0"/>
              </a:spcBef>
              <a:spcAft>
                <a:spcPct val="0"/>
              </a:spcAft>
            </a:pPr>
            <a:r>
              <a:rPr lang="en-US" smtClean="0">
                <a:solidFill>
                  <a:srgbClr val="FFFFFF"/>
                </a:solidFill>
              </a:rPr>
              <a:t>5. In Trafalgar Square there is a monument to Admiral …</a:t>
            </a:r>
            <a:endParaRPr lang="ru-RU" smtClean="0">
              <a:solidFill>
                <a:srgbClr val="FFFFFF"/>
              </a:solidFill>
            </a:endParaRPr>
          </a:p>
        </p:txBody>
      </p:sp>
      <p:sp>
        <p:nvSpPr>
          <p:cNvPr id="146699" name="Text Box 267"/>
          <p:cNvSpPr txBox="1">
            <a:spLocks noChangeArrowheads="1"/>
          </p:cNvSpPr>
          <p:nvPr/>
        </p:nvSpPr>
        <p:spPr bwMode="auto">
          <a:xfrm>
            <a:off x="2051050" y="5949950"/>
            <a:ext cx="5300663"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r" eaLnBrk="0" fontAlgn="base" hangingPunct="0">
              <a:spcBef>
                <a:spcPct val="0"/>
              </a:spcBef>
              <a:spcAft>
                <a:spcPct val="0"/>
              </a:spcAft>
              <a:defRPr>
                <a:solidFill>
                  <a:schemeClr val="tx1"/>
                </a:solidFill>
                <a:latin typeface="Arial" charset="0"/>
              </a:defRPr>
            </a:lvl6pPr>
            <a:lvl7pPr marL="2971800" indent="-228600" algn="r" eaLnBrk="0" fontAlgn="base" hangingPunct="0">
              <a:spcBef>
                <a:spcPct val="0"/>
              </a:spcBef>
              <a:spcAft>
                <a:spcPct val="0"/>
              </a:spcAft>
              <a:defRPr>
                <a:solidFill>
                  <a:schemeClr val="tx1"/>
                </a:solidFill>
                <a:latin typeface="Arial" charset="0"/>
              </a:defRPr>
            </a:lvl7pPr>
            <a:lvl8pPr marL="3429000" indent="-228600" algn="r" eaLnBrk="0" fontAlgn="base" hangingPunct="0">
              <a:spcBef>
                <a:spcPct val="0"/>
              </a:spcBef>
              <a:spcAft>
                <a:spcPct val="0"/>
              </a:spcAft>
              <a:defRPr>
                <a:solidFill>
                  <a:schemeClr val="tx1"/>
                </a:solidFill>
                <a:latin typeface="Arial" charset="0"/>
              </a:defRPr>
            </a:lvl8pPr>
            <a:lvl9pPr marL="3886200" indent="-228600" algn="r" eaLnBrk="0" fontAlgn="base" hangingPunct="0">
              <a:spcBef>
                <a:spcPct val="0"/>
              </a:spcBef>
              <a:spcAft>
                <a:spcPct val="0"/>
              </a:spcAft>
              <a:defRPr>
                <a:solidFill>
                  <a:schemeClr val="tx1"/>
                </a:solidFill>
                <a:latin typeface="Arial" charset="0"/>
              </a:defRPr>
            </a:lvl9pPr>
          </a:lstStyle>
          <a:p>
            <a:pPr eaLnBrk="0" fontAlgn="base" hangingPunct="0">
              <a:spcBef>
                <a:spcPct val="0"/>
              </a:spcBef>
              <a:spcAft>
                <a:spcPct val="0"/>
              </a:spcAft>
            </a:pPr>
            <a:r>
              <a:rPr lang="en-US" smtClean="0">
                <a:solidFill>
                  <a:srgbClr val="FFFFFF"/>
                </a:solidFill>
              </a:rPr>
              <a:t>6. What is the most famous clock in Great Britain?</a:t>
            </a:r>
            <a:endParaRPr lang="ru-RU" smtClean="0">
              <a:solidFill>
                <a:srgbClr val="FFFFFF"/>
              </a:solidFill>
            </a:endParaRPr>
          </a:p>
        </p:txBody>
      </p:sp>
      <p:sp>
        <p:nvSpPr>
          <p:cNvPr id="146700" name="Text Box 268"/>
          <p:cNvSpPr txBox="1">
            <a:spLocks noChangeArrowheads="1"/>
          </p:cNvSpPr>
          <p:nvPr/>
        </p:nvSpPr>
        <p:spPr bwMode="auto">
          <a:xfrm>
            <a:off x="2051050" y="6237288"/>
            <a:ext cx="5211763"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r" eaLnBrk="0" fontAlgn="base" hangingPunct="0">
              <a:spcBef>
                <a:spcPct val="0"/>
              </a:spcBef>
              <a:spcAft>
                <a:spcPct val="0"/>
              </a:spcAft>
              <a:defRPr>
                <a:solidFill>
                  <a:schemeClr val="tx1"/>
                </a:solidFill>
                <a:latin typeface="Arial" charset="0"/>
              </a:defRPr>
            </a:lvl6pPr>
            <a:lvl7pPr marL="2971800" indent="-228600" algn="r" eaLnBrk="0" fontAlgn="base" hangingPunct="0">
              <a:spcBef>
                <a:spcPct val="0"/>
              </a:spcBef>
              <a:spcAft>
                <a:spcPct val="0"/>
              </a:spcAft>
              <a:defRPr>
                <a:solidFill>
                  <a:schemeClr val="tx1"/>
                </a:solidFill>
                <a:latin typeface="Arial" charset="0"/>
              </a:defRPr>
            </a:lvl7pPr>
            <a:lvl8pPr marL="3429000" indent="-228600" algn="r" eaLnBrk="0" fontAlgn="base" hangingPunct="0">
              <a:spcBef>
                <a:spcPct val="0"/>
              </a:spcBef>
              <a:spcAft>
                <a:spcPct val="0"/>
              </a:spcAft>
              <a:defRPr>
                <a:solidFill>
                  <a:schemeClr val="tx1"/>
                </a:solidFill>
                <a:latin typeface="Arial" charset="0"/>
              </a:defRPr>
            </a:lvl8pPr>
            <a:lvl9pPr marL="3886200" indent="-228600" algn="r" eaLnBrk="0" fontAlgn="base" hangingPunct="0">
              <a:spcBef>
                <a:spcPct val="0"/>
              </a:spcBef>
              <a:spcAft>
                <a:spcPct val="0"/>
              </a:spcAft>
              <a:defRPr>
                <a:solidFill>
                  <a:schemeClr val="tx1"/>
                </a:solidFill>
                <a:latin typeface="Arial" charset="0"/>
              </a:defRPr>
            </a:lvl9pPr>
          </a:lstStyle>
          <a:p>
            <a:pPr eaLnBrk="0" fontAlgn="base" hangingPunct="0">
              <a:spcBef>
                <a:spcPct val="0"/>
              </a:spcBef>
              <a:spcAft>
                <a:spcPct val="0"/>
              </a:spcAft>
            </a:pPr>
            <a:r>
              <a:rPr lang="en-US" smtClean="0">
                <a:solidFill>
                  <a:srgbClr val="FFFFFF"/>
                </a:solidFill>
              </a:rPr>
              <a:t>7. What gallery can you visit in Trafalgar Square?</a:t>
            </a:r>
            <a:endParaRPr lang="ru-RU" smtClean="0">
              <a:solidFill>
                <a:srgbClr val="FFFFFF"/>
              </a:solidFill>
            </a:endParaRPr>
          </a:p>
        </p:txBody>
      </p:sp>
      <p:sp>
        <p:nvSpPr>
          <p:cNvPr id="146707" name="Text Box 275"/>
          <p:cNvSpPr txBox="1">
            <a:spLocks noChangeArrowheads="1"/>
          </p:cNvSpPr>
          <p:nvPr/>
        </p:nvSpPr>
        <p:spPr bwMode="auto">
          <a:xfrm>
            <a:off x="2051050" y="4508500"/>
            <a:ext cx="4198938"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r" eaLnBrk="0" fontAlgn="base" hangingPunct="0">
              <a:spcBef>
                <a:spcPct val="0"/>
              </a:spcBef>
              <a:spcAft>
                <a:spcPct val="0"/>
              </a:spcAft>
              <a:defRPr>
                <a:solidFill>
                  <a:schemeClr val="tx1"/>
                </a:solidFill>
                <a:latin typeface="Arial" charset="0"/>
              </a:defRPr>
            </a:lvl6pPr>
            <a:lvl7pPr marL="2971800" indent="-228600" algn="r" eaLnBrk="0" fontAlgn="base" hangingPunct="0">
              <a:spcBef>
                <a:spcPct val="0"/>
              </a:spcBef>
              <a:spcAft>
                <a:spcPct val="0"/>
              </a:spcAft>
              <a:defRPr>
                <a:solidFill>
                  <a:schemeClr val="tx1"/>
                </a:solidFill>
                <a:latin typeface="Arial" charset="0"/>
              </a:defRPr>
            </a:lvl7pPr>
            <a:lvl8pPr marL="3429000" indent="-228600" algn="r" eaLnBrk="0" fontAlgn="base" hangingPunct="0">
              <a:spcBef>
                <a:spcPct val="0"/>
              </a:spcBef>
              <a:spcAft>
                <a:spcPct val="0"/>
              </a:spcAft>
              <a:defRPr>
                <a:solidFill>
                  <a:schemeClr val="tx1"/>
                </a:solidFill>
                <a:latin typeface="Arial" charset="0"/>
              </a:defRPr>
            </a:lvl8pPr>
            <a:lvl9pPr marL="3886200" indent="-228600" algn="r" eaLnBrk="0" fontAlgn="base" hangingPunct="0">
              <a:spcBef>
                <a:spcPct val="0"/>
              </a:spcBef>
              <a:spcAft>
                <a:spcPct val="0"/>
              </a:spcAft>
              <a:defRPr>
                <a:solidFill>
                  <a:schemeClr val="tx1"/>
                </a:solidFill>
                <a:latin typeface="Arial" charset="0"/>
              </a:defRPr>
            </a:lvl9pPr>
          </a:lstStyle>
          <a:p>
            <a:pPr eaLnBrk="0" fontAlgn="base" hangingPunct="0">
              <a:spcBef>
                <a:spcPct val="0"/>
              </a:spcBef>
              <a:spcAft>
                <a:spcPct val="0"/>
              </a:spcAft>
            </a:pPr>
            <a:r>
              <a:rPr lang="en-US" smtClean="0">
                <a:solidFill>
                  <a:srgbClr val="FFFFFF"/>
                </a:solidFill>
              </a:rPr>
              <a:t>1. In what Palace does the Queen live?</a:t>
            </a:r>
            <a:endParaRPr lang="ru-RU" smtClean="0">
              <a:solidFill>
                <a:srgbClr val="FFFFFF"/>
              </a:solidFill>
            </a:endParaRPr>
          </a:p>
        </p:txBody>
      </p:sp>
      <p:sp>
        <p:nvSpPr>
          <p:cNvPr id="146708" name="Text Box 276"/>
          <p:cNvSpPr txBox="1">
            <a:spLocks noChangeArrowheads="1"/>
          </p:cNvSpPr>
          <p:nvPr/>
        </p:nvSpPr>
        <p:spPr bwMode="auto">
          <a:xfrm>
            <a:off x="2051050" y="6491288"/>
            <a:ext cx="5211763"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r" eaLnBrk="0" fontAlgn="base" hangingPunct="0">
              <a:spcBef>
                <a:spcPct val="0"/>
              </a:spcBef>
              <a:spcAft>
                <a:spcPct val="0"/>
              </a:spcAft>
              <a:defRPr>
                <a:solidFill>
                  <a:schemeClr val="tx1"/>
                </a:solidFill>
                <a:latin typeface="Arial" charset="0"/>
              </a:defRPr>
            </a:lvl6pPr>
            <a:lvl7pPr marL="2971800" indent="-228600" algn="r" eaLnBrk="0" fontAlgn="base" hangingPunct="0">
              <a:spcBef>
                <a:spcPct val="0"/>
              </a:spcBef>
              <a:spcAft>
                <a:spcPct val="0"/>
              </a:spcAft>
              <a:defRPr>
                <a:solidFill>
                  <a:schemeClr val="tx1"/>
                </a:solidFill>
                <a:latin typeface="Arial" charset="0"/>
              </a:defRPr>
            </a:lvl7pPr>
            <a:lvl8pPr marL="3429000" indent="-228600" algn="r" eaLnBrk="0" fontAlgn="base" hangingPunct="0">
              <a:spcBef>
                <a:spcPct val="0"/>
              </a:spcBef>
              <a:spcAft>
                <a:spcPct val="0"/>
              </a:spcAft>
              <a:defRPr>
                <a:solidFill>
                  <a:schemeClr val="tx1"/>
                </a:solidFill>
                <a:latin typeface="Arial" charset="0"/>
              </a:defRPr>
            </a:lvl8pPr>
            <a:lvl9pPr marL="3886200" indent="-228600" algn="r" eaLnBrk="0" fontAlgn="base" hangingPunct="0">
              <a:spcBef>
                <a:spcPct val="0"/>
              </a:spcBef>
              <a:spcAft>
                <a:spcPct val="0"/>
              </a:spcAft>
              <a:defRPr>
                <a:solidFill>
                  <a:schemeClr val="tx1"/>
                </a:solidFill>
                <a:latin typeface="Arial" charset="0"/>
              </a:defRPr>
            </a:lvl9pPr>
          </a:lstStyle>
          <a:p>
            <a:pPr eaLnBrk="0" fontAlgn="base" hangingPunct="0">
              <a:spcBef>
                <a:spcPct val="0"/>
              </a:spcBef>
              <a:spcAft>
                <a:spcPct val="0"/>
              </a:spcAft>
            </a:pPr>
            <a:r>
              <a:rPr lang="en-US" smtClean="0">
                <a:solidFill>
                  <a:srgbClr val="FFFFFF"/>
                </a:solidFill>
              </a:rPr>
              <a:t>8. What birds are the national symbol of London?</a:t>
            </a:r>
            <a:endParaRPr lang="ru-RU" smtClean="0">
              <a:solidFill>
                <a:srgbClr val="FFFFFF"/>
              </a:solidFill>
            </a:endParaRPr>
          </a:p>
        </p:txBody>
      </p:sp>
    </p:spTree>
    <p:extLst>
      <p:ext uri="{BB962C8B-B14F-4D97-AF65-F5344CB8AC3E}">
        <p14:creationId xmlns:p14="http://schemas.microsoft.com/office/powerpoint/2010/main" xmlns="" val="95581523"/>
      </p:ext>
    </p:extLst>
  </p:cSld>
  <p:clrMapOvr>
    <a:masterClrMapping/>
  </p:clrMapOvr>
  <p:transition advTm="3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46707"/>
                                        </p:tgtEl>
                                        <p:attrNameLst>
                                          <p:attrName>style.visibility</p:attrName>
                                        </p:attrNameLst>
                                      </p:cBhvr>
                                      <p:to>
                                        <p:strVal val="visible"/>
                                      </p:to>
                                    </p:set>
                                    <p:anim calcmode="discrete" valueType="clr">
                                      <p:cBhvr override="childStyle">
                                        <p:cTn id="7" dur="80"/>
                                        <p:tgtEl>
                                          <p:spTgt spid="146707"/>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6707"/>
                                        </p:tgtEl>
                                        <p:attrNameLst>
                                          <p:attrName>fillcolor</p:attrName>
                                        </p:attrNameLst>
                                      </p:cBhvr>
                                      <p:tavLst>
                                        <p:tav tm="0">
                                          <p:val>
                                            <p:clrVal>
                                              <a:schemeClr val="accent2"/>
                                            </p:clrVal>
                                          </p:val>
                                        </p:tav>
                                        <p:tav tm="50000">
                                          <p:val>
                                            <p:clrVal>
                                              <a:schemeClr val="hlink"/>
                                            </p:clrVal>
                                          </p:val>
                                        </p:tav>
                                      </p:tavLst>
                                    </p:anim>
                                    <p:set>
                                      <p:cBhvr>
                                        <p:cTn id="9" dur="80"/>
                                        <p:tgtEl>
                                          <p:spTgt spid="146707"/>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22" presetClass="entr" presetSubtype="4" fill="hold" nodeType="clickEffect">
                                  <p:stCondLst>
                                    <p:cond delay="0"/>
                                  </p:stCondLst>
                                  <p:childTnLst>
                                    <p:set>
                                      <p:cBhvr>
                                        <p:cTn id="13" dur="1" fill="hold">
                                          <p:stCondLst>
                                            <p:cond delay="0"/>
                                          </p:stCondLst>
                                        </p:cTn>
                                        <p:tgtEl>
                                          <p:spTgt spid="146678">
                                            <p:txEl>
                                              <p:pRg st="0" end="0"/>
                                            </p:txEl>
                                          </p:spTgt>
                                        </p:tgtEl>
                                        <p:attrNameLst>
                                          <p:attrName>style.visibility</p:attrName>
                                        </p:attrNameLst>
                                      </p:cBhvr>
                                      <p:to>
                                        <p:strVal val="visible"/>
                                      </p:to>
                                    </p:set>
                                    <p:animEffect transition="in" filter="wipe(down)">
                                      <p:cBhvr>
                                        <p:cTn id="14" dur="500"/>
                                        <p:tgtEl>
                                          <p:spTgt spid="146678">
                                            <p:txEl>
                                              <p:pRg st="0" end="0"/>
                                            </p:txEl>
                                          </p:spTgt>
                                        </p:tgtEl>
                                      </p:cBhvr>
                                    </p:animEffect>
                                  </p:childTnLst>
                                </p:cTn>
                              </p:par>
                            </p:childTnLst>
                          </p:cTn>
                        </p:par>
                        <p:par>
                          <p:cTn id="15" fill="hold" nodeType="afterGroup">
                            <p:stCondLst>
                              <p:cond delay="500"/>
                            </p:stCondLst>
                            <p:childTnLst>
                              <p:par>
                                <p:cTn id="16" presetID="22" presetClass="entr" presetSubtype="4" fill="hold" nodeType="afterEffect">
                                  <p:stCondLst>
                                    <p:cond delay="0"/>
                                  </p:stCondLst>
                                  <p:childTnLst>
                                    <p:set>
                                      <p:cBhvr>
                                        <p:cTn id="17" dur="1" fill="hold">
                                          <p:stCondLst>
                                            <p:cond delay="0"/>
                                          </p:stCondLst>
                                        </p:cTn>
                                        <p:tgtEl>
                                          <p:spTgt spid="146637">
                                            <p:txEl>
                                              <p:pRg st="0" end="0"/>
                                            </p:txEl>
                                          </p:spTgt>
                                        </p:tgtEl>
                                        <p:attrNameLst>
                                          <p:attrName>style.visibility</p:attrName>
                                        </p:attrNameLst>
                                      </p:cBhvr>
                                      <p:to>
                                        <p:strVal val="visible"/>
                                      </p:to>
                                    </p:set>
                                    <p:animEffect transition="in" filter="wipe(down)">
                                      <p:cBhvr>
                                        <p:cTn id="18" dur="500"/>
                                        <p:tgtEl>
                                          <p:spTgt spid="146637">
                                            <p:txEl>
                                              <p:pRg st="0" end="0"/>
                                            </p:txEl>
                                          </p:spTgt>
                                        </p:tgtEl>
                                      </p:cBhvr>
                                    </p:animEffect>
                                  </p:childTnLst>
                                </p:cTn>
                              </p:par>
                            </p:childTnLst>
                          </p:cTn>
                        </p:par>
                        <p:par>
                          <p:cTn id="19" fill="hold" nodeType="afterGroup">
                            <p:stCondLst>
                              <p:cond delay="1000"/>
                            </p:stCondLst>
                            <p:childTnLst>
                              <p:par>
                                <p:cTn id="20" presetID="22" presetClass="entr" presetSubtype="4" fill="hold" nodeType="afterEffect">
                                  <p:stCondLst>
                                    <p:cond delay="0"/>
                                  </p:stCondLst>
                                  <p:childTnLst>
                                    <p:set>
                                      <p:cBhvr>
                                        <p:cTn id="21" dur="1" fill="hold">
                                          <p:stCondLst>
                                            <p:cond delay="0"/>
                                          </p:stCondLst>
                                        </p:cTn>
                                        <p:tgtEl>
                                          <p:spTgt spid="146626">
                                            <p:txEl>
                                              <p:pRg st="0" end="0"/>
                                            </p:txEl>
                                          </p:spTgt>
                                        </p:tgtEl>
                                        <p:attrNameLst>
                                          <p:attrName>style.visibility</p:attrName>
                                        </p:attrNameLst>
                                      </p:cBhvr>
                                      <p:to>
                                        <p:strVal val="visible"/>
                                      </p:to>
                                    </p:set>
                                    <p:animEffect transition="in" filter="wipe(down)">
                                      <p:cBhvr>
                                        <p:cTn id="22" dur="500"/>
                                        <p:tgtEl>
                                          <p:spTgt spid="146626">
                                            <p:txEl>
                                              <p:pRg st="0" end="0"/>
                                            </p:txEl>
                                          </p:spTgt>
                                        </p:tgtEl>
                                      </p:cBhvr>
                                    </p:animEffect>
                                  </p:childTnLst>
                                </p:cTn>
                              </p:par>
                            </p:childTnLst>
                          </p:cTn>
                        </p:par>
                        <p:par>
                          <p:cTn id="23" fill="hold" nodeType="afterGroup">
                            <p:stCondLst>
                              <p:cond delay="1500"/>
                            </p:stCondLst>
                            <p:childTnLst>
                              <p:par>
                                <p:cTn id="24" presetID="22" presetClass="entr" presetSubtype="4" fill="hold" nodeType="afterEffect">
                                  <p:stCondLst>
                                    <p:cond delay="0"/>
                                  </p:stCondLst>
                                  <p:childTnLst>
                                    <p:set>
                                      <p:cBhvr>
                                        <p:cTn id="25" dur="1" fill="hold">
                                          <p:stCondLst>
                                            <p:cond delay="0"/>
                                          </p:stCondLst>
                                        </p:cTn>
                                        <p:tgtEl>
                                          <p:spTgt spid="146627">
                                            <p:txEl>
                                              <p:pRg st="0" end="0"/>
                                            </p:txEl>
                                          </p:spTgt>
                                        </p:tgtEl>
                                        <p:attrNameLst>
                                          <p:attrName>style.visibility</p:attrName>
                                        </p:attrNameLst>
                                      </p:cBhvr>
                                      <p:to>
                                        <p:strVal val="visible"/>
                                      </p:to>
                                    </p:set>
                                    <p:animEffect transition="in" filter="wipe(down)">
                                      <p:cBhvr>
                                        <p:cTn id="26" dur="500"/>
                                        <p:tgtEl>
                                          <p:spTgt spid="146627">
                                            <p:txEl>
                                              <p:pRg st="0" end="0"/>
                                            </p:txEl>
                                          </p:spTgt>
                                        </p:tgtEl>
                                      </p:cBhvr>
                                    </p:animEffect>
                                  </p:childTnLst>
                                </p:cTn>
                              </p:par>
                            </p:childTnLst>
                          </p:cTn>
                        </p:par>
                        <p:par>
                          <p:cTn id="27" fill="hold" nodeType="afterGroup">
                            <p:stCondLst>
                              <p:cond delay="2000"/>
                            </p:stCondLst>
                            <p:childTnLst>
                              <p:par>
                                <p:cTn id="28" presetID="22" presetClass="entr" presetSubtype="4" fill="hold" nodeType="afterEffect">
                                  <p:stCondLst>
                                    <p:cond delay="0"/>
                                  </p:stCondLst>
                                  <p:childTnLst>
                                    <p:set>
                                      <p:cBhvr>
                                        <p:cTn id="29" dur="1" fill="hold">
                                          <p:stCondLst>
                                            <p:cond delay="0"/>
                                          </p:stCondLst>
                                        </p:cTn>
                                        <p:tgtEl>
                                          <p:spTgt spid="146642">
                                            <p:txEl>
                                              <p:pRg st="0" end="0"/>
                                            </p:txEl>
                                          </p:spTgt>
                                        </p:tgtEl>
                                        <p:attrNameLst>
                                          <p:attrName>style.visibility</p:attrName>
                                        </p:attrNameLst>
                                      </p:cBhvr>
                                      <p:to>
                                        <p:strVal val="visible"/>
                                      </p:to>
                                    </p:set>
                                    <p:animEffect transition="in" filter="wipe(down)">
                                      <p:cBhvr>
                                        <p:cTn id="30" dur="500"/>
                                        <p:tgtEl>
                                          <p:spTgt spid="146642">
                                            <p:txEl>
                                              <p:pRg st="0" end="0"/>
                                            </p:txEl>
                                          </p:spTgt>
                                        </p:tgtEl>
                                      </p:cBhvr>
                                    </p:animEffect>
                                  </p:childTnLst>
                                </p:cTn>
                              </p:par>
                            </p:childTnLst>
                          </p:cTn>
                        </p:par>
                        <p:par>
                          <p:cTn id="31" fill="hold" nodeType="afterGroup">
                            <p:stCondLst>
                              <p:cond delay="2500"/>
                            </p:stCondLst>
                            <p:childTnLst>
                              <p:par>
                                <p:cTn id="32" presetID="22" presetClass="entr" presetSubtype="4" fill="hold" nodeType="afterEffect">
                                  <p:stCondLst>
                                    <p:cond delay="0"/>
                                  </p:stCondLst>
                                  <p:childTnLst>
                                    <p:set>
                                      <p:cBhvr>
                                        <p:cTn id="33" dur="1" fill="hold">
                                          <p:stCondLst>
                                            <p:cond delay="0"/>
                                          </p:stCondLst>
                                        </p:cTn>
                                        <p:tgtEl>
                                          <p:spTgt spid="146679">
                                            <p:txEl>
                                              <p:pRg st="0" end="0"/>
                                            </p:txEl>
                                          </p:spTgt>
                                        </p:tgtEl>
                                        <p:attrNameLst>
                                          <p:attrName>style.visibility</p:attrName>
                                        </p:attrNameLst>
                                      </p:cBhvr>
                                      <p:to>
                                        <p:strVal val="visible"/>
                                      </p:to>
                                    </p:set>
                                    <p:animEffect transition="in" filter="wipe(down)">
                                      <p:cBhvr>
                                        <p:cTn id="34" dur="500"/>
                                        <p:tgtEl>
                                          <p:spTgt spid="146679">
                                            <p:txEl>
                                              <p:pRg st="0" end="0"/>
                                            </p:txEl>
                                          </p:spTgt>
                                        </p:tgtEl>
                                      </p:cBhvr>
                                    </p:animEffect>
                                  </p:childTnLst>
                                </p:cTn>
                              </p:par>
                            </p:childTnLst>
                          </p:cTn>
                        </p:par>
                        <p:par>
                          <p:cTn id="35" fill="hold" nodeType="afterGroup">
                            <p:stCondLst>
                              <p:cond delay="3000"/>
                            </p:stCondLst>
                            <p:childTnLst>
                              <p:par>
                                <p:cTn id="36" presetID="22" presetClass="entr" presetSubtype="4" fill="hold" nodeType="afterEffect">
                                  <p:stCondLst>
                                    <p:cond delay="0"/>
                                  </p:stCondLst>
                                  <p:childTnLst>
                                    <p:set>
                                      <p:cBhvr>
                                        <p:cTn id="37" dur="1" fill="hold">
                                          <p:stCondLst>
                                            <p:cond delay="0"/>
                                          </p:stCondLst>
                                        </p:cTn>
                                        <p:tgtEl>
                                          <p:spTgt spid="146680">
                                            <p:txEl>
                                              <p:pRg st="0" end="0"/>
                                            </p:txEl>
                                          </p:spTgt>
                                        </p:tgtEl>
                                        <p:attrNameLst>
                                          <p:attrName>style.visibility</p:attrName>
                                        </p:attrNameLst>
                                      </p:cBhvr>
                                      <p:to>
                                        <p:strVal val="visible"/>
                                      </p:to>
                                    </p:set>
                                    <p:animEffect transition="in" filter="wipe(down)">
                                      <p:cBhvr>
                                        <p:cTn id="38" dur="500"/>
                                        <p:tgtEl>
                                          <p:spTgt spid="146680">
                                            <p:txEl>
                                              <p:pRg st="0" end="0"/>
                                            </p:txEl>
                                          </p:spTgt>
                                        </p:tgtEl>
                                      </p:cBhvr>
                                    </p:animEffect>
                                  </p:childTnLst>
                                </p:cTn>
                              </p:par>
                            </p:childTnLst>
                          </p:cTn>
                        </p:par>
                        <p:par>
                          <p:cTn id="39" fill="hold" nodeType="afterGroup">
                            <p:stCondLst>
                              <p:cond delay="3500"/>
                            </p:stCondLst>
                            <p:childTnLst>
                              <p:par>
                                <p:cTn id="40" presetID="22" presetClass="entr" presetSubtype="4" fill="hold" nodeType="afterEffect">
                                  <p:stCondLst>
                                    <p:cond delay="0"/>
                                  </p:stCondLst>
                                  <p:childTnLst>
                                    <p:set>
                                      <p:cBhvr>
                                        <p:cTn id="41" dur="1" fill="hold">
                                          <p:stCondLst>
                                            <p:cond delay="0"/>
                                          </p:stCondLst>
                                        </p:cTn>
                                        <p:tgtEl>
                                          <p:spTgt spid="146630">
                                            <p:txEl>
                                              <p:pRg st="0" end="0"/>
                                            </p:txEl>
                                          </p:spTgt>
                                        </p:tgtEl>
                                        <p:attrNameLst>
                                          <p:attrName>style.visibility</p:attrName>
                                        </p:attrNameLst>
                                      </p:cBhvr>
                                      <p:to>
                                        <p:strVal val="visible"/>
                                      </p:to>
                                    </p:set>
                                    <p:animEffect transition="in" filter="wipe(down)">
                                      <p:cBhvr>
                                        <p:cTn id="42" dur="500"/>
                                        <p:tgtEl>
                                          <p:spTgt spid="146630">
                                            <p:txEl>
                                              <p:pRg st="0" end="0"/>
                                            </p:txEl>
                                          </p:spTgt>
                                        </p:tgtEl>
                                      </p:cBhvr>
                                    </p:animEffect>
                                  </p:childTnLst>
                                </p:cTn>
                              </p:par>
                            </p:childTnLst>
                          </p:cTn>
                        </p:par>
                        <p:par>
                          <p:cTn id="43" fill="hold" nodeType="afterGroup">
                            <p:stCondLst>
                              <p:cond delay="4000"/>
                            </p:stCondLst>
                            <p:childTnLst>
                              <p:par>
                                <p:cTn id="44" presetID="22" presetClass="entr" presetSubtype="4" fill="hold" nodeType="afterEffect">
                                  <p:stCondLst>
                                    <p:cond delay="0"/>
                                  </p:stCondLst>
                                  <p:childTnLst>
                                    <p:set>
                                      <p:cBhvr>
                                        <p:cTn id="45" dur="1" fill="hold">
                                          <p:stCondLst>
                                            <p:cond delay="0"/>
                                          </p:stCondLst>
                                        </p:cTn>
                                        <p:tgtEl>
                                          <p:spTgt spid="146681">
                                            <p:txEl>
                                              <p:pRg st="0" end="0"/>
                                            </p:txEl>
                                          </p:spTgt>
                                        </p:tgtEl>
                                        <p:attrNameLst>
                                          <p:attrName>style.visibility</p:attrName>
                                        </p:attrNameLst>
                                      </p:cBhvr>
                                      <p:to>
                                        <p:strVal val="visible"/>
                                      </p:to>
                                    </p:set>
                                    <p:animEffect transition="in" filter="wipe(down)">
                                      <p:cBhvr>
                                        <p:cTn id="46" dur="500"/>
                                        <p:tgtEl>
                                          <p:spTgt spid="146681">
                                            <p:txEl>
                                              <p:pRg st="0" end="0"/>
                                            </p:txEl>
                                          </p:spTgt>
                                        </p:tgtEl>
                                      </p:cBhvr>
                                    </p:animEffect>
                                  </p:childTnLst>
                                </p:cTn>
                              </p:par>
                            </p:childTnLst>
                          </p:cTn>
                        </p:par>
                        <p:par>
                          <p:cTn id="47" fill="hold" nodeType="afterGroup">
                            <p:stCondLst>
                              <p:cond delay="4500"/>
                            </p:stCondLst>
                            <p:childTnLst>
                              <p:par>
                                <p:cTn id="48" presetID="22" presetClass="entr" presetSubtype="4" fill="hold" nodeType="afterEffect">
                                  <p:stCondLst>
                                    <p:cond delay="0"/>
                                  </p:stCondLst>
                                  <p:childTnLst>
                                    <p:set>
                                      <p:cBhvr>
                                        <p:cTn id="49" dur="1" fill="hold">
                                          <p:stCondLst>
                                            <p:cond delay="0"/>
                                          </p:stCondLst>
                                        </p:cTn>
                                        <p:tgtEl>
                                          <p:spTgt spid="146632">
                                            <p:txEl>
                                              <p:pRg st="0" end="0"/>
                                            </p:txEl>
                                          </p:spTgt>
                                        </p:tgtEl>
                                        <p:attrNameLst>
                                          <p:attrName>style.visibility</p:attrName>
                                        </p:attrNameLst>
                                      </p:cBhvr>
                                      <p:to>
                                        <p:strVal val="visible"/>
                                      </p:to>
                                    </p:set>
                                    <p:animEffect transition="in" filter="wipe(down)">
                                      <p:cBhvr>
                                        <p:cTn id="50" dur="500"/>
                                        <p:tgtEl>
                                          <p:spTgt spid="146632">
                                            <p:txEl>
                                              <p:pRg st="0" end="0"/>
                                            </p:txEl>
                                          </p:spTgt>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27" presetClass="entr" presetSubtype="0" fill="hold" grpId="0" nodeType="clickEffect">
                                  <p:stCondLst>
                                    <p:cond delay="0"/>
                                  </p:stCondLst>
                                  <p:iterate type="lt">
                                    <p:tmPct val="50000"/>
                                  </p:iterate>
                                  <p:childTnLst>
                                    <p:set>
                                      <p:cBhvr>
                                        <p:cTn id="54" dur="1" fill="hold">
                                          <p:stCondLst>
                                            <p:cond delay="0"/>
                                          </p:stCondLst>
                                        </p:cTn>
                                        <p:tgtEl>
                                          <p:spTgt spid="146695"/>
                                        </p:tgtEl>
                                        <p:attrNameLst>
                                          <p:attrName>style.visibility</p:attrName>
                                        </p:attrNameLst>
                                      </p:cBhvr>
                                      <p:to>
                                        <p:strVal val="visible"/>
                                      </p:to>
                                    </p:set>
                                    <p:anim calcmode="discrete" valueType="clr">
                                      <p:cBhvr override="childStyle">
                                        <p:cTn id="55" dur="80"/>
                                        <p:tgtEl>
                                          <p:spTgt spid="146695"/>
                                        </p:tgtEl>
                                        <p:attrNameLst>
                                          <p:attrName>style.color</p:attrName>
                                        </p:attrNameLst>
                                      </p:cBhvr>
                                      <p:tavLst>
                                        <p:tav tm="0">
                                          <p:val>
                                            <p:clrVal>
                                              <a:schemeClr val="accent2"/>
                                            </p:clrVal>
                                          </p:val>
                                        </p:tav>
                                        <p:tav tm="50000">
                                          <p:val>
                                            <p:clrVal>
                                              <a:schemeClr val="hlink"/>
                                            </p:clrVal>
                                          </p:val>
                                        </p:tav>
                                      </p:tavLst>
                                    </p:anim>
                                    <p:anim calcmode="discrete" valueType="clr">
                                      <p:cBhvr>
                                        <p:cTn id="56" dur="80"/>
                                        <p:tgtEl>
                                          <p:spTgt spid="146695"/>
                                        </p:tgtEl>
                                        <p:attrNameLst>
                                          <p:attrName>fillcolor</p:attrName>
                                        </p:attrNameLst>
                                      </p:cBhvr>
                                      <p:tavLst>
                                        <p:tav tm="0">
                                          <p:val>
                                            <p:clrVal>
                                              <a:schemeClr val="accent2"/>
                                            </p:clrVal>
                                          </p:val>
                                        </p:tav>
                                        <p:tav tm="50000">
                                          <p:val>
                                            <p:clrVal>
                                              <a:schemeClr val="hlink"/>
                                            </p:clrVal>
                                          </p:val>
                                        </p:tav>
                                      </p:tavLst>
                                    </p:anim>
                                    <p:set>
                                      <p:cBhvr>
                                        <p:cTn id="57" dur="80"/>
                                        <p:tgtEl>
                                          <p:spTgt spid="146695"/>
                                        </p:tgtEl>
                                        <p:attrNameLst>
                                          <p:attrName>fill.type</p:attrName>
                                        </p:attrNameLst>
                                      </p:cBhvr>
                                      <p:to>
                                        <p:strVal val="solid"/>
                                      </p:to>
                                    </p:se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4" fill="hold" nodeType="clickEffect">
                                  <p:stCondLst>
                                    <p:cond delay="0"/>
                                  </p:stCondLst>
                                  <p:childTnLst>
                                    <p:set>
                                      <p:cBhvr>
                                        <p:cTn id="61" dur="1" fill="hold">
                                          <p:stCondLst>
                                            <p:cond delay="0"/>
                                          </p:stCondLst>
                                        </p:cTn>
                                        <p:tgtEl>
                                          <p:spTgt spid="146682">
                                            <p:txEl>
                                              <p:pRg st="0" end="0"/>
                                            </p:txEl>
                                          </p:spTgt>
                                        </p:tgtEl>
                                        <p:attrNameLst>
                                          <p:attrName>style.visibility</p:attrName>
                                        </p:attrNameLst>
                                      </p:cBhvr>
                                      <p:to>
                                        <p:strVal val="visible"/>
                                      </p:to>
                                    </p:set>
                                    <p:animEffect transition="in" filter="wipe(down)">
                                      <p:cBhvr>
                                        <p:cTn id="62" dur="500"/>
                                        <p:tgtEl>
                                          <p:spTgt spid="146682">
                                            <p:txEl>
                                              <p:pRg st="0" end="0"/>
                                            </p:txEl>
                                          </p:spTgt>
                                        </p:tgtEl>
                                      </p:cBhvr>
                                    </p:animEffect>
                                  </p:childTnLst>
                                </p:cTn>
                              </p:par>
                            </p:childTnLst>
                          </p:cTn>
                        </p:par>
                        <p:par>
                          <p:cTn id="63" fill="hold" nodeType="afterGroup">
                            <p:stCondLst>
                              <p:cond delay="500"/>
                            </p:stCondLst>
                            <p:childTnLst>
                              <p:par>
                                <p:cTn id="64" presetID="22" presetClass="entr" presetSubtype="4" fill="hold" nodeType="afterEffect">
                                  <p:stCondLst>
                                    <p:cond delay="0"/>
                                  </p:stCondLst>
                                  <p:childTnLst>
                                    <p:set>
                                      <p:cBhvr>
                                        <p:cTn id="65" dur="1" fill="hold">
                                          <p:stCondLst>
                                            <p:cond delay="0"/>
                                          </p:stCondLst>
                                        </p:cTn>
                                        <p:tgtEl>
                                          <p:spTgt spid="146636">
                                            <p:txEl>
                                              <p:pRg st="0" end="0"/>
                                            </p:txEl>
                                          </p:spTgt>
                                        </p:tgtEl>
                                        <p:attrNameLst>
                                          <p:attrName>style.visibility</p:attrName>
                                        </p:attrNameLst>
                                      </p:cBhvr>
                                      <p:to>
                                        <p:strVal val="visible"/>
                                      </p:to>
                                    </p:set>
                                    <p:animEffect transition="in" filter="wipe(down)">
                                      <p:cBhvr>
                                        <p:cTn id="66" dur="500"/>
                                        <p:tgtEl>
                                          <p:spTgt spid="146636">
                                            <p:txEl>
                                              <p:pRg st="0" end="0"/>
                                            </p:txEl>
                                          </p:spTgt>
                                        </p:tgtEl>
                                      </p:cBhvr>
                                    </p:animEffect>
                                  </p:childTnLst>
                                </p:cTn>
                              </p:par>
                            </p:childTnLst>
                          </p:cTn>
                        </p:par>
                        <p:par>
                          <p:cTn id="67" fill="hold" nodeType="afterGroup">
                            <p:stCondLst>
                              <p:cond delay="1000"/>
                            </p:stCondLst>
                            <p:childTnLst>
                              <p:par>
                                <p:cTn id="68" presetID="22" presetClass="entr" presetSubtype="4" fill="hold" nodeType="afterEffect">
                                  <p:stCondLst>
                                    <p:cond delay="0"/>
                                  </p:stCondLst>
                                  <p:childTnLst>
                                    <p:set>
                                      <p:cBhvr>
                                        <p:cTn id="69" dur="1" fill="hold">
                                          <p:stCondLst>
                                            <p:cond delay="0"/>
                                          </p:stCondLst>
                                        </p:cTn>
                                        <p:tgtEl>
                                          <p:spTgt spid="146683">
                                            <p:txEl>
                                              <p:pRg st="0" end="0"/>
                                            </p:txEl>
                                          </p:spTgt>
                                        </p:tgtEl>
                                        <p:attrNameLst>
                                          <p:attrName>style.visibility</p:attrName>
                                        </p:attrNameLst>
                                      </p:cBhvr>
                                      <p:to>
                                        <p:strVal val="visible"/>
                                      </p:to>
                                    </p:set>
                                    <p:animEffect transition="in" filter="wipe(down)">
                                      <p:cBhvr>
                                        <p:cTn id="70" dur="500"/>
                                        <p:tgtEl>
                                          <p:spTgt spid="146683">
                                            <p:txEl>
                                              <p:pRg st="0" end="0"/>
                                            </p:txEl>
                                          </p:spTgt>
                                        </p:tgtEl>
                                      </p:cBhvr>
                                    </p:animEffect>
                                  </p:childTnLst>
                                </p:cTn>
                              </p:par>
                            </p:childTnLst>
                          </p:cTn>
                        </p:par>
                        <p:par>
                          <p:cTn id="71" fill="hold" nodeType="afterGroup">
                            <p:stCondLst>
                              <p:cond delay="1500"/>
                            </p:stCondLst>
                            <p:childTnLst>
                              <p:par>
                                <p:cTn id="72" presetID="22" presetClass="entr" presetSubtype="4" fill="hold" nodeType="afterEffect">
                                  <p:stCondLst>
                                    <p:cond delay="0"/>
                                  </p:stCondLst>
                                  <p:childTnLst>
                                    <p:set>
                                      <p:cBhvr>
                                        <p:cTn id="73" dur="1" fill="hold">
                                          <p:stCondLst>
                                            <p:cond delay="0"/>
                                          </p:stCondLst>
                                        </p:cTn>
                                        <p:tgtEl>
                                          <p:spTgt spid="146633">
                                            <p:txEl>
                                              <p:pRg st="0" end="0"/>
                                            </p:txEl>
                                          </p:spTgt>
                                        </p:tgtEl>
                                        <p:attrNameLst>
                                          <p:attrName>style.visibility</p:attrName>
                                        </p:attrNameLst>
                                      </p:cBhvr>
                                      <p:to>
                                        <p:strVal val="visible"/>
                                      </p:to>
                                    </p:set>
                                    <p:animEffect transition="in" filter="wipe(down)">
                                      <p:cBhvr>
                                        <p:cTn id="74" dur="500"/>
                                        <p:tgtEl>
                                          <p:spTgt spid="146633">
                                            <p:txEl>
                                              <p:pRg st="0" end="0"/>
                                            </p:txEl>
                                          </p:spTgt>
                                        </p:tgtEl>
                                      </p:cBhvr>
                                    </p:animEffect>
                                  </p:childTnLst>
                                </p:cTn>
                              </p:par>
                            </p:childTnLst>
                          </p:cTn>
                        </p:par>
                        <p:par>
                          <p:cTn id="75" fill="hold" nodeType="afterGroup">
                            <p:stCondLst>
                              <p:cond delay="2000"/>
                            </p:stCondLst>
                            <p:childTnLst>
                              <p:par>
                                <p:cTn id="76" presetID="22" presetClass="entr" presetSubtype="4" fill="hold" nodeType="afterEffect">
                                  <p:stCondLst>
                                    <p:cond delay="0"/>
                                  </p:stCondLst>
                                  <p:childTnLst>
                                    <p:set>
                                      <p:cBhvr>
                                        <p:cTn id="77" dur="1" fill="hold">
                                          <p:stCondLst>
                                            <p:cond delay="0"/>
                                          </p:stCondLst>
                                        </p:cTn>
                                        <p:tgtEl>
                                          <p:spTgt spid="146625">
                                            <p:txEl>
                                              <p:pRg st="0" end="0"/>
                                            </p:txEl>
                                          </p:spTgt>
                                        </p:tgtEl>
                                        <p:attrNameLst>
                                          <p:attrName>style.visibility</p:attrName>
                                        </p:attrNameLst>
                                      </p:cBhvr>
                                      <p:to>
                                        <p:strVal val="visible"/>
                                      </p:to>
                                    </p:set>
                                    <p:animEffect transition="in" filter="wipe(down)">
                                      <p:cBhvr>
                                        <p:cTn id="78" dur="500"/>
                                        <p:tgtEl>
                                          <p:spTgt spid="146625">
                                            <p:txEl>
                                              <p:pRg st="0" end="0"/>
                                            </p:txEl>
                                          </p:spTgt>
                                        </p:tgtEl>
                                      </p:cBhvr>
                                    </p:animEffect>
                                  </p:childTnLst>
                                </p:cTn>
                              </p:par>
                            </p:childTnLst>
                          </p:cTn>
                        </p:par>
                      </p:childTnLst>
                    </p:cTn>
                  </p:par>
                  <p:par>
                    <p:cTn id="79" fill="hold" nodeType="clickPar">
                      <p:stCondLst>
                        <p:cond delay="indefinite"/>
                      </p:stCondLst>
                      <p:childTnLst>
                        <p:par>
                          <p:cTn id="80" fill="hold" nodeType="withGroup">
                            <p:stCondLst>
                              <p:cond delay="0"/>
                            </p:stCondLst>
                            <p:childTnLst>
                              <p:par>
                                <p:cTn id="81" presetID="27" presetClass="entr" presetSubtype="0" fill="hold" grpId="0" nodeType="clickEffect">
                                  <p:stCondLst>
                                    <p:cond delay="0"/>
                                  </p:stCondLst>
                                  <p:iterate type="lt">
                                    <p:tmPct val="50000"/>
                                  </p:iterate>
                                  <p:childTnLst>
                                    <p:set>
                                      <p:cBhvr>
                                        <p:cTn id="82" dur="1" fill="hold">
                                          <p:stCondLst>
                                            <p:cond delay="0"/>
                                          </p:stCondLst>
                                        </p:cTn>
                                        <p:tgtEl>
                                          <p:spTgt spid="146696"/>
                                        </p:tgtEl>
                                        <p:attrNameLst>
                                          <p:attrName>style.visibility</p:attrName>
                                        </p:attrNameLst>
                                      </p:cBhvr>
                                      <p:to>
                                        <p:strVal val="visible"/>
                                      </p:to>
                                    </p:set>
                                    <p:anim calcmode="discrete" valueType="clr">
                                      <p:cBhvr override="childStyle">
                                        <p:cTn id="83" dur="80"/>
                                        <p:tgtEl>
                                          <p:spTgt spid="146696"/>
                                        </p:tgtEl>
                                        <p:attrNameLst>
                                          <p:attrName>style.color</p:attrName>
                                        </p:attrNameLst>
                                      </p:cBhvr>
                                      <p:tavLst>
                                        <p:tav tm="0">
                                          <p:val>
                                            <p:clrVal>
                                              <a:schemeClr val="accent2"/>
                                            </p:clrVal>
                                          </p:val>
                                        </p:tav>
                                        <p:tav tm="50000">
                                          <p:val>
                                            <p:clrVal>
                                              <a:schemeClr val="hlink"/>
                                            </p:clrVal>
                                          </p:val>
                                        </p:tav>
                                      </p:tavLst>
                                    </p:anim>
                                    <p:anim calcmode="discrete" valueType="clr">
                                      <p:cBhvr>
                                        <p:cTn id="84" dur="80"/>
                                        <p:tgtEl>
                                          <p:spTgt spid="146696"/>
                                        </p:tgtEl>
                                        <p:attrNameLst>
                                          <p:attrName>fillcolor</p:attrName>
                                        </p:attrNameLst>
                                      </p:cBhvr>
                                      <p:tavLst>
                                        <p:tav tm="0">
                                          <p:val>
                                            <p:clrVal>
                                              <a:schemeClr val="accent2"/>
                                            </p:clrVal>
                                          </p:val>
                                        </p:tav>
                                        <p:tav tm="50000">
                                          <p:val>
                                            <p:clrVal>
                                              <a:schemeClr val="hlink"/>
                                            </p:clrVal>
                                          </p:val>
                                        </p:tav>
                                      </p:tavLst>
                                    </p:anim>
                                    <p:set>
                                      <p:cBhvr>
                                        <p:cTn id="85" dur="80"/>
                                        <p:tgtEl>
                                          <p:spTgt spid="146696"/>
                                        </p:tgtEl>
                                        <p:attrNameLst>
                                          <p:attrName>fill.type</p:attrName>
                                        </p:attrNameLst>
                                      </p:cBhvr>
                                      <p:to>
                                        <p:strVal val="solid"/>
                                      </p:to>
                                    </p:set>
                                  </p:childTnLst>
                                </p:cTn>
                              </p:par>
                            </p:childTnLst>
                          </p:cTn>
                        </p:par>
                      </p:childTnLst>
                    </p:cTn>
                  </p:par>
                  <p:par>
                    <p:cTn id="86" fill="hold" nodeType="clickPar">
                      <p:stCondLst>
                        <p:cond delay="indefinite"/>
                      </p:stCondLst>
                      <p:childTnLst>
                        <p:par>
                          <p:cTn id="87" fill="hold" nodeType="withGroup">
                            <p:stCondLst>
                              <p:cond delay="0"/>
                            </p:stCondLst>
                            <p:childTnLst>
                              <p:par>
                                <p:cTn id="88" presetID="22" presetClass="entr" presetSubtype="4" fill="hold" nodeType="clickEffect">
                                  <p:stCondLst>
                                    <p:cond delay="0"/>
                                  </p:stCondLst>
                                  <p:childTnLst>
                                    <p:set>
                                      <p:cBhvr>
                                        <p:cTn id="89" dur="1" fill="hold">
                                          <p:stCondLst>
                                            <p:cond delay="0"/>
                                          </p:stCondLst>
                                        </p:cTn>
                                        <p:tgtEl>
                                          <p:spTgt spid="146684">
                                            <p:txEl>
                                              <p:pRg st="0" end="0"/>
                                            </p:txEl>
                                          </p:spTgt>
                                        </p:tgtEl>
                                        <p:attrNameLst>
                                          <p:attrName>style.visibility</p:attrName>
                                        </p:attrNameLst>
                                      </p:cBhvr>
                                      <p:to>
                                        <p:strVal val="visible"/>
                                      </p:to>
                                    </p:set>
                                    <p:animEffect transition="in" filter="wipe(down)">
                                      <p:cBhvr>
                                        <p:cTn id="90" dur="500"/>
                                        <p:tgtEl>
                                          <p:spTgt spid="146684">
                                            <p:txEl>
                                              <p:pRg st="0" end="0"/>
                                            </p:txEl>
                                          </p:spTgt>
                                        </p:tgtEl>
                                      </p:cBhvr>
                                    </p:animEffect>
                                  </p:childTnLst>
                                </p:cTn>
                              </p:par>
                            </p:childTnLst>
                          </p:cTn>
                        </p:par>
                        <p:par>
                          <p:cTn id="91" fill="hold" nodeType="afterGroup">
                            <p:stCondLst>
                              <p:cond delay="500"/>
                            </p:stCondLst>
                            <p:childTnLst>
                              <p:par>
                                <p:cTn id="92" presetID="22" presetClass="entr" presetSubtype="4" fill="hold" nodeType="afterEffect">
                                  <p:stCondLst>
                                    <p:cond delay="0"/>
                                  </p:stCondLst>
                                  <p:childTnLst>
                                    <p:set>
                                      <p:cBhvr>
                                        <p:cTn id="93" dur="1" fill="hold">
                                          <p:stCondLst>
                                            <p:cond delay="0"/>
                                          </p:stCondLst>
                                        </p:cTn>
                                        <p:tgtEl>
                                          <p:spTgt spid="146639">
                                            <p:txEl>
                                              <p:pRg st="0" end="0"/>
                                            </p:txEl>
                                          </p:spTgt>
                                        </p:tgtEl>
                                        <p:attrNameLst>
                                          <p:attrName>style.visibility</p:attrName>
                                        </p:attrNameLst>
                                      </p:cBhvr>
                                      <p:to>
                                        <p:strVal val="visible"/>
                                      </p:to>
                                    </p:set>
                                    <p:animEffect transition="in" filter="wipe(down)">
                                      <p:cBhvr>
                                        <p:cTn id="94" dur="500"/>
                                        <p:tgtEl>
                                          <p:spTgt spid="146639">
                                            <p:txEl>
                                              <p:pRg st="0" end="0"/>
                                            </p:txEl>
                                          </p:spTgt>
                                        </p:tgtEl>
                                      </p:cBhvr>
                                    </p:animEffect>
                                  </p:childTnLst>
                                </p:cTn>
                              </p:par>
                            </p:childTnLst>
                          </p:cTn>
                        </p:par>
                        <p:par>
                          <p:cTn id="95" fill="hold" nodeType="afterGroup">
                            <p:stCondLst>
                              <p:cond delay="1000"/>
                            </p:stCondLst>
                            <p:childTnLst>
                              <p:par>
                                <p:cTn id="96" presetID="22" presetClass="entr" presetSubtype="4" fill="hold" nodeType="afterEffect">
                                  <p:stCondLst>
                                    <p:cond delay="0"/>
                                  </p:stCondLst>
                                  <p:childTnLst>
                                    <p:set>
                                      <p:cBhvr>
                                        <p:cTn id="97" dur="1" fill="hold">
                                          <p:stCondLst>
                                            <p:cond delay="0"/>
                                          </p:stCondLst>
                                        </p:cTn>
                                        <p:tgtEl>
                                          <p:spTgt spid="146645">
                                            <p:txEl>
                                              <p:pRg st="0" end="0"/>
                                            </p:txEl>
                                          </p:spTgt>
                                        </p:tgtEl>
                                        <p:attrNameLst>
                                          <p:attrName>style.visibility</p:attrName>
                                        </p:attrNameLst>
                                      </p:cBhvr>
                                      <p:to>
                                        <p:strVal val="visible"/>
                                      </p:to>
                                    </p:set>
                                    <p:animEffect transition="in" filter="wipe(down)">
                                      <p:cBhvr>
                                        <p:cTn id="98" dur="500"/>
                                        <p:tgtEl>
                                          <p:spTgt spid="146645">
                                            <p:txEl>
                                              <p:pRg st="0" end="0"/>
                                            </p:txEl>
                                          </p:spTgt>
                                        </p:tgtEl>
                                      </p:cBhvr>
                                    </p:animEffect>
                                  </p:childTnLst>
                                </p:cTn>
                              </p:par>
                            </p:childTnLst>
                          </p:cTn>
                        </p:par>
                        <p:par>
                          <p:cTn id="99" fill="hold" nodeType="afterGroup">
                            <p:stCondLst>
                              <p:cond delay="1500"/>
                            </p:stCondLst>
                            <p:childTnLst>
                              <p:par>
                                <p:cTn id="100" presetID="22" presetClass="entr" presetSubtype="4" fill="hold" nodeType="afterEffect">
                                  <p:stCondLst>
                                    <p:cond delay="0"/>
                                  </p:stCondLst>
                                  <p:childTnLst>
                                    <p:set>
                                      <p:cBhvr>
                                        <p:cTn id="101" dur="1" fill="hold">
                                          <p:stCondLst>
                                            <p:cond delay="0"/>
                                          </p:stCondLst>
                                        </p:cTn>
                                        <p:tgtEl>
                                          <p:spTgt spid="146623">
                                            <p:txEl>
                                              <p:pRg st="0" end="0"/>
                                            </p:txEl>
                                          </p:spTgt>
                                        </p:tgtEl>
                                        <p:attrNameLst>
                                          <p:attrName>style.visibility</p:attrName>
                                        </p:attrNameLst>
                                      </p:cBhvr>
                                      <p:to>
                                        <p:strVal val="visible"/>
                                      </p:to>
                                    </p:set>
                                    <p:animEffect transition="in" filter="wipe(down)">
                                      <p:cBhvr>
                                        <p:cTn id="102" dur="500"/>
                                        <p:tgtEl>
                                          <p:spTgt spid="146623">
                                            <p:txEl>
                                              <p:pRg st="0" end="0"/>
                                            </p:txEl>
                                          </p:spTgt>
                                        </p:tgtEl>
                                      </p:cBhvr>
                                    </p:animEffect>
                                  </p:childTnLst>
                                </p:cTn>
                              </p:par>
                            </p:childTnLst>
                          </p:cTn>
                        </p:par>
                        <p:par>
                          <p:cTn id="103" fill="hold" nodeType="afterGroup">
                            <p:stCondLst>
                              <p:cond delay="2000"/>
                            </p:stCondLst>
                            <p:childTnLst>
                              <p:par>
                                <p:cTn id="104" presetID="22" presetClass="entr" presetSubtype="4" fill="hold" nodeType="afterEffect">
                                  <p:stCondLst>
                                    <p:cond delay="0"/>
                                  </p:stCondLst>
                                  <p:childTnLst>
                                    <p:set>
                                      <p:cBhvr>
                                        <p:cTn id="105" dur="1" fill="hold">
                                          <p:stCondLst>
                                            <p:cond delay="0"/>
                                          </p:stCondLst>
                                        </p:cTn>
                                        <p:tgtEl>
                                          <p:spTgt spid="146644">
                                            <p:txEl>
                                              <p:pRg st="0" end="0"/>
                                            </p:txEl>
                                          </p:spTgt>
                                        </p:tgtEl>
                                        <p:attrNameLst>
                                          <p:attrName>style.visibility</p:attrName>
                                        </p:attrNameLst>
                                      </p:cBhvr>
                                      <p:to>
                                        <p:strVal val="visible"/>
                                      </p:to>
                                    </p:set>
                                    <p:animEffect transition="in" filter="wipe(down)">
                                      <p:cBhvr>
                                        <p:cTn id="106" dur="500"/>
                                        <p:tgtEl>
                                          <p:spTgt spid="146644">
                                            <p:txEl>
                                              <p:pRg st="0" end="0"/>
                                            </p:txEl>
                                          </p:spTgt>
                                        </p:tgtEl>
                                      </p:cBhvr>
                                    </p:animEffect>
                                  </p:childTnLst>
                                </p:cTn>
                              </p:par>
                            </p:childTnLst>
                          </p:cTn>
                        </p:par>
                        <p:par>
                          <p:cTn id="107" fill="hold" nodeType="afterGroup">
                            <p:stCondLst>
                              <p:cond delay="2500"/>
                            </p:stCondLst>
                            <p:childTnLst>
                              <p:par>
                                <p:cTn id="108" presetID="22" presetClass="entr" presetSubtype="4" fill="hold" nodeType="afterEffect">
                                  <p:stCondLst>
                                    <p:cond delay="0"/>
                                  </p:stCondLst>
                                  <p:childTnLst>
                                    <p:set>
                                      <p:cBhvr>
                                        <p:cTn id="109" dur="1" fill="hold">
                                          <p:stCondLst>
                                            <p:cond delay="0"/>
                                          </p:stCondLst>
                                        </p:cTn>
                                        <p:tgtEl>
                                          <p:spTgt spid="146638">
                                            <p:txEl>
                                              <p:pRg st="0" end="0"/>
                                            </p:txEl>
                                          </p:spTgt>
                                        </p:tgtEl>
                                        <p:attrNameLst>
                                          <p:attrName>style.visibility</p:attrName>
                                        </p:attrNameLst>
                                      </p:cBhvr>
                                      <p:to>
                                        <p:strVal val="visible"/>
                                      </p:to>
                                    </p:set>
                                    <p:animEffect transition="in" filter="wipe(down)">
                                      <p:cBhvr>
                                        <p:cTn id="110" dur="500"/>
                                        <p:tgtEl>
                                          <p:spTgt spid="146638">
                                            <p:txEl>
                                              <p:pRg st="0" end="0"/>
                                            </p:txEl>
                                          </p:spTgt>
                                        </p:tgtEl>
                                      </p:cBhvr>
                                    </p:animEffect>
                                  </p:childTnLst>
                                </p:cTn>
                              </p:par>
                            </p:childTnLst>
                          </p:cTn>
                        </p:par>
                        <p:par>
                          <p:cTn id="111" fill="hold" nodeType="afterGroup">
                            <p:stCondLst>
                              <p:cond delay="3000"/>
                            </p:stCondLst>
                            <p:childTnLst>
                              <p:par>
                                <p:cTn id="112" presetID="22" presetClass="entr" presetSubtype="4" fill="hold" nodeType="afterEffect">
                                  <p:stCondLst>
                                    <p:cond delay="0"/>
                                  </p:stCondLst>
                                  <p:childTnLst>
                                    <p:set>
                                      <p:cBhvr>
                                        <p:cTn id="113" dur="1" fill="hold">
                                          <p:stCondLst>
                                            <p:cond delay="0"/>
                                          </p:stCondLst>
                                        </p:cTn>
                                        <p:tgtEl>
                                          <p:spTgt spid="146634">
                                            <p:txEl>
                                              <p:pRg st="0" end="0"/>
                                            </p:txEl>
                                          </p:spTgt>
                                        </p:tgtEl>
                                        <p:attrNameLst>
                                          <p:attrName>style.visibility</p:attrName>
                                        </p:attrNameLst>
                                      </p:cBhvr>
                                      <p:to>
                                        <p:strVal val="visible"/>
                                      </p:to>
                                    </p:set>
                                    <p:animEffect transition="in" filter="wipe(down)">
                                      <p:cBhvr>
                                        <p:cTn id="114" dur="500"/>
                                        <p:tgtEl>
                                          <p:spTgt spid="146634">
                                            <p:txEl>
                                              <p:pRg st="0" end="0"/>
                                            </p:txEl>
                                          </p:spTgt>
                                        </p:tgtEl>
                                      </p:cBhvr>
                                    </p:animEffect>
                                  </p:childTnLst>
                                </p:cTn>
                              </p:par>
                            </p:childTnLst>
                          </p:cTn>
                        </p:par>
                        <p:par>
                          <p:cTn id="115" fill="hold" nodeType="afterGroup">
                            <p:stCondLst>
                              <p:cond delay="3500"/>
                            </p:stCondLst>
                            <p:childTnLst>
                              <p:par>
                                <p:cTn id="116" presetID="22" presetClass="entr" presetSubtype="4" fill="hold" nodeType="afterEffect">
                                  <p:stCondLst>
                                    <p:cond delay="0"/>
                                  </p:stCondLst>
                                  <p:childTnLst>
                                    <p:set>
                                      <p:cBhvr>
                                        <p:cTn id="117" dur="1" fill="hold">
                                          <p:stCondLst>
                                            <p:cond delay="0"/>
                                          </p:stCondLst>
                                        </p:cTn>
                                        <p:tgtEl>
                                          <p:spTgt spid="146643">
                                            <p:txEl>
                                              <p:pRg st="0" end="0"/>
                                            </p:txEl>
                                          </p:spTgt>
                                        </p:tgtEl>
                                        <p:attrNameLst>
                                          <p:attrName>style.visibility</p:attrName>
                                        </p:attrNameLst>
                                      </p:cBhvr>
                                      <p:to>
                                        <p:strVal val="visible"/>
                                      </p:to>
                                    </p:set>
                                    <p:animEffect transition="in" filter="wipe(down)">
                                      <p:cBhvr>
                                        <p:cTn id="118" dur="500"/>
                                        <p:tgtEl>
                                          <p:spTgt spid="146643">
                                            <p:txEl>
                                              <p:pRg st="0" end="0"/>
                                            </p:txEl>
                                          </p:spTgt>
                                        </p:tgtEl>
                                      </p:cBhvr>
                                    </p:animEffect>
                                  </p:childTnLst>
                                </p:cTn>
                              </p:par>
                            </p:childTnLst>
                          </p:cTn>
                        </p:par>
                        <p:par>
                          <p:cTn id="119" fill="hold" nodeType="afterGroup">
                            <p:stCondLst>
                              <p:cond delay="4000"/>
                            </p:stCondLst>
                            <p:childTnLst>
                              <p:par>
                                <p:cTn id="120" presetID="22" presetClass="entr" presetSubtype="4" fill="hold" nodeType="afterEffect">
                                  <p:stCondLst>
                                    <p:cond delay="0"/>
                                  </p:stCondLst>
                                  <p:childTnLst>
                                    <p:set>
                                      <p:cBhvr>
                                        <p:cTn id="121" dur="1" fill="hold">
                                          <p:stCondLst>
                                            <p:cond delay="0"/>
                                          </p:stCondLst>
                                        </p:cTn>
                                        <p:tgtEl>
                                          <p:spTgt spid="146641">
                                            <p:txEl>
                                              <p:pRg st="0" end="0"/>
                                            </p:txEl>
                                          </p:spTgt>
                                        </p:tgtEl>
                                        <p:attrNameLst>
                                          <p:attrName>style.visibility</p:attrName>
                                        </p:attrNameLst>
                                      </p:cBhvr>
                                      <p:to>
                                        <p:strVal val="visible"/>
                                      </p:to>
                                    </p:set>
                                    <p:animEffect transition="in" filter="wipe(down)">
                                      <p:cBhvr>
                                        <p:cTn id="122" dur="500"/>
                                        <p:tgtEl>
                                          <p:spTgt spid="146641">
                                            <p:txEl>
                                              <p:pRg st="0" end="0"/>
                                            </p:txEl>
                                          </p:spTgt>
                                        </p:tgtEl>
                                      </p:cBhvr>
                                    </p:animEffect>
                                  </p:childTnLst>
                                </p:cTn>
                              </p:par>
                            </p:childTnLst>
                          </p:cTn>
                        </p:par>
                        <p:par>
                          <p:cTn id="123" fill="hold" nodeType="afterGroup">
                            <p:stCondLst>
                              <p:cond delay="4500"/>
                            </p:stCondLst>
                            <p:childTnLst>
                              <p:par>
                                <p:cTn id="124" presetID="22" presetClass="entr" presetSubtype="4" fill="hold" nodeType="afterEffect">
                                  <p:stCondLst>
                                    <p:cond delay="0"/>
                                  </p:stCondLst>
                                  <p:childTnLst>
                                    <p:set>
                                      <p:cBhvr>
                                        <p:cTn id="125" dur="1" fill="hold">
                                          <p:stCondLst>
                                            <p:cond delay="0"/>
                                          </p:stCondLst>
                                        </p:cTn>
                                        <p:tgtEl>
                                          <p:spTgt spid="146640">
                                            <p:txEl>
                                              <p:pRg st="0" end="0"/>
                                            </p:txEl>
                                          </p:spTgt>
                                        </p:tgtEl>
                                        <p:attrNameLst>
                                          <p:attrName>style.visibility</p:attrName>
                                        </p:attrNameLst>
                                      </p:cBhvr>
                                      <p:to>
                                        <p:strVal val="visible"/>
                                      </p:to>
                                    </p:set>
                                    <p:animEffect transition="in" filter="wipe(down)">
                                      <p:cBhvr>
                                        <p:cTn id="126" dur="500"/>
                                        <p:tgtEl>
                                          <p:spTgt spid="146640">
                                            <p:txEl>
                                              <p:pRg st="0" end="0"/>
                                            </p:txEl>
                                          </p:spTgt>
                                        </p:tgtEl>
                                      </p:cBhvr>
                                    </p:animEffect>
                                  </p:childTnLst>
                                </p:cTn>
                              </p:par>
                            </p:childTnLst>
                          </p:cTn>
                        </p:par>
                      </p:childTnLst>
                    </p:cTn>
                  </p:par>
                  <p:par>
                    <p:cTn id="127" fill="hold" nodeType="clickPar">
                      <p:stCondLst>
                        <p:cond delay="indefinite"/>
                      </p:stCondLst>
                      <p:childTnLst>
                        <p:par>
                          <p:cTn id="128" fill="hold" nodeType="withGroup">
                            <p:stCondLst>
                              <p:cond delay="0"/>
                            </p:stCondLst>
                            <p:childTnLst>
                              <p:par>
                                <p:cTn id="129" presetID="27" presetClass="entr" presetSubtype="0" fill="hold" grpId="0" nodeType="clickEffect">
                                  <p:stCondLst>
                                    <p:cond delay="0"/>
                                  </p:stCondLst>
                                  <p:iterate type="lt">
                                    <p:tmPct val="50000"/>
                                  </p:iterate>
                                  <p:childTnLst>
                                    <p:set>
                                      <p:cBhvr>
                                        <p:cTn id="130" dur="1" fill="hold">
                                          <p:stCondLst>
                                            <p:cond delay="0"/>
                                          </p:stCondLst>
                                        </p:cTn>
                                        <p:tgtEl>
                                          <p:spTgt spid="146697"/>
                                        </p:tgtEl>
                                        <p:attrNameLst>
                                          <p:attrName>style.visibility</p:attrName>
                                        </p:attrNameLst>
                                      </p:cBhvr>
                                      <p:to>
                                        <p:strVal val="visible"/>
                                      </p:to>
                                    </p:set>
                                    <p:anim calcmode="discrete" valueType="clr">
                                      <p:cBhvr override="childStyle">
                                        <p:cTn id="131" dur="80"/>
                                        <p:tgtEl>
                                          <p:spTgt spid="146697"/>
                                        </p:tgtEl>
                                        <p:attrNameLst>
                                          <p:attrName>style.color</p:attrName>
                                        </p:attrNameLst>
                                      </p:cBhvr>
                                      <p:tavLst>
                                        <p:tav tm="0">
                                          <p:val>
                                            <p:clrVal>
                                              <a:schemeClr val="accent2"/>
                                            </p:clrVal>
                                          </p:val>
                                        </p:tav>
                                        <p:tav tm="50000">
                                          <p:val>
                                            <p:clrVal>
                                              <a:schemeClr val="hlink"/>
                                            </p:clrVal>
                                          </p:val>
                                        </p:tav>
                                      </p:tavLst>
                                    </p:anim>
                                    <p:anim calcmode="discrete" valueType="clr">
                                      <p:cBhvr>
                                        <p:cTn id="132" dur="80"/>
                                        <p:tgtEl>
                                          <p:spTgt spid="146697"/>
                                        </p:tgtEl>
                                        <p:attrNameLst>
                                          <p:attrName>fillcolor</p:attrName>
                                        </p:attrNameLst>
                                      </p:cBhvr>
                                      <p:tavLst>
                                        <p:tav tm="0">
                                          <p:val>
                                            <p:clrVal>
                                              <a:schemeClr val="accent2"/>
                                            </p:clrVal>
                                          </p:val>
                                        </p:tav>
                                        <p:tav tm="50000">
                                          <p:val>
                                            <p:clrVal>
                                              <a:schemeClr val="hlink"/>
                                            </p:clrVal>
                                          </p:val>
                                        </p:tav>
                                      </p:tavLst>
                                    </p:anim>
                                    <p:set>
                                      <p:cBhvr>
                                        <p:cTn id="133" dur="80"/>
                                        <p:tgtEl>
                                          <p:spTgt spid="146697"/>
                                        </p:tgtEl>
                                        <p:attrNameLst>
                                          <p:attrName>fill.type</p:attrName>
                                        </p:attrNameLst>
                                      </p:cBhvr>
                                      <p:to>
                                        <p:strVal val="solid"/>
                                      </p:to>
                                    </p:set>
                                  </p:childTnLst>
                                </p:cTn>
                              </p:par>
                            </p:childTnLst>
                          </p:cTn>
                        </p:par>
                      </p:childTnLst>
                    </p:cTn>
                  </p:par>
                  <p:par>
                    <p:cTn id="134" fill="hold" nodeType="clickPar">
                      <p:stCondLst>
                        <p:cond delay="indefinite"/>
                      </p:stCondLst>
                      <p:childTnLst>
                        <p:par>
                          <p:cTn id="135" fill="hold" nodeType="withGroup">
                            <p:stCondLst>
                              <p:cond delay="0"/>
                            </p:stCondLst>
                            <p:childTnLst>
                              <p:par>
                                <p:cTn id="136" presetID="22" presetClass="entr" presetSubtype="4" fill="hold" nodeType="clickEffect">
                                  <p:stCondLst>
                                    <p:cond delay="0"/>
                                  </p:stCondLst>
                                  <p:childTnLst>
                                    <p:set>
                                      <p:cBhvr>
                                        <p:cTn id="137" dur="1" fill="hold">
                                          <p:stCondLst>
                                            <p:cond delay="0"/>
                                          </p:stCondLst>
                                        </p:cTn>
                                        <p:tgtEl>
                                          <p:spTgt spid="146692">
                                            <p:txEl>
                                              <p:pRg st="0" end="0"/>
                                            </p:txEl>
                                          </p:spTgt>
                                        </p:tgtEl>
                                        <p:attrNameLst>
                                          <p:attrName>style.visibility</p:attrName>
                                        </p:attrNameLst>
                                      </p:cBhvr>
                                      <p:to>
                                        <p:strVal val="visible"/>
                                      </p:to>
                                    </p:set>
                                    <p:animEffect transition="in" filter="wipe(down)">
                                      <p:cBhvr>
                                        <p:cTn id="138" dur="500"/>
                                        <p:tgtEl>
                                          <p:spTgt spid="146692">
                                            <p:txEl>
                                              <p:pRg st="0" end="0"/>
                                            </p:txEl>
                                          </p:spTgt>
                                        </p:tgtEl>
                                      </p:cBhvr>
                                    </p:animEffect>
                                  </p:childTnLst>
                                </p:cTn>
                              </p:par>
                            </p:childTnLst>
                          </p:cTn>
                        </p:par>
                        <p:par>
                          <p:cTn id="139" fill="hold" nodeType="afterGroup">
                            <p:stCondLst>
                              <p:cond delay="500"/>
                            </p:stCondLst>
                            <p:childTnLst>
                              <p:par>
                                <p:cTn id="140" presetID="22" presetClass="entr" presetSubtype="4" fill="hold" nodeType="afterEffect">
                                  <p:stCondLst>
                                    <p:cond delay="0"/>
                                  </p:stCondLst>
                                  <p:childTnLst>
                                    <p:set>
                                      <p:cBhvr>
                                        <p:cTn id="141" dur="1" fill="hold">
                                          <p:stCondLst>
                                            <p:cond delay="0"/>
                                          </p:stCondLst>
                                        </p:cTn>
                                        <p:tgtEl>
                                          <p:spTgt spid="146666">
                                            <p:txEl>
                                              <p:pRg st="0" end="0"/>
                                            </p:txEl>
                                          </p:spTgt>
                                        </p:tgtEl>
                                        <p:attrNameLst>
                                          <p:attrName>style.visibility</p:attrName>
                                        </p:attrNameLst>
                                      </p:cBhvr>
                                      <p:to>
                                        <p:strVal val="visible"/>
                                      </p:to>
                                    </p:set>
                                    <p:animEffect transition="in" filter="wipe(down)">
                                      <p:cBhvr>
                                        <p:cTn id="142" dur="500"/>
                                        <p:tgtEl>
                                          <p:spTgt spid="146666">
                                            <p:txEl>
                                              <p:pRg st="0" end="0"/>
                                            </p:txEl>
                                          </p:spTgt>
                                        </p:tgtEl>
                                      </p:cBhvr>
                                    </p:animEffect>
                                  </p:childTnLst>
                                </p:cTn>
                              </p:par>
                            </p:childTnLst>
                          </p:cTn>
                        </p:par>
                        <p:par>
                          <p:cTn id="143" fill="hold" nodeType="afterGroup">
                            <p:stCondLst>
                              <p:cond delay="1000"/>
                            </p:stCondLst>
                            <p:childTnLst>
                              <p:par>
                                <p:cTn id="144" presetID="22" presetClass="entr" presetSubtype="4" fill="hold" nodeType="afterEffect">
                                  <p:stCondLst>
                                    <p:cond delay="0"/>
                                  </p:stCondLst>
                                  <p:childTnLst>
                                    <p:set>
                                      <p:cBhvr>
                                        <p:cTn id="145" dur="1" fill="hold">
                                          <p:stCondLst>
                                            <p:cond delay="0"/>
                                          </p:stCondLst>
                                        </p:cTn>
                                        <p:tgtEl>
                                          <p:spTgt spid="146665">
                                            <p:txEl>
                                              <p:pRg st="0" end="0"/>
                                            </p:txEl>
                                          </p:spTgt>
                                        </p:tgtEl>
                                        <p:attrNameLst>
                                          <p:attrName>style.visibility</p:attrName>
                                        </p:attrNameLst>
                                      </p:cBhvr>
                                      <p:to>
                                        <p:strVal val="visible"/>
                                      </p:to>
                                    </p:set>
                                    <p:animEffect transition="in" filter="wipe(down)">
                                      <p:cBhvr>
                                        <p:cTn id="146" dur="500"/>
                                        <p:tgtEl>
                                          <p:spTgt spid="146665">
                                            <p:txEl>
                                              <p:pRg st="0" end="0"/>
                                            </p:txEl>
                                          </p:spTgt>
                                        </p:tgtEl>
                                      </p:cBhvr>
                                    </p:animEffect>
                                  </p:childTnLst>
                                </p:cTn>
                              </p:par>
                            </p:childTnLst>
                          </p:cTn>
                        </p:par>
                        <p:par>
                          <p:cTn id="147" fill="hold" nodeType="afterGroup">
                            <p:stCondLst>
                              <p:cond delay="1500"/>
                            </p:stCondLst>
                            <p:childTnLst>
                              <p:par>
                                <p:cTn id="148" presetID="22" presetClass="entr" presetSubtype="4" fill="hold" nodeType="afterEffect">
                                  <p:stCondLst>
                                    <p:cond delay="0"/>
                                  </p:stCondLst>
                                  <p:childTnLst>
                                    <p:set>
                                      <p:cBhvr>
                                        <p:cTn id="149" dur="1" fill="hold">
                                          <p:stCondLst>
                                            <p:cond delay="0"/>
                                          </p:stCondLst>
                                        </p:cTn>
                                        <p:tgtEl>
                                          <p:spTgt spid="146664">
                                            <p:txEl>
                                              <p:pRg st="0" end="0"/>
                                            </p:txEl>
                                          </p:spTgt>
                                        </p:tgtEl>
                                        <p:attrNameLst>
                                          <p:attrName>style.visibility</p:attrName>
                                        </p:attrNameLst>
                                      </p:cBhvr>
                                      <p:to>
                                        <p:strVal val="visible"/>
                                      </p:to>
                                    </p:set>
                                    <p:animEffect transition="in" filter="wipe(down)">
                                      <p:cBhvr>
                                        <p:cTn id="150" dur="500"/>
                                        <p:tgtEl>
                                          <p:spTgt spid="146664">
                                            <p:txEl>
                                              <p:pRg st="0" end="0"/>
                                            </p:txEl>
                                          </p:spTgt>
                                        </p:tgtEl>
                                      </p:cBhvr>
                                    </p:animEffect>
                                  </p:childTnLst>
                                </p:cTn>
                              </p:par>
                            </p:childTnLst>
                          </p:cTn>
                        </p:par>
                        <p:par>
                          <p:cTn id="151" fill="hold" nodeType="afterGroup">
                            <p:stCondLst>
                              <p:cond delay="2000"/>
                            </p:stCondLst>
                            <p:childTnLst>
                              <p:par>
                                <p:cTn id="152" presetID="22" presetClass="entr" presetSubtype="4" fill="hold" nodeType="afterEffect">
                                  <p:stCondLst>
                                    <p:cond delay="0"/>
                                  </p:stCondLst>
                                  <p:childTnLst>
                                    <p:set>
                                      <p:cBhvr>
                                        <p:cTn id="153" dur="1" fill="hold">
                                          <p:stCondLst>
                                            <p:cond delay="0"/>
                                          </p:stCondLst>
                                        </p:cTn>
                                        <p:tgtEl>
                                          <p:spTgt spid="146663">
                                            <p:txEl>
                                              <p:pRg st="0" end="0"/>
                                            </p:txEl>
                                          </p:spTgt>
                                        </p:tgtEl>
                                        <p:attrNameLst>
                                          <p:attrName>style.visibility</p:attrName>
                                        </p:attrNameLst>
                                      </p:cBhvr>
                                      <p:to>
                                        <p:strVal val="visible"/>
                                      </p:to>
                                    </p:set>
                                    <p:animEffect transition="in" filter="wipe(down)">
                                      <p:cBhvr>
                                        <p:cTn id="154" dur="500"/>
                                        <p:tgtEl>
                                          <p:spTgt spid="146663">
                                            <p:txEl>
                                              <p:pRg st="0" end="0"/>
                                            </p:txEl>
                                          </p:spTgt>
                                        </p:tgtEl>
                                      </p:cBhvr>
                                    </p:animEffect>
                                  </p:childTnLst>
                                </p:cTn>
                              </p:par>
                            </p:childTnLst>
                          </p:cTn>
                        </p:par>
                        <p:par>
                          <p:cTn id="155" fill="hold" nodeType="afterGroup">
                            <p:stCondLst>
                              <p:cond delay="2500"/>
                            </p:stCondLst>
                            <p:childTnLst>
                              <p:par>
                                <p:cTn id="156" presetID="22" presetClass="entr" presetSubtype="4" fill="hold" nodeType="afterEffect">
                                  <p:stCondLst>
                                    <p:cond delay="0"/>
                                  </p:stCondLst>
                                  <p:childTnLst>
                                    <p:set>
                                      <p:cBhvr>
                                        <p:cTn id="157" dur="1" fill="hold">
                                          <p:stCondLst>
                                            <p:cond delay="0"/>
                                          </p:stCondLst>
                                        </p:cTn>
                                        <p:tgtEl>
                                          <p:spTgt spid="146662">
                                            <p:txEl>
                                              <p:pRg st="0" end="0"/>
                                            </p:txEl>
                                          </p:spTgt>
                                        </p:tgtEl>
                                        <p:attrNameLst>
                                          <p:attrName>style.visibility</p:attrName>
                                        </p:attrNameLst>
                                      </p:cBhvr>
                                      <p:to>
                                        <p:strVal val="visible"/>
                                      </p:to>
                                    </p:set>
                                    <p:animEffect transition="in" filter="wipe(down)">
                                      <p:cBhvr>
                                        <p:cTn id="158" dur="500"/>
                                        <p:tgtEl>
                                          <p:spTgt spid="146662">
                                            <p:txEl>
                                              <p:pRg st="0" end="0"/>
                                            </p:txEl>
                                          </p:spTgt>
                                        </p:tgtEl>
                                      </p:cBhvr>
                                    </p:animEffect>
                                  </p:childTnLst>
                                </p:cTn>
                              </p:par>
                            </p:childTnLst>
                          </p:cTn>
                        </p:par>
                        <p:par>
                          <p:cTn id="159" fill="hold" nodeType="afterGroup">
                            <p:stCondLst>
                              <p:cond delay="3000"/>
                            </p:stCondLst>
                            <p:childTnLst>
                              <p:par>
                                <p:cTn id="160" presetID="22" presetClass="entr" presetSubtype="4" fill="hold" nodeType="afterEffect">
                                  <p:stCondLst>
                                    <p:cond delay="0"/>
                                  </p:stCondLst>
                                  <p:childTnLst>
                                    <p:set>
                                      <p:cBhvr>
                                        <p:cTn id="161" dur="1" fill="hold">
                                          <p:stCondLst>
                                            <p:cond delay="0"/>
                                          </p:stCondLst>
                                        </p:cTn>
                                        <p:tgtEl>
                                          <p:spTgt spid="146661">
                                            <p:txEl>
                                              <p:pRg st="0" end="0"/>
                                            </p:txEl>
                                          </p:spTgt>
                                        </p:tgtEl>
                                        <p:attrNameLst>
                                          <p:attrName>style.visibility</p:attrName>
                                        </p:attrNameLst>
                                      </p:cBhvr>
                                      <p:to>
                                        <p:strVal val="visible"/>
                                      </p:to>
                                    </p:set>
                                    <p:animEffect transition="in" filter="wipe(down)">
                                      <p:cBhvr>
                                        <p:cTn id="162" dur="500"/>
                                        <p:tgtEl>
                                          <p:spTgt spid="146661">
                                            <p:txEl>
                                              <p:pRg st="0" end="0"/>
                                            </p:txEl>
                                          </p:spTgt>
                                        </p:tgtEl>
                                      </p:cBhvr>
                                    </p:animEffect>
                                  </p:childTnLst>
                                </p:cTn>
                              </p:par>
                            </p:childTnLst>
                          </p:cTn>
                        </p:par>
                        <p:par>
                          <p:cTn id="163" fill="hold" nodeType="afterGroup">
                            <p:stCondLst>
                              <p:cond delay="3500"/>
                            </p:stCondLst>
                            <p:childTnLst>
                              <p:par>
                                <p:cTn id="164" presetID="22" presetClass="entr" presetSubtype="4" fill="hold" nodeType="afterEffect">
                                  <p:stCondLst>
                                    <p:cond delay="0"/>
                                  </p:stCondLst>
                                  <p:childTnLst>
                                    <p:set>
                                      <p:cBhvr>
                                        <p:cTn id="165" dur="1" fill="hold">
                                          <p:stCondLst>
                                            <p:cond delay="0"/>
                                          </p:stCondLst>
                                        </p:cTn>
                                        <p:tgtEl>
                                          <p:spTgt spid="146660">
                                            <p:txEl>
                                              <p:pRg st="0" end="0"/>
                                            </p:txEl>
                                          </p:spTgt>
                                        </p:tgtEl>
                                        <p:attrNameLst>
                                          <p:attrName>style.visibility</p:attrName>
                                        </p:attrNameLst>
                                      </p:cBhvr>
                                      <p:to>
                                        <p:strVal val="visible"/>
                                      </p:to>
                                    </p:set>
                                    <p:animEffect transition="in" filter="wipe(down)">
                                      <p:cBhvr>
                                        <p:cTn id="166" dur="500"/>
                                        <p:tgtEl>
                                          <p:spTgt spid="146660">
                                            <p:txEl>
                                              <p:pRg st="0" end="0"/>
                                            </p:txEl>
                                          </p:spTgt>
                                        </p:tgtEl>
                                      </p:cBhvr>
                                    </p:animEffect>
                                  </p:childTnLst>
                                </p:cTn>
                              </p:par>
                            </p:childTnLst>
                          </p:cTn>
                        </p:par>
                      </p:childTnLst>
                    </p:cTn>
                  </p:par>
                  <p:par>
                    <p:cTn id="167" fill="hold" nodeType="clickPar">
                      <p:stCondLst>
                        <p:cond delay="indefinite"/>
                      </p:stCondLst>
                      <p:childTnLst>
                        <p:par>
                          <p:cTn id="168" fill="hold" nodeType="withGroup">
                            <p:stCondLst>
                              <p:cond delay="0"/>
                            </p:stCondLst>
                            <p:childTnLst>
                              <p:par>
                                <p:cTn id="169" presetID="27" presetClass="entr" presetSubtype="0" fill="hold" grpId="0" nodeType="clickEffect">
                                  <p:stCondLst>
                                    <p:cond delay="0"/>
                                  </p:stCondLst>
                                  <p:iterate type="lt">
                                    <p:tmPct val="50000"/>
                                  </p:iterate>
                                  <p:childTnLst>
                                    <p:set>
                                      <p:cBhvr>
                                        <p:cTn id="170" dur="1" fill="hold">
                                          <p:stCondLst>
                                            <p:cond delay="0"/>
                                          </p:stCondLst>
                                        </p:cTn>
                                        <p:tgtEl>
                                          <p:spTgt spid="146698"/>
                                        </p:tgtEl>
                                        <p:attrNameLst>
                                          <p:attrName>style.visibility</p:attrName>
                                        </p:attrNameLst>
                                      </p:cBhvr>
                                      <p:to>
                                        <p:strVal val="visible"/>
                                      </p:to>
                                    </p:set>
                                    <p:anim calcmode="discrete" valueType="clr">
                                      <p:cBhvr override="childStyle">
                                        <p:cTn id="171" dur="80"/>
                                        <p:tgtEl>
                                          <p:spTgt spid="146698"/>
                                        </p:tgtEl>
                                        <p:attrNameLst>
                                          <p:attrName>style.color</p:attrName>
                                        </p:attrNameLst>
                                      </p:cBhvr>
                                      <p:tavLst>
                                        <p:tav tm="0">
                                          <p:val>
                                            <p:clrVal>
                                              <a:schemeClr val="accent2"/>
                                            </p:clrVal>
                                          </p:val>
                                        </p:tav>
                                        <p:tav tm="50000">
                                          <p:val>
                                            <p:clrVal>
                                              <a:schemeClr val="hlink"/>
                                            </p:clrVal>
                                          </p:val>
                                        </p:tav>
                                      </p:tavLst>
                                    </p:anim>
                                    <p:anim calcmode="discrete" valueType="clr">
                                      <p:cBhvr>
                                        <p:cTn id="172" dur="80"/>
                                        <p:tgtEl>
                                          <p:spTgt spid="146698"/>
                                        </p:tgtEl>
                                        <p:attrNameLst>
                                          <p:attrName>fillcolor</p:attrName>
                                        </p:attrNameLst>
                                      </p:cBhvr>
                                      <p:tavLst>
                                        <p:tav tm="0">
                                          <p:val>
                                            <p:clrVal>
                                              <a:schemeClr val="accent2"/>
                                            </p:clrVal>
                                          </p:val>
                                        </p:tav>
                                        <p:tav tm="50000">
                                          <p:val>
                                            <p:clrVal>
                                              <a:schemeClr val="hlink"/>
                                            </p:clrVal>
                                          </p:val>
                                        </p:tav>
                                      </p:tavLst>
                                    </p:anim>
                                    <p:set>
                                      <p:cBhvr>
                                        <p:cTn id="173" dur="80"/>
                                        <p:tgtEl>
                                          <p:spTgt spid="146698"/>
                                        </p:tgtEl>
                                        <p:attrNameLst>
                                          <p:attrName>fill.type</p:attrName>
                                        </p:attrNameLst>
                                      </p:cBhvr>
                                      <p:to>
                                        <p:strVal val="solid"/>
                                      </p:to>
                                    </p:set>
                                  </p:childTnLst>
                                </p:cTn>
                              </p:par>
                            </p:childTnLst>
                          </p:cTn>
                        </p:par>
                      </p:childTnLst>
                    </p:cTn>
                  </p:par>
                  <p:par>
                    <p:cTn id="174" fill="hold" nodeType="clickPar">
                      <p:stCondLst>
                        <p:cond delay="indefinite"/>
                      </p:stCondLst>
                      <p:childTnLst>
                        <p:par>
                          <p:cTn id="175" fill="hold" nodeType="withGroup">
                            <p:stCondLst>
                              <p:cond delay="0"/>
                            </p:stCondLst>
                            <p:childTnLst>
                              <p:par>
                                <p:cTn id="176" presetID="22" presetClass="entr" presetSubtype="4" fill="hold" nodeType="clickEffect">
                                  <p:stCondLst>
                                    <p:cond delay="0"/>
                                  </p:stCondLst>
                                  <p:childTnLst>
                                    <p:set>
                                      <p:cBhvr>
                                        <p:cTn id="177" dur="1" fill="hold">
                                          <p:stCondLst>
                                            <p:cond delay="0"/>
                                          </p:stCondLst>
                                        </p:cTn>
                                        <p:tgtEl>
                                          <p:spTgt spid="146686">
                                            <p:txEl>
                                              <p:pRg st="0" end="0"/>
                                            </p:txEl>
                                          </p:spTgt>
                                        </p:tgtEl>
                                        <p:attrNameLst>
                                          <p:attrName>style.visibility</p:attrName>
                                        </p:attrNameLst>
                                      </p:cBhvr>
                                      <p:to>
                                        <p:strVal val="visible"/>
                                      </p:to>
                                    </p:set>
                                    <p:animEffect transition="in" filter="wipe(down)">
                                      <p:cBhvr>
                                        <p:cTn id="178" dur="500"/>
                                        <p:tgtEl>
                                          <p:spTgt spid="146686">
                                            <p:txEl>
                                              <p:pRg st="0" end="0"/>
                                            </p:txEl>
                                          </p:spTgt>
                                        </p:tgtEl>
                                      </p:cBhvr>
                                    </p:animEffect>
                                  </p:childTnLst>
                                </p:cTn>
                              </p:par>
                            </p:childTnLst>
                          </p:cTn>
                        </p:par>
                        <p:par>
                          <p:cTn id="179" fill="hold" nodeType="afterGroup">
                            <p:stCondLst>
                              <p:cond delay="500"/>
                            </p:stCondLst>
                            <p:childTnLst>
                              <p:par>
                                <p:cTn id="180" presetID="22" presetClass="entr" presetSubtype="4" fill="hold" nodeType="afterEffect">
                                  <p:stCondLst>
                                    <p:cond delay="0"/>
                                  </p:stCondLst>
                                  <p:childTnLst>
                                    <p:set>
                                      <p:cBhvr>
                                        <p:cTn id="181" dur="1" fill="hold">
                                          <p:stCondLst>
                                            <p:cond delay="0"/>
                                          </p:stCondLst>
                                        </p:cTn>
                                        <p:tgtEl>
                                          <p:spTgt spid="146647">
                                            <p:txEl>
                                              <p:pRg st="0" end="0"/>
                                            </p:txEl>
                                          </p:spTgt>
                                        </p:tgtEl>
                                        <p:attrNameLst>
                                          <p:attrName>style.visibility</p:attrName>
                                        </p:attrNameLst>
                                      </p:cBhvr>
                                      <p:to>
                                        <p:strVal val="visible"/>
                                      </p:to>
                                    </p:set>
                                    <p:animEffect transition="in" filter="wipe(down)">
                                      <p:cBhvr>
                                        <p:cTn id="182" dur="500"/>
                                        <p:tgtEl>
                                          <p:spTgt spid="146647">
                                            <p:txEl>
                                              <p:pRg st="0" end="0"/>
                                            </p:txEl>
                                          </p:spTgt>
                                        </p:tgtEl>
                                      </p:cBhvr>
                                    </p:animEffect>
                                  </p:childTnLst>
                                </p:cTn>
                              </p:par>
                            </p:childTnLst>
                          </p:cTn>
                        </p:par>
                        <p:par>
                          <p:cTn id="183" fill="hold" nodeType="afterGroup">
                            <p:stCondLst>
                              <p:cond delay="1000"/>
                            </p:stCondLst>
                            <p:childTnLst>
                              <p:par>
                                <p:cTn id="184" presetID="22" presetClass="entr" presetSubtype="4" fill="hold" nodeType="afterEffect">
                                  <p:stCondLst>
                                    <p:cond delay="0"/>
                                  </p:stCondLst>
                                  <p:childTnLst>
                                    <p:set>
                                      <p:cBhvr>
                                        <p:cTn id="185" dur="1" fill="hold">
                                          <p:stCondLst>
                                            <p:cond delay="0"/>
                                          </p:stCondLst>
                                        </p:cTn>
                                        <p:tgtEl>
                                          <p:spTgt spid="146646">
                                            <p:txEl>
                                              <p:pRg st="0" end="0"/>
                                            </p:txEl>
                                          </p:spTgt>
                                        </p:tgtEl>
                                        <p:attrNameLst>
                                          <p:attrName>style.visibility</p:attrName>
                                        </p:attrNameLst>
                                      </p:cBhvr>
                                      <p:to>
                                        <p:strVal val="visible"/>
                                      </p:to>
                                    </p:set>
                                    <p:animEffect transition="in" filter="wipe(down)">
                                      <p:cBhvr>
                                        <p:cTn id="186" dur="500"/>
                                        <p:tgtEl>
                                          <p:spTgt spid="146646">
                                            <p:txEl>
                                              <p:pRg st="0" end="0"/>
                                            </p:txEl>
                                          </p:spTgt>
                                        </p:tgtEl>
                                      </p:cBhvr>
                                    </p:animEffect>
                                  </p:childTnLst>
                                </p:cTn>
                              </p:par>
                            </p:childTnLst>
                          </p:cTn>
                        </p:par>
                        <p:par>
                          <p:cTn id="187" fill="hold" nodeType="afterGroup">
                            <p:stCondLst>
                              <p:cond delay="1500"/>
                            </p:stCondLst>
                            <p:childTnLst>
                              <p:par>
                                <p:cTn id="188" presetID="22" presetClass="entr" presetSubtype="4" fill="hold" nodeType="afterEffect">
                                  <p:stCondLst>
                                    <p:cond delay="0"/>
                                  </p:stCondLst>
                                  <p:childTnLst>
                                    <p:set>
                                      <p:cBhvr>
                                        <p:cTn id="189" dur="1" fill="hold">
                                          <p:stCondLst>
                                            <p:cond delay="0"/>
                                          </p:stCondLst>
                                        </p:cTn>
                                        <p:tgtEl>
                                          <p:spTgt spid="146649">
                                            <p:txEl>
                                              <p:pRg st="0" end="0"/>
                                            </p:txEl>
                                          </p:spTgt>
                                        </p:tgtEl>
                                        <p:attrNameLst>
                                          <p:attrName>style.visibility</p:attrName>
                                        </p:attrNameLst>
                                      </p:cBhvr>
                                      <p:to>
                                        <p:strVal val="visible"/>
                                      </p:to>
                                    </p:set>
                                    <p:animEffect transition="in" filter="wipe(down)">
                                      <p:cBhvr>
                                        <p:cTn id="190" dur="500"/>
                                        <p:tgtEl>
                                          <p:spTgt spid="146649">
                                            <p:txEl>
                                              <p:pRg st="0" end="0"/>
                                            </p:txEl>
                                          </p:spTgt>
                                        </p:tgtEl>
                                      </p:cBhvr>
                                    </p:animEffect>
                                  </p:childTnLst>
                                </p:cTn>
                              </p:par>
                            </p:childTnLst>
                          </p:cTn>
                        </p:par>
                        <p:par>
                          <p:cTn id="191" fill="hold" nodeType="afterGroup">
                            <p:stCondLst>
                              <p:cond delay="2000"/>
                            </p:stCondLst>
                            <p:childTnLst>
                              <p:par>
                                <p:cTn id="192" presetID="22" presetClass="entr" presetSubtype="4" fill="hold" nodeType="afterEffect">
                                  <p:stCondLst>
                                    <p:cond delay="0"/>
                                  </p:stCondLst>
                                  <p:childTnLst>
                                    <p:set>
                                      <p:cBhvr>
                                        <p:cTn id="193" dur="1" fill="hold">
                                          <p:stCondLst>
                                            <p:cond delay="0"/>
                                          </p:stCondLst>
                                        </p:cTn>
                                        <p:tgtEl>
                                          <p:spTgt spid="146650">
                                            <p:txEl>
                                              <p:pRg st="0" end="0"/>
                                            </p:txEl>
                                          </p:spTgt>
                                        </p:tgtEl>
                                        <p:attrNameLst>
                                          <p:attrName>style.visibility</p:attrName>
                                        </p:attrNameLst>
                                      </p:cBhvr>
                                      <p:to>
                                        <p:strVal val="visible"/>
                                      </p:to>
                                    </p:set>
                                    <p:animEffect transition="in" filter="wipe(down)">
                                      <p:cBhvr>
                                        <p:cTn id="194" dur="500"/>
                                        <p:tgtEl>
                                          <p:spTgt spid="146650">
                                            <p:txEl>
                                              <p:pRg st="0" end="0"/>
                                            </p:txEl>
                                          </p:spTgt>
                                        </p:tgtEl>
                                      </p:cBhvr>
                                    </p:animEffect>
                                  </p:childTnLst>
                                </p:cTn>
                              </p:par>
                            </p:childTnLst>
                          </p:cTn>
                        </p:par>
                      </p:childTnLst>
                    </p:cTn>
                  </p:par>
                  <p:par>
                    <p:cTn id="195" fill="hold" nodeType="clickPar">
                      <p:stCondLst>
                        <p:cond delay="indefinite"/>
                      </p:stCondLst>
                      <p:childTnLst>
                        <p:par>
                          <p:cTn id="196" fill="hold" nodeType="withGroup">
                            <p:stCondLst>
                              <p:cond delay="0"/>
                            </p:stCondLst>
                            <p:childTnLst>
                              <p:par>
                                <p:cTn id="197" presetID="27" presetClass="entr" presetSubtype="0" fill="hold" grpId="0" nodeType="clickEffect">
                                  <p:stCondLst>
                                    <p:cond delay="0"/>
                                  </p:stCondLst>
                                  <p:iterate type="lt">
                                    <p:tmPct val="50000"/>
                                  </p:iterate>
                                  <p:childTnLst>
                                    <p:set>
                                      <p:cBhvr>
                                        <p:cTn id="198" dur="1" fill="hold">
                                          <p:stCondLst>
                                            <p:cond delay="0"/>
                                          </p:stCondLst>
                                        </p:cTn>
                                        <p:tgtEl>
                                          <p:spTgt spid="146699"/>
                                        </p:tgtEl>
                                        <p:attrNameLst>
                                          <p:attrName>style.visibility</p:attrName>
                                        </p:attrNameLst>
                                      </p:cBhvr>
                                      <p:to>
                                        <p:strVal val="visible"/>
                                      </p:to>
                                    </p:set>
                                    <p:anim calcmode="discrete" valueType="clr">
                                      <p:cBhvr override="childStyle">
                                        <p:cTn id="199" dur="80"/>
                                        <p:tgtEl>
                                          <p:spTgt spid="146699"/>
                                        </p:tgtEl>
                                        <p:attrNameLst>
                                          <p:attrName>style.color</p:attrName>
                                        </p:attrNameLst>
                                      </p:cBhvr>
                                      <p:tavLst>
                                        <p:tav tm="0">
                                          <p:val>
                                            <p:clrVal>
                                              <a:schemeClr val="accent2"/>
                                            </p:clrVal>
                                          </p:val>
                                        </p:tav>
                                        <p:tav tm="50000">
                                          <p:val>
                                            <p:clrVal>
                                              <a:schemeClr val="hlink"/>
                                            </p:clrVal>
                                          </p:val>
                                        </p:tav>
                                      </p:tavLst>
                                    </p:anim>
                                    <p:anim calcmode="discrete" valueType="clr">
                                      <p:cBhvr>
                                        <p:cTn id="200" dur="80"/>
                                        <p:tgtEl>
                                          <p:spTgt spid="146699"/>
                                        </p:tgtEl>
                                        <p:attrNameLst>
                                          <p:attrName>fillcolor</p:attrName>
                                        </p:attrNameLst>
                                      </p:cBhvr>
                                      <p:tavLst>
                                        <p:tav tm="0">
                                          <p:val>
                                            <p:clrVal>
                                              <a:schemeClr val="accent2"/>
                                            </p:clrVal>
                                          </p:val>
                                        </p:tav>
                                        <p:tav tm="50000">
                                          <p:val>
                                            <p:clrVal>
                                              <a:schemeClr val="hlink"/>
                                            </p:clrVal>
                                          </p:val>
                                        </p:tav>
                                      </p:tavLst>
                                    </p:anim>
                                    <p:set>
                                      <p:cBhvr>
                                        <p:cTn id="201" dur="80"/>
                                        <p:tgtEl>
                                          <p:spTgt spid="146699"/>
                                        </p:tgtEl>
                                        <p:attrNameLst>
                                          <p:attrName>fill.type</p:attrName>
                                        </p:attrNameLst>
                                      </p:cBhvr>
                                      <p:to>
                                        <p:strVal val="solid"/>
                                      </p:to>
                                    </p:set>
                                  </p:childTnLst>
                                </p:cTn>
                              </p:par>
                            </p:childTnLst>
                          </p:cTn>
                        </p:par>
                      </p:childTnLst>
                    </p:cTn>
                  </p:par>
                  <p:par>
                    <p:cTn id="202" fill="hold" nodeType="clickPar">
                      <p:stCondLst>
                        <p:cond delay="indefinite"/>
                      </p:stCondLst>
                      <p:childTnLst>
                        <p:par>
                          <p:cTn id="203" fill="hold" nodeType="withGroup">
                            <p:stCondLst>
                              <p:cond delay="0"/>
                            </p:stCondLst>
                            <p:childTnLst>
                              <p:par>
                                <p:cTn id="204" presetID="22" presetClass="entr" presetSubtype="4" fill="hold" nodeType="clickEffect">
                                  <p:stCondLst>
                                    <p:cond delay="0"/>
                                  </p:stCondLst>
                                  <p:childTnLst>
                                    <p:set>
                                      <p:cBhvr>
                                        <p:cTn id="205" dur="1" fill="hold">
                                          <p:stCondLst>
                                            <p:cond delay="0"/>
                                          </p:stCondLst>
                                        </p:cTn>
                                        <p:tgtEl>
                                          <p:spTgt spid="146693">
                                            <p:txEl>
                                              <p:pRg st="0" end="0"/>
                                            </p:txEl>
                                          </p:spTgt>
                                        </p:tgtEl>
                                        <p:attrNameLst>
                                          <p:attrName>style.visibility</p:attrName>
                                        </p:attrNameLst>
                                      </p:cBhvr>
                                      <p:to>
                                        <p:strVal val="visible"/>
                                      </p:to>
                                    </p:set>
                                    <p:animEffect transition="in" filter="wipe(down)">
                                      <p:cBhvr>
                                        <p:cTn id="206" dur="500"/>
                                        <p:tgtEl>
                                          <p:spTgt spid="146693">
                                            <p:txEl>
                                              <p:pRg st="0" end="0"/>
                                            </p:txEl>
                                          </p:spTgt>
                                        </p:tgtEl>
                                      </p:cBhvr>
                                    </p:animEffect>
                                  </p:childTnLst>
                                </p:cTn>
                              </p:par>
                            </p:childTnLst>
                          </p:cTn>
                        </p:par>
                        <p:par>
                          <p:cTn id="207" fill="hold" nodeType="afterGroup">
                            <p:stCondLst>
                              <p:cond delay="500"/>
                            </p:stCondLst>
                            <p:childTnLst>
                              <p:par>
                                <p:cTn id="208" presetID="22" presetClass="entr" presetSubtype="4" fill="hold" nodeType="afterEffect">
                                  <p:stCondLst>
                                    <p:cond delay="0"/>
                                  </p:stCondLst>
                                  <p:childTnLst>
                                    <p:set>
                                      <p:cBhvr>
                                        <p:cTn id="209" dur="1" fill="hold">
                                          <p:stCondLst>
                                            <p:cond delay="0"/>
                                          </p:stCondLst>
                                        </p:cTn>
                                        <p:tgtEl>
                                          <p:spTgt spid="146694">
                                            <p:txEl>
                                              <p:pRg st="0" end="0"/>
                                            </p:txEl>
                                          </p:spTgt>
                                        </p:tgtEl>
                                        <p:attrNameLst>
                                          <p:attrName>style.visibility</p:attrName>
                                        </p:attrNameLst>
                                      </p:cBhvr>
                                      <p:to>
                                        <p:strVal val="visible"/>
                                      </p:to>
                                    </p:set>
                                    <p:animEffect transition="in" filter="wipe(down)">
                                      <p:cBhvr>
                                        <p:cTn id="210" dur="500"/>
                                        <p:tgtEl>
                                          <p:spTgt spid="146694">
                                            <p:txEl>
                                              <p:pRg st="0" end="0"/>
                                            </p:txEl>
                                          </p:spTgt>
                                        </p:tgtEl>
                                      </p:cBhvr>
                                    </p:animEffect>
                                  </p:childTnLst>
                                </p:cTn>
                              </p:par>
                            </p:childTnLst>
                          </p:cTn>
                        </p:par>
                        <p:par>
                          <p:cTn id="211" fill="hold" nodeType="afterGroup">
                            <p:stCondLst>
                              <p:cond delay="1000"/>
                            </p:stCondLst>
                            <p:childTnLst>
                              <p:par>
                                <p:cTn id="212" presetID="22" presetClass="entr" presetSubtype="4" fill="hold" nodeType="afterEffect">
                                  <p:stCondLst>
                                    <p:cond delay="0"/>
                                  </p:stCondLst>
                                  <p:childTnLst>
                                    <p:set>
                                      <p:cBhvr>
                                        <p:cTn id="213" dur="1" fill="hold">
                                          <p:stCondLst>
                                            <p:cond delay="0"/>
                                          </p:stCondLst>
                                        </p:cTn>
                                        <p:tgtEl>
                                          <p:spTgt spid="146670">
                                            <p:txEl>
                                              <p:pRg st="0" end="0"/>
                                            </p:txEl>
                                          </p:spTgt>
                                        </p:tgtEl>
                                        <p:attrNameLst>
                                          <p:attrName>style.visibility</p:attrName>
                                        </p:attrNameLst>
                                      </p:cBhvr>
                                      <p:to>
                                        <p:strVal val="visible"/>
                                      </p:to>
                                    </p:set>
                                    <p:animEffect transition="in" filter="wipe(down)">
                                      <p:cBhvr>
                                        <p:cTn id="214" dur="500"/>
                                        <p:tgtEl>
                                          <p:spTgt spid="146670">
                                            <p:txEl>
                                              <p:pRg st="0" end="0"/>
                                            </p:txEl>
                                          </p:spTgt>
                                        </p:tgtEl>
                                      </p:cBhvr>
                                    </p:animEffect>
                                  </p:childTnLst>
                                </p:cTn>
                              </p:par>
                            </p:childTnLst>
                          </p:cTn>
                        </p:par>
                        <p:par>
                          <p:cTn id="215" fill="hold" nodeType="afterGroup">
                            <p:stCondLst>
                              <p:cond delay="1500"/>
                            </p:stCondLst>
                            <p:childTnLst>
                              <p:par>
                                <p:cTn id="216" presetID="22" presetClass="entr" presetSubtype="4" fill="hold" nodeType="afterEffect">
                                  <p:stCondLst>
                                    <p:cond delay="0"/>
                                  </p:stCondLst>
                                  <p:childTnLst>
                                    <p:set>
                                      <p:cBhvr>
                                        <p:cTn id="217" dur="1" fill="hold">
                                          <p:stCondLst>
                                            <p:cond delay="0"/>
                                          </p:stCondLst>
                                        </p:cTn>
                                        <p:tgtEl>
                                          <p:spTgt spid="146669">
                                            <p:txEl>
                                              <p:pRg st="0" end="0"/>
                                            </p:txEl>
                                          </p:spTgt>
                                        </p:tgtEl>
                                        <p:attrNameLst>
                                          <p:attrName>style.visibility</p:attrName>
                                        </p:attrNameLst>
                                      </p:cBhvr>
                                      <p:to>
                                        <p:strVal val="visible"/>
                                      </p:to>
                                    </p:set>
                                    <p:animEffect transition="in" filter="wipe(down)">
                                      <p:cBhvr>
                                        <p:cTn id="218" dur="500"/>
                                        <p:tgtEl>
                                          <p:spTgt spid="146669">
                                            <p:txEl>
                                              <p:pRg st="0" end="0"/>
                                            </p:txEl>
                                          </p:spTgt>
                                        </p:tgtEl>
                                      </p:cBhvr>
                                    </p:animEffect>
                                  </p:childTnLst>
                                </p:cTn>
                              </p:par>
                            </p:childTnLst>
                          </p:cTn>
                        </p:par>
                        <p:par>
                          <p:cTn id="219" fill="hold" nodeType="afterGroup">
                            <p:stCondLst>
                              <p:cond delay="2000"/>
                            </p:stCondLst>
                            <p:childTnLst>
                              <p:par>
                                <p:cTn id="220" presetID="22" presetClass="entr" presetSubtype="4" fill="hold" nodeType="afterEffect">
                                  <p:stCondLst>
                                    <p:cond delay="0"/>
                                  </p:stCondLst>
                                  <p:childTnLst>
                                    <p:set>
                                      <p:cBhvr>
                                        <p:cTn id="221" dur="1" fill="hold">
                                          <p:stCondLst>
                                            <p:cond delay="0"/>
                                          </p:stCondLst>
                                        </p:cTn>
                                        <p:tgtEl>
                                          <p:spTgt spid="146668">
                                            <p:txEl>
                                              <p:pRg st="0" end="0"/>
                                            </p:txEl>
                                          </p:spTgt>
                                        </p:tgtEl>
                                        <p:attrNameLst>
                                          <p:attrName>style.visibility</p:attrName>
                                        </p:attrNameLst>
                                      </p:cBhvr>
                                      <p:to>
                                        <p:strVal val="visible"/>
                                      </p:to>
                                    </p:set>
                                    <p:animEffect transition="in" filter="wipe(down)">
                                      <p:cBhvr>
                                        <p:cTn id="222" dur="500"/>
                                        <p:tgtEl>
                                          <p:spTgt spid="146668">
                                            <p:txEl>
                                              <p:pRg st="0" end="0"/>
                                            </p:txEl>
                                          </p:spTgt>
                                        </p:tgtEl>
                                      </p:cBhvr>
                                    </p:animEffect>
                                  </p:childTnLst>
                                </p:cTn>
                              </p:par>
                            </p:childTnLst>
                          </p:cTn>
                        </p:par>
                      </p:childTnLst>
                    </p:cTn>
                  </p:par>
                  <p:par>
                    <p:cTn id="223" fill="hold" nodeType="clickPar">
                      <p:stCondLst>
                        <p:cond delay="indefinite"/>
                      </p:stCondLst>
                      <p:childTnLst>
                        <p:par>
                          <p:cTn id="224" fill="hold" nodeType="withGroup">
                            <p:stCondLst>
                              <p:cond delay="0"/>
                            </p:stCondLst>
                            <p:childTnLst>
                              <p:par>
                                <p:cTn id="225" presetID="27" presetClass="entr" presetSubtype="0" fill="hold" grpId="0" nodeType="clickEffect">
                                  <p:stCondLst>
                                    <p:cond delay="0"/>
                                  </p:stCondLst>
                                  <p:iterate type="lt">
                                    <p:tmPct val="50000"/>
                                  </p:iterate>
                                  <p:childTnLst>
                                    <p:set>
                                      <p:cBhvr>
                                        <p:cTn id="226" dur="1" fill="hold">
                                          <p:stCondLst>
                                            <p:cond delay="0"/>
                                          </p:stCondLst>
                                        </p:cTn>
                                        <p:tgtEl>
                                          <p:spTgt spid="146700"/>
                                        </p:tgtEl>
                                        <p:attrNameLst>
                                          <p:attrName>style.visibility</p:attrName>
                                        </p:attrNameLst>
                                      </p:cBhvr>
                                      <p:to>
                                        <p:strVal val="visible"/>
                                      </p:to>
                                    </p:set>
                                    <p:anim calcmode="discrete" valueType="clr">
                                      <p:cBhvr override="childStyle">
                                        <p:cTn id="227" dur="80"/>
                                        <p:tgtEl>
                                          <p:spTgt spid="146700"/>
                                        </p:tgtEl>
                                        <p:attrNameLst>
                                          <p:attrName>style.color</p:attrName>
                                        </p:attrNameLst>
                                      </p:cBhvr>
                                      <p:tavLst>
                                        <p:tav tm="0">
                                          <p:val>
                                            <p:clrVal>
                                              <a:schemeClr val="accent2"/>
                                            </p:clrVal>
                                          </p:val>
                                        </p:tav>
                                        <p:tav tm="50000">
                                          <p:val>
                                            <p:clrVal>
                                              <a:schemeClr val="hlink"/>
                                            </p:clrVal>
                                          </p:val>
                                        </p:tav>
                                      </p:tavLst>
                                    </p:anim>
                                    <p:anim calcmode="discrete" valueType="clr">
                                      <p:cBhvr>
                                        <p:cTn id="228" dur="80"/>
                                        <p:tgtEl>
                                          <p:spTgt spid="146700"/>
                                        </p:tgtEl>
                                        <p:attrNameLst>
                                          <p:attrName>fillcolor</p:attrName>
                                        </p:attrNameLst>
                                      </p:cBhvr>
                                      <p:tavLst>
                                        <p:tav tm="0">
                                          <p:val>
                                            <p:clrVal>
                                              <a:schemeClr val="accent2"/>
                                            </p:clrVal>
                                          </p:val>
                                        </p:tav>
                                        <p:tav tm="50000">
                                          <p:val>
                                            <p:clrVal>
                                              <a:schemeClr val="hlink"/>
                                            </p:clrVal>
                                          </p:val>
                                        </p:tav>
                                      </p:tavLst>
                                    </p:anim>
                                    <p:set>
                                      <p:cBhvr>
                                        <p:cTn id="229" dur="80"/>
                                        <p:tgtEl>
                                          <p:spTgt spid="146700"/>
                                        </p:tgtEl>
                                        <p:attrNameLst>
                                          <p:attrName>fill.type</p:attrName>
                                        </p:attrNameLst>
                                      </p:cBhvr>
                                      <p:to>
                                        <p:strVal val="solid"/>
                                      </p:to>
                                    </p:set>
                                  </p:childTnLst>
                                </p:cTn>
                              </p:par>
                            </p:childTnLst>
                          </p:cTn>
                        </p:par>
                      </p:childTnLst>
                    </p:cTn>
                  </p:par>
                  <p:par>
                    <p:cTn id="230" fill="hold" nodeType="clickPar">
                      <p:stCondLst>
                        <p:cond delay="indefinite"/>
                      </p:stCondLst>
                      <p:childTnLst>
                        <p:par>
                          <p:cTn id="231" fill="hold" nodeType="withGroup">
                            <p:stCondLst>
                              <p:cond delay="0"/>
                            </p:stCondLst>
                            <p:childTnLst>
                              <p:par>
                                <p:cTn id="232" presetID="22" presetClass="entr" presetSubtype="4" fill="hold" nodeType="clickEffect">
                                  <p:stCondLst>
                                    <p:cond delay="0"/>
                                  </p:stCondLst>
                                  <p:childTnLst>
                                    <p:set>
                                      <p:cBhvr>
                                        <p:cTn id="233" dur="1" fill="hold">
                                          <p:stCondLst>
                                            <p:cond delay="0"/>
                                          </p:stCondLst>
                                        </p:cTn>
                                        <p:tgtEl>
                                          <p:spTgt spid="146688">
                                            <p:txEl>
                                              <p:pRg st="0" end="0"/>
                                            </p:txEl>
                                          </p:spTgt>
                                        </p:tgtEl>
                                        <p:attrNameLst>
                                          <p:attrName>style.visibility</p:attrName>
                                        </p:attrNameLst>
                                      </p:cBhvr>
                                      <p:to>
                                        <p:strVal val="visible"/>
                                      </p:to>
                                    </p:set>
                                    <p:animEffect transition="in" filter="wipe(down)">
                                      <p:cBhvr>
                                        <p:cTn id="234" dur="500"/>
                                        <p:tgtEl>
                                          <p:spTgt spid="146688">
                                            <p:txEl>
                                              <p:pRg st="0" end="0"/>
                                            </p:txEl>
                                          </p:spTgt>
                                        </p:tgtEl>
                                      </p:cBhvr>
                                    </p:animEffect>
                                  </p:childTnLst>
                                </p:cTn>
                              </p:par>
                            </p:childTnLst>
                          </p:cTn>
                        </p:par>
                        <p:par>
                          <p:cTn id="235" fill="hold" nodeType="afterGroup">
                            <p:stCondLst>
                              <p:cond delay="500"/>
                            </p:stCondLst>
                            <p:childTnLst>
                              <p:par>
                                <p:cTn id="236" presetID="22" presetClass="entr" presetSubtype="4" fill="hold" nodeType="afterEffect">
                                  <p:stCondLst>
                                    <p:cond delay="0"/>
                                  </p:stCondLst>
                                  <p:childTnLst>
                                    <p:set>
                                      <p:cBhvr>
                                        <p:cTn id="237" dur="1" fill="hold">
                                          <p:stCondLst>
                                            <p:cond delay="0"/>
                                          </p:stCondLst>
                                        </p:cTn>
                                        <p:tgtEl>
                                          <p:spTgt spid="146654">
                                            <p:txEl>
                                              <p:pRg st="0" end="0"/>
                                            </p:txEl>
                                          </p:spTgt>
                                        </p:tgtEl>
                                        <p:attrNameLst>
                                          <p:attrName>style.visibility</p:attrName>
                                        </p:attrNameLst>
                                      </p:cBhvr>
                                      <p:to>
                                        <p:strVal val="visible"/>
                                      </p:to>
                                    </p:set>
                                    <p:animEffect transition="in" filter="wipe(down)">
                                      <p:cBhvr>
                                        <p:cTn id="238" dur="500"/>
                                        <p:tgtEl>
                                          <p:spTgt spid="146654">
                                            <p:txEl>
                                              <p:pRg st="0" end="0"/>
                                            </p:txEl>
                                          </p:spTgt>
                                        </p:tgtEl>
                                      </p:cBhvr>
                                    </p:animEffect>
                                  </p:childTnLst>
                                </p:cTn>
                              </p:par>
                            </p:childTnLst>
                          </p:cTn>
                        </p:par>
                        <p:par>
                          <p:cTn id="239" fill="hold" nodeType="afterGroup">
                            <p:stCondLst>
                              <p:cond delay="1000"/>
                            </p:stCondLst>
                            <p:childTnLst>
                              <p:par>
                                <p:cTn id="240" presetID="22" presetClass="entr" presetSubtype="4" fill="hold" nodeType="afterEffect">
                                  <p:stCondLst>
                                    <p:cond delay="0"/>
                                  </p:stCondLst>
                                  <p:childTnLst>
                                    <p:set>
                                      <p:cBhvr>
                                        <p:cTn id="241" dur="1" fill="hold">
                                          <p:stCondLst>
                                            <p:cond delay="0"/>
                                          </p:stCondLst>
                                        </p:cTn>
                                        <p:tgtEl>
                                          <p:spTgt spid="146655">
                                            <p:txEl>
                                              <p:pRg st="0" end="0"/>
                                            </p:txEl>
                                          </p:spTgt>
                                        </p:tgtEl>
                                        <p:attrNameLst>
                                          <p:attrName>style.visibility</p:attrName>
                                        </p:attrNameLst>
                                      </p:cBhvr>
                                      <p:to>
                                        <p:strVal val="visible"/>
                                      </p:to>
                                    </p:set>
                                    <p:animEffect transition="in" filter="wipe(down)">
                                      <p:cBhvr>
                                        <p:cTn id="242" dur="500"/>
                                        <p:tgtEl>
                                          <p:spTgt spid="146655">
                                            <p:txEl>
                                              <p:pRg st="0" end="0"/>
                                            </p:txEl>
                                          </p:spTgt>
                                        </p:tgtEl>
                                      </p:cBhvr>
                                    </p:animEffect>
                                  </p:childTnLst>
                                </p:cTn>
                              </p:par>
                            </p:childTnLst>
                          </p:cTn>
                        </p:par>
                        <p:par>
                          <p:cTn id="243" fill="hold" nodeType="afterGroup">
                            <p:stCondLst>
                              <p:cond delay="1500"/>
                            </p:stCondLst>
                            <p:childTnLst>
                              <p:par>
                                <p:cTn id="244" presetID="22" presetClass="entr" presetSubtype="4" fill="hold" nodeType="afterEffect">
                                  <p:stCondLst>
                                    <p:cond delay="0"/>
                                  </p:stCondLst>
                                  <p:childTnLst>
                                    <p:set>
                                      <p:cBhvr>
                                        <p:cTn id="245" dur="1" fill="hold">
                                          <p:stCondLst>
                                            <p:cond delay="0"/>
                                          </p:stCondLst>
                                        </p:cTn>
                                        <p:tgtEl>
                                          <p:spTgt spid="146648">
                                            <p:txEl>
                                              <p:pRg st="0" end="0"/>
                                            </p:txEl>
                                          </p:spTgt>
                                        </p:tgtEl>
                                        <p:attrNameLst>
                                          <p:attrName>style.visibility</p:attrName>
                                        </p:attrNameLst>
                                      </p:cBhvr>
                                      <p:to>
                                        <p:strVal val="visible"/>
                                      </p:to>
                                    </p:set>
                                    <p:animEffect transition="in" filter="wipe(down)">
                                      <p:cBhvr>
                                        <p:cTn id="246" dur="500"/>
                                        <p:tgtEl>
                                          <p:spTgt spid="146648">
                                            <p:txEl>
                                              <p:pRg st="0" end="0"/>
                                            </p:txEl>
                                          </p:spTgt>
                                        </p:tgtEl>
                                      </p:cBhvr>
                                    </p:animEffect>
                                  </p:childTnLst>
                                </p:cTn>
                              </p:par>
                            </p:childTnLst>
                          </p:cTn>
                        </p:par>
                        <p:par>
                          <p:cTn id="247" fill="hold" nodeType="afterGroup">
                            <p:stCondLst>
                              <p:cond delay="2000"/>
                            </p:stCondLst>
                            <p:childTnLst>
                              <p:par>
                                <p:cTn id="248" presetID="22" presetClass="entr" presetSubtype="4" fill="hold" nodeType="afterEffect">
                                  <p:stCondLst>
                                    <p:cond delay="0"/>
                                  </p:stCondLst>
                                  <p:childTnLst>
                                    <p:set>
                                      <p:cBhvr>
                                        <p:cTn id="249" dur="1" fill="hold">
                                          <p:stCondLst>
                                            <p:cond delay="0"/>
                                          </p:stCondLst>
                                        </p:cTn>
                                        <p:tgtEl>
                                          <p:spTgt spid="146651">
                                            <p:txEl>
                                              <p:pRg st="0" end="0"/>
                                            </p:txEl>
                                          </p:spTgt>
                                        </p:tgtEl>
                                        <p:attrNameLst>
                                          <p:attrName>style.visibility</p:attrName>
                                        </p:attrNameLst>
                                      </p:cBhvr>
                                      <p:to>
                                        <p:strVal val="visible"/>
                                      </p:to>
                                    </p:set>
                                    <p:animEffect transition="in" filter="wipe(down)">
                                      <p:cBhvr>
                                        <p:cTn id="250" dur="500"/>
                                        <p:tgtEl>
                                          <p:spTgt spid="146651">
                                            <p:txEl>
                                              <p:pRg st="0" end="0"/>
                                            </p:txEl>
                                          </p:spTgt>
                                        </p:tgtEl>
                                      </p:cBhvr>
                                    </p:animEffect>
                                  </p:childTnLst>
                                </p:cTn>
                              </p:par>
                            </p:childTnLst>
                          </p:cTn>
                        </p:par>
                        <p:par>
                          <p:cTn id="251" fill="hold" nodeType="afterGroup">
                            <p:stCondLst>
                              <p:cond delay="2500"/>
                            </p:stCondLst>
                            <p:childTnLst>
                              <p:par>
                                <p:cTn id="252" presetID="22" presetClass="entr" presetSubtype="4" fill="hold" nodeType="afterEffect">
                                  <p:stCondLst>
                                    <p:cond delay="0"/>
                                  </p:stCondLst>
                                  <p:childTnLst>
                                    <p:set>
                                      <p:cBhvr>
                                        <p:cTn id="253" dur="1" fill="hold">
                                          <p:stCondLst>
                                            <p:cond delay="0"/>
                                          </p:stCondLst>
                                        </p:cTn>
                                        <p:tgtEl>
                                          <p:spTgt spid="146652">
                                            <p:txEl>
                                              <p:pRg st="0" end="0"/>
                                            </p:txEl>
                                          </p:spTgt>
                                        </p:tgtEl>
                                        <p:attrNameLst>
                                          <p:attrName>style.visibility</p:attrName>
                                        </p:attrNameLst>
                                      </p:cBhvr>
                                      <p:to>
                                        <p:strVal val="visible"/>
                                      </p:to>
                                    </p:set>
                                    <p:animEffect transition="in" filter="wipe(down)">
                                      <p:cBhvr>
                                        <p:cTn id="254" dur="500"/>
                                        <p:tgtEl>
                                          <p:spTgt spid="146652">
                                            <p:txEl>
                                              <p:pRg st="0" end="0"/>
                                            </p:txEl>
                                          </p:spTgt>
                                        </p:tgtEl>
                                      </p:cBhvr>
                                    </p:animEffect>
                                  </p:childTnLst>
                                </p:cTn>
                              </p:par>
                            </p:childTnLst>
                          </p:cTn>
                        </p:par>
                        <p:par>
                          <p:cTn id="255" fill="hold" nodeType="afterGroup">
                            <p:stCondLst>
                              <p:cond delay="3000"/>
                            </p:stCondLst>
                            <p:childTnLst>
                              <p:par>
                                <p:cTn id="256" presetID="22" presetClass="entr" presetSubtype="4" fill="hold" nodeType="afterEffect">
                                  <p:stCondLst>
                                    <p:cond delay="0"/>
                                  </p:stCondLst>
                                  <p:childTnLst>
                                    <p:set>
                                      <p:cBhvr>
                                        <p:cTn id="257" dur="1" fill="hold">
                                          <p:stCondLst>
                                            <p:cond delay="0"/>
                                          </p:stCondLst>
                                        </p:cTn>
                                        <p:tgtEl>
                                          <p:spTgt spid="146691">
                                            <p:txEl>
                                              <p:pRg st="0" end="0"/>
                                            </p:txEl>
                                          </p:spTgt>
                                        </p:tgtEl>
                                        <p:attrNameLst>
                                          <p:attrName>style.visibility</p:attrName>
                                        </p:attrNameLst>
                                      </p:cBhvr>
                                      <p:to>
                                        <p:strVal val="visible"/>
                                      </p:to>
                                    </p:set>
                                    <p:animEffect transition="in" filter="wipe(down)">
                                      <p:cBhvr>
                                        <p:cTn id="258" dur="500"/>
                                        <p:tgtEl>
                                          <p:spTgt spid="146691">
                                            <p:txEl>
                                              <p:pRg st="0" end="0"/>
                                            </p:txEl>
                                          </p:spTgt>
                                        </p:tgtEl>
                                      </p:cBhvr>
                                    </p:animEffect>
                                  </p:childTnLst>
                                </p:cTn>
                              </p:par>
                            </p:childTnLst>
                          </p:cTn>
                        </p:par>
                      </p:childTnLst>
                    </p:cTn>
                  </p:par>
                  <p:par>
                    <p:cTn id="259" fill="hold" nodeType="clickPar">
                      <p:stCondLst>
                        <p:cond delay="indefinite"/>
                      </p:stCondLst>
                      <p:childTnLst>
                        <p:par>
                          <p:cTn id="260" fill="hold" nodeType="withGroup">
                            <p:stCondLst>
                              <p:cond delay="0"/>
                            </p:stCondLst>
                            <p:childTnLst>
                              <p:par>
                                <p:cTn id="261" presetID="27" presetClass="entr" presetSubtype="0" fill="hold" grpId="0" nodeType="clickEffect">
                                  <p:stCondLst>
                                    <p:cond delay="0"/>
                                  </p:stCondLst>
                                  <p:iterate type="lt">
                                    <p:tmPct val="50000"/>
                                  </p:iterate>
                                  <p:childTnLst>
                                    <p:set>
                                      <p:cBhvr>
                                        <p:cTn id="262" dur="1" fill="hold">
                                          <p:stCondLst>
                                            <p:cond delay="0"/>
                                          </p:stCondLst>
                                        </p:cTn>
                                        <p:tgtEl>
                                          <p:spTgt spid="146708"/>
                                        </p:tgtEl>
                                        <p:attrNameLst>
                                          <p:attrName>style.visibility</p:attrName>
                                        </p:attrNameLst>
                                      </p:cBhvr>
                                      <p:to>
                                        <p:strVal val="visible"/>
                                      </p:to>
                                    </p:set>
                                    <p:anim calcmode="discrete" valueType="clr">
                                      <p:cBhvr override="childStyle">
                                        <p:cTn id="263" dur="80"/>
                                        <p:tgtEl>
                                          <p:spTgt spid="146708"/>
                                        </p:tgtEl>
                                        <p:attrNameLst>
                                          <p:attrName>style.color</p:attrName>
                                        </p:attrNameLst>
                                      </p:cBhvr>
                                      <p:tavLst>
                                        <p:tav tm="0">
                                          <p:val>
                                            <p:clrVal>
                                              <a:schemeClr val="accent2"/>
                                            </p:clrVal>
                                          </p:val>
                                        </p:tav>
                                        <p:tav tm="50000">
                                          <p:val>
                                            <p:clrVal>
                                              <a:schemeClr val="hlink"/>
                                            </p:clrVal>
                                          </p:val>
                                        </p:tav>
                                      </p:tavLst>
                                    </p:anim>
                                    <p:anim calcmode="discrete" valueType="clr">
                                      <p:cBhvr>
                                        <p:cTn id="264" dur="80"/>
                                        <p:tgtEl>
                                          <p:spTgt spid="146708"/>
                                        </p:tgtEl>
                                        <p:attrNameLst>
                                          <p:attrName>fillcolor</p:attrName>
                                        </p:attrNameLst>
                                      </p:cBhvr>
                                      <p:tavLst>
                                        <p:tav tm="0">
                                          <p:val>
                                            <p:clrVal>
                                              <a:schemeClr val="accent2"/>
                                            </p:clrVal>
                                          </p:val>
                                        </p:tav>
                                        <p:tav tm="50000">
                                          <p:val>
                                            <p:clrVal>
                                              <a:schemeClr val="hlink"/>
                                            </p:clrVal>
                                          </p:val>
                                        </p:tav>
                                      </p:tavLst>
                                    </p:anim>
                                    <p:set>
                                      <p:cBhvr>
                                        <p:cTn id="265" dur="80"/>
                                        <p:tgtEl>
                                          <p:spTgt spid="146708"/>
                                        </p:tgtEl>
                                        <p:attrNameLst>
                                          <p:attrName>fill.type</p:attrName>
                                        </p:attrNameLst>
                                      </p:cBhvr>
                                      <p:to>
                                        <p:strVal val="solid"/>
                                      </p:to>
                                    </p:set>
                                  </p:childTnLst>
                                </p:cTn>
                              </p:par>
                            </p:childTnLst>
                          </p:cTn>
                        </p:par>
                      </p:childTnLst>
                    </p:cTn>
                  </p:par>
                  <p:par>
                    <p:cTn id="266" fill="hold" nodeType="clickPar">
                      <p:stCondLst>
                        <p:cond delay="indefinite"/>
                      </p:stCondLst>
                      <p:childTnLst>
                        <p:par>
                          <p:cTn id="267" fill="hold" nodeType="withGroup">
                            <p:stCondLst>
                              <p:cond delay="0"/>
                            </p:stCondLst>
                            <p:childTnLst>
                              <p:par>
                                <p:cTn id="268" presetID="22" presetClass="entr" presetSubtype="4" fill="hold" nodeType="clickEffect">
                                  <p:stCondLst>
                                    <p:cond delay="0"/>
                                  </p:stCondLst>
                                  <p:childTnLst>
                                    <p:set>
                                      <p:cBhvr>
                                        <p:cTn id="269" dur="1" fill="hold">
                                          <p:stCondLst>
                                            <p:cond delay="0"/>
                                          </p:stCondLst>
                                        </p:cTn>
                                        <p:tgtEl>
                                          <p:spTgt spid="146690">
                                            <p:txEl>
                                              <p:pRg st="0" end="0"/>
                                            </p:txEl>
                                          </p:spTgt>
                                        </p:tgtEl>
                                        <p:attrNameLst>
                                          <p:attrName>style.visibility</p:attrName>
                                        </p:attrNameLst>
                                      </p:cBhvr>
                                      <p:to>
                                        <p:strVal val="visible"/>
                                      </p:to>
                                    </p:set>
                                    <p:animEffect transition="in" filter="wipe(down)">
                                      <p:cBhvr>
                                        <p:cTn id="270" dur="500"/>
                                        <p:tgtEl>
                                          <p:spTgt spid="146690">
                                            <p:txEl>
                                              <p:pRg st="0" end="0"/>
                                            </p:txEl>
                                          </p:spTgt>
                                        </p:tgtEl>
                                      </p:cBhvr>
                                    </p:animEffect>
                                  </p:childTnLst>
                                </p:cTn>
                              </p:par>
                            </p:childTnLst>
                          </p:cTn>
                        </p:par>
                        <p:par>
                          <p:cTn id="271" fill="hold" nodeType="afterGroup">
                            <p:stCondLst>
                              <p:cond delay="500"/>
                            </p:stCondLst>
                            <p:childTnLst>
                              <p:par>
                                <p:cTn id="272" presetID="22" presetClass="entr" presetSubtype="4" fill="hold" nodeType="afterEffect">
                                  <p:stCondLst>
                                    <p:cond delay="0"/>
                                  </p:stCondLst>
                                  <p:childTnLst>
                                    <p:set>
                                      <p:cBhvr>
                                        <p:cTn id="273" dur="1" fill="hold">
                                          <p:stCondLst>
                                            <p:cond delay="0"/>
                                          </p:stCondLst>
                                        </p:cTn>
                                        <p:tgtEl>
                                          <p:spTgt spid="146659">
                                            <p:txEl>
                                              <p:pRg st="0" end="0"/>
                                            </p:txEl>
                                          </p:spTgt>
                                        </p:tgtEl>
                                        <p:attrNameLst>
                                          <p:attrName>style.visibility</p:attrName>
                                        </p:attrNameLst>
                                      </p:cBhvr>
                                      <p:to>
                                        <p:strVal val="visible"/>
                                      </p:to>
                                    </p:set>
                                    <p:animEffect transition="in" filter="wipe(down)">
                                      <p:cBhvr>
                                        <p:cTn id="274" dur="500"/>
                                        <p:tgtEl>
                                          <p:spTgt spid="146659">
                                            <p:txEl>
                                              <p:pRg st="0" end="0"/>
                                            </p:txEl>
                                          </p:spTgt>
                                        </p:tgtEl>
                                      </p:cBhvr>
                                    </p:animEffect>
                                  </p:childTnLst>
                                </p:cTn>
                              </p:par>
                            </p:childTnLst>
                          </p:cTn>
                        </p:par>
                        <p:par>
                          <p:cTn id="275" fill="hold" nodeType="afterGroup">
                            <p:stCondLst>
                              <p:cond delay="1000"/>
                            </p:stCondLst>
                            <p:childTnLst>
                              <p:par>
                                <p:cTn id="276" presetID="22" presetClass="entr" presetSubtype="4" fill="hold" nodeType="afterEffect">
                                  <p:stCondLst>
                                    <p:cond delay="0"/>
                                  </p:stCondLst>
                                  <p:childTnLst>
                                    <p:set>
                                      <p:cBhvr>
                                        <p:cTn id="277" dur="1" fill="hold">
                                          <p:stCondLst>
                                            <p:cond delay="0"/>
                                          </p:stCondLst>
                                        </p:cTn>
                                        <p:tgtEl>
                                          <p:spTgt spid="146658">
                                            <p:txEl>
                                              <p:pRg st="0" end="0"/>
                                            </p:txEl>
                                          </p:spTgt>
                                        </p:tgtEl>
                                        <p:attrNameLst>
                                          <p:attrName>style.visibility</p:attrName>
                                        </p:attrNameLst>
                                      </p:cBhvr>
                                      <p:to>
                                        <p:strVal val="visible"/>
                                      </p:to>
                                    </p:set>
                                    <p:animEffect transition="in" filter="wipe(down)">
                                      <p:cBhvr>
                                        <p:cTn id="278" dur="500"/>
                                        <p:tgtEl>
                                          <p:spTgt spid="146658">
                                            <p:txEl>
                                              <p:pRg st="0" end="0"/>
                                            </p:txEl>
                                          </p:spTgt>
                                        </p:tgtEl>
                                      </p:cBhvr>
                                    </p:animEffect>
                                  </p:childTnLst>
                                </p:cTn>
                              </p:par>
                            </p:childTnLst>
                          </p:cTn>
                        </p:par>
                        <p:par>
                          <p:cTn id="279" fill="hold" nodeType="afterGroup">
                            <p:stCondLst>
                              <p:cond delay="1500"/>
                            </p:stCondLst>
                            <p:childTnLst>
                              <p:par>
                                <p:cTn id="280" presetID="22" presetClass="entr" presetSubtype="4" fill="hold" nodeType="afterEffect">
                                  <p:stCondLst>
                                    <p:cond delay="0"/>
                                  </p:stCondLst>
                                  <p:childTnLst>
                                    <p:set>
                                      <p:cBhvr>
                                        <p:cTn id="281" dur="1" fill="hold">
                                          <p:stCondLst>
                                            <p:cond delay="0"/>
                                          </p:stCondLst>
                                        </p:cTn>
                                        <p:tgtEl>
                                          <p:spTgt spid="146657">
                                            <p:txEl>
                                              <p:pRg st="0" end="0"/>
                                            </p:txEl>
                                          </p:spTgt>
                                        </p:tgtEl>
                                        <p:attrNameLst>
                                          <p:attrName>style.visibility</p:attrName>
                                        </p:attrNameLst>
                                      </p:cBhvr>
                                      <p:to>
                                        <p:strVal val="visible"/>
                                      </p:to>
                                    </p:set>
                                    <p:animEffect transition="in" filter="wipe(down)">
                                      <p:cBhvr>
                                        <p:cTn id="282" dur="500"/>
                                        <p:tgtEl>
                                          <p:spTgt spid="146657">
                                            <p:txEl>
                                              <p:pRg st="0" end="0"/>
                                            </p:txEl>
                                          </p:spTgt>
                                        </p:tgtEl>
                                      </p:cBhvr>
                                    </p:animEffect>
                                  </p:childTnLst>
                                </p:cTn>
                              </p:par>
                            </p:childTnLst>
                          </p:cTn>
                        </p:par>
                        <p:par>
                          <p:cTn id="283" fill="hold" nodeType="afterGroup">
                            <p:stCondLst>
                              <p:cond delay="2000"/>
                            </p:stCondLst>
                            <p:childTnLst>
                              <p:par>
                                <p:cTn id="284" presetID="22" presetClass="entr" presetSubtype="4" fill="hold" nodeType="afterEffect">
                                  <p:stCondLst>
                                    <p:cond delay="0"/>
                                  </p:stCondLst>
                                  <p:childTnLst>
                                    <p:set>
                                      <p:cBhvr>
                                        <p:cTn id="285" dur="1" fill="hold">
                                          <p:stCondLst>
                                            <p:cond delay="0"/>
                                          </p:stCondLst>
                                        </p:cTn>
                                        <p:tgtEl>
                                          <p:spTgt spid="146656">
                                            <p:txEl>
                                              <p:pRg st="0" end="0"/>
                                            </p:txEl>
                                          </p:spTgt>
                                        </p:tgtEl>
                                        <p:attrNameLst>
                                          <p:attrName>style.visibility</p:attrName>
                                        </p:attrNameLst>
                                      </p:cBhvr>
                                      <p:to>
                                        <p:strVal val="visible"/>
                                      </p:to>
                                    </p:set>
                                    <p:animEffect transition="in" filter="wipe(down)">
                                      <p:cBhvr>
                                        <p:cTn id="286" dur="500"/>
                                        <p:tgtEl>
                                          <p:spTgt spid="14665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695" grpId="0"/>
      <p:bldP spid="146696" grpId="0"/>
      <p:bldP spid="146697" grpId="0"/>
      <p:bldP spid="146698" grpId="0"/>
      <p:bldP spid="146699" grpId="0"/>
      <p:bldP spid="146700" grpId="0"/>
      <p:bldP spid="146707" grpId="0"/>
      <p:bldP spid="14670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84" descr="7"/>
          <p:cNvPicPr>
            <a:picLocks noGrp="1" noChangeAspect="1" noChangeArrowheads="1"/>
          </p:cNvPicPr>
          <p:nvPr>
            <p:ph/>
          </p:nvPr>
        </p:nvPicPr>
        <p:blipFill>
          <a:blip r:embed="rId2">
            <a:extLst>
              <a:ext uri="{28A0092B-C50C-407E-A947-70E740481C1C}">
                <a14:useLocalDpi xmlns:a14="http://schemas.microsoft.com/office/drawing/2010/main" xmlns="" val="0"/>
              </a:ext>
            </a:extLst>
          </a:blip>
          <a:srcRect/>
          <a:stretch>
            <a:fillRect/>
          </a:stretch>
        </p:blipFill>
        <p:spPr>
          <a:xfrm>
            <a:off x="0" y="311150"/>
            <a:ext cx="9144000" cy="6546850"/>
          </a:xfr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212736072"/>
      </p:ext>
    </p:extLst>
  </p:cSld>
  <p:clrMapOvr>
    <a:masterClrMapping/>
  </p:clrMapOvr>
  <p:transition advTm="300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spTree>
    <p:extLst>
      <p:ext uri="{BB962C8B-B14F-4D97-AF65-F5344CB8AC3E}">
        <p14:creationId xmlns:p14="http://schemas.microsoft.com/office/powerpoint/2010/main" xmlns="" val="1034272787"/>
      </p:ext>
    </p:extLst>
  </p:cSld>
  <p:clrMapOvr>
    <a:masterClrMapping/>
  </p:clrMapOvr>
  <mc:AlternateContent xmlns:mc="http://schemas.openxmlformats.org/markup-compatibility/2006">
    <mc:Choice xmlns:p14="http://schemas.microsoft.com/office/powerpoint/2010/main" xmlns="" Requires="p14">
      <p:transition spd="slow" p14:dur="3400">
        <p14:reveal/>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spTree>
    <p:extLst>
      <p:ext uri="{BB962C8B-B14F-4D97-AF65-F5344CB8AC3E}">
        <p14:creationId xmlns:p14="http://schemas.microsoft.com/office/powerpoint/2010/main" xmlns="" val="219671024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60648"/>
            <a:ext cx="8229600" cy="835496"/>
          </a:xfrm>
        </p:spPr>
        <p:txBody>
          <a:bodyPr/>
          <a:lstStyle/>
          <a:p>
            <a:r>
              <a:rPr lang="en-US" sz="4800" dirty="0" smtClean="0"/>
              <a:t>The Traffic in London</a:t>
            </a:r>
            <a:endParaRPr lang="ru-RU" sz="4800" dirty="0"/>
          </a:p>
        </p:txBody>
      </p:sp>
      <p:pic>
        <p:nvPicPr>
          <p:cNvPr id="4" name="Рисунок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755576" y="1268760"/>
            <a:ext cx="7513657" cy="4996582"/>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xmlns="" val="210049922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circle(in)">
                                      <p:cBhvr>
                                        <p:cTn id="14"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spTree>
    <p:extLst>
      <p:ext uri="{BB962C8B-B14F-4D97-AF65-F5344CB8AC3E}">
        <p14:creationId xmlns:p14="http://schemas.microsoft.com/office/powerpoint/2010/main" xmlns="" val="2896906689"/>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spTree>
    <p:extLst>
      <p:ext uri="{BB962C8B-B14F-4D97-AF65-F5344CB8AC3E}">
        <p14:creationId xmlns:p14="http://schemas.microsoft.com/office/powerpoint/2010/main" xmlns="" val="160750167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spTree>
    <p:extLst>
      <p:ext uri="{BB962C8B-B14F-4D97-AF65-F5344CB8AC3E}">
        <p14:creationId xmlns:p14="http://schemas.microsoft.com/office/powerpoint/2010/main" xmlns="" val="398474941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spTree>
    <p:extLst>
      <p:ext uri="{BB962C8B-B14F-4D97-AF65-F5344CB8AC3E}">
        <p14:creationId xmlns:p14="http://schemas.microsoft.com/office/powerpoint/2010/main" xmlns="" val="256739238"/>
      </p:ext>
    </p:extLst>
  </p:cSld>
  <p:clrMapOvr>
    <a:masterClrMapping/>
  </p:clrMapOvr>
  <mc:AlternateContent xmlns:mc="http://schemas.openxmlformats.org/markup-compatibility/2006">
    <mc:Choice xmlns:p14="http://schemas.microsoft.com/office/powerpoint/2010/main" xmlns="" Requires="p14">
      <p:transition spd="slow" p14:dur="3400">
        <p14:reveal/>
      </p:transition>
    </mc:Choice>
    <mc:Fallback>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сполнительная">
  <a:themeElements>
    <a:clrScheme name="Исполнительная">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Исполнительная">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Исполнитель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Сумерки">
  <a:themeElements>
    <a:clrScheme name="Сумерки 2">
      <a:dk1>
        <a:srgbClr val="000099"/>
      </a:dk1>
      <a:lt1>
        <a:srgbClr val="FFFFFF"/>
      </a:lt1>
      <a:dk2>
        <a:srgbClr val="000066"/>
      </a:dk2>
      <a:lt2>
        <a:srgbClr val="EAEAEA"/>
      </a:lt2>
      <a:accent1>
        <a:srgbClr val="66CCFF"/>
      </a:accent1>
      <a:accent2>
        <a:srgbClr val="0066FF"/>
      </a:accent2>
      <a:accent3>
        <a:srgbClr val="AAAAB8"/>
      </a:accent3>
      <a:accent4>
        <a:srgbClr val="DADADA"/>
      </a:accent4>
      <a:accent5>
        <a:srgbClr val="B8E2FF"/>
      </a:accent5>
      <a:accent6>
        <a:srgbClr val="005CE7"/>
      </a:accent6>
      <a:hlink>
        <a:srgbClr val="FFFFCC"/>
      </a:hlink>
      <a:folHlink>
        <a:srgbClr val="99CC00"/>
      </a:folHlink>
    </a:clrScheme>
    <a:fontScheme name="Сумерки">
      <a:majorFont>
        <a:latin typeface="Tahoma"/>
        <a:ea typeface=""/>
        <a:cs typeface=""/>
      </a:majorFont>
      <a:minorFont>
        <a:latin typeface="Tahoma"/>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ru-RU"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ru-RU" sz="1800" b="0" i="0" u="none" strike="noStrike" cap="none" normalizeH="0" baseline="0" smtClean="0">
            <a:ln>
              <a:noFill/>
            </a:ln>
            <a:solidFill>
              <a:schemeClr val="tx1"/>
            </a:solidFill>
            <a:effectLst/>
            <a:latin typeface="Arial" charset="0"/>
          </a:defRPr>
        </a:defPPr>
      </a:lstStyle>
    </a:lnDef>
  </a:objectDefaults>
  <a:extraClrSchemeLst>
    <a:extraClrScheme>
      <a:clrScheme name="Сумерки 1">
        <a:dk1>
          <a:srgbClr val="BD3737"/>
        </a:dk1>
        <a:lt1>
          <a:srgbClr val="FFFFFF"/>
        </a:lt1>
        <a:dk2>
          <a:srgbClr val="721E1E"/>
        </a:dk2>
        <a:lt2>
          <a:srgbClr val="FFCC00"/>
        </a:lt2>
        <a:accent1>
          <a:srgbClr val="FF6600"/>
        </a:accent1>
        <a:accent2>
          <a:srgbClr val="CC3300"/>
        </a:accent2>
        <a:accent3>
          <a:srgbClr val="BCABAB"/>
        </a:accent3>
        <a:accent4>
          <a:srgbClr val="DADADA"/>
        </a:accent4>
        <a:accent5>
          <a:srgbClr val="FFB8AA"/>
        </a:accent5>
        <a:accent6>
          <a:srgbClr val="B92D00"/>
        </a:accent6>
        <a:hlink>
          <a:srgbClr val="F7CC2F"/>
        </a:hlink>
        <a:folHlink>
          <a:srgbClr val="C7C6B1"/>
        </a:folHlink>
      </a:clrScheme>
      <a:clrMap bg1="dk2" tx1="lt1" bg2="dk1" tx2="lt2" accent1="accent1" accent2="accent2" accent3="accent3" accent4="accent4" accent5="accent5" accent6="accent6" hlink="hlink" folHlink="folHlink"/>
    </a:extraClrScheme>
    <a:extraClrScheme>
      <a:clrScheme name="Сумерки 2">
        <a:dk1>
          <a:srgbClr val="000099"/>
        </a:dk1>
        <a:lt1>
          <a:srgbClr val="FFFFFF"/>
        </a:lt1>
        <a:dk2>
          <a:srgbClr val="000066"/>
        </a:dk2>
        <a:lt2>
          <a:srgbClr val="EAEAEA"/>
        </a:lt2>
        <a:accent1>
          <a:srgbClr val="66CCFF"/>
        </a:accent1>
        <a:accent2>
          <a:srgbClr val="0066FF"/>
        </a:accent2>
        <a:accent3>
          <a:srgbClr val="AAAAB8"/>
        </a:accent3>
        <a:accent4>
          <a:srgbClr val="DADADA"/>
        </a:accent4>
        <a:accent5>
          <a:srgbClr val="B8E2FF"/>
        </a:accent5>
        <a:accent6>
          <a:srgbClr val="005CE7"/>
        </a:accent6>
        <a:hlink>
          <a:srgbClr val="FFFFCC"/>
        </a:hlink>
        <a:folHlink>
          <a:srgbClr val="99CC00"/>
        </a:folHlink>
      </a:clrScheme>
      <a:clrMap bg1="dk2" tx1="lt1" bg2="dk1" tx2="lt2" accent1="accent1" accent2="accent2" accent3="accent3" accent4="accent4" accent5="accent5" accent6="accent6" hlink="hlink" folHlink="folHlink"/>
    </a:extraClrScheme>
    <a:extraClrScheme>
      <a:clrScheme name="Сумерки 3">
        <a:dk1>
          <a:srgbClr val="6600CC"/>
        </a:dk1>
        <a:lt1>
          <a:srgbClr val="FFFFFF"/>
        </a:lt1>
        <a:dk2>
          <a:srgbClr val="4B0096"/>
        </a:dk2>
        <a:lt2>
          <a:srgbClr val="CDD7DF"/>
        </a:lt2>
        <a:accent1>
          <a:srgbClr val="9999FF"/>
        </a:accent1>
        <a:accent2>
          <a:srgbClr val="7850BA"/>
        </a:accent2>
        <a:accent3>
          <a:srgbClr val="B1AAC9"/>
        </a:accent3>
        <a:accent4>
          <a:srgbClr val="DADADA"/>
        </a:accent4>
        <a:accent5>
          <a:srgbClr val="CACAFF"/>
        </a:accent5>
        <a:accent6>
          <a:srgbClr val="6C48A8"/>
        </a:accent6>
        <a:hlink>
          <a:srgbClr val="00CCFF"/>
        </a:hlink>
        <a:folHlink>
          <a:srgbClr val="0796B3"/>
        </a:folHlink>
      </a:clrScheme>
      <a:clrMap bg1="dk2" tx1="lt1" bg2="dk1" tx2="lt2" accent1="accent1" accent2="accent2" accent3="accent3" accent4="accent4" accent5="accent5" accent6="accent6" hlink="hlink" folHlink="folHlink"/>
    </a:extraClrScheme>
    <a:extraClrScheme>
      <a:clrScheme name="Сумерки 4">
        <a:dk1>
          <a:srgbClr val="55863C"/>
        </a:dk1>
        <a:lt1>
          <a:srgbClr val="FFFFFF"/>
        </a:lt1>
        <a:dk2>
          <a:srgbClr val="375F2F"/>
        </a:dk2>
        <a:lt2>
          <a:srgbClr val="D1EFB3"/>
        </a:lt2>
        <a:accent1>
          <a:srgbClr val="00CC66"/>
        </a:accent1>
        <a:accent2>
          <a:srgbClr val="8EAC66"/>
        </a:accent2>
        <a:accent3>
          <a:srgbClr val="AEB6AD"/>
        </a:accent3>
        <a:accent4>
          <a:srgbClr val="DADADA"/>
        </a:accent4>
        <a:accent5>
          <a:srgbClr val="AAE2B8"/>
        </a:accent5>
        <a:accent6>
          <a:srgbClr val="809B5C"/>
        </a:accent6>
        <a:hlink>
          <a:srgbClr val="B4EF7F"/>
        </a:hlink>
        <a:folHlink>
          <a:srgbClr val="F8F6AC"/>
        </a:folHlink>
      </a:clrScheme>
      <a:clrMap bg1="dk2" tx1="lt1" bg2="dk1" tx2="lt2" accent1="accent1" accent2="accent2" accent3="accent3" accent4="accent4" accent5="accent5" accent6="accent6" hlink="hlink" folHlink="folHlink"/>
    </a:extraClrScheme>
    <a:extraClrScheme>
      <a:clrScheme name="Сумерки 5">
        <a:dk1>
          <a:srgbClr val="588073"/>
        </a:dk1>
        <a:lt1>
          <a:srgbClr val="FFFFFF"/>
        </a:lt1>
        <a:dk2>
          <a:srgbClr val="486768"/>
        </a:dk2>
        <a:lt2>
          <a:srgbClr val="DDDDDD"/>
        </a:lt2>
        <a:accent1>
          <a:srgbClr val="33CCCC"/>
        </a:accent1>
        <a:accent2>
          <a:srgbClr val="008871"/>
        </a:accent2>
        <a:accent3>
          <a:srgbClr val="B1B8B9"/>
        </a:accent3>
        <a:accent4>
          <a:srgbClr val="DADADA"/>
        </a:accent4>
        <a:accent5>
          <a:srgbClr val="ADE2E2"/>
        </a:accent5>
        <a:accent6>
          <a:srgbClr val="007B66"/>
        </a:accent6>
        <a:hlink>
          <a:srgbClr val="00CC99"/>
        </a:hlink>
        <a:folHlink>
          <a:srgbClr val="A8A8A8"/>
        </a:folHlink>
      </a:clrScheme>
      <a:clrMap bg1="dk2" tx1="lt1" bg2="dk1" tx2="lt2" accent1="accent1" accent2="accent2" accent3="accent3" accent4="accent4" accent5="accent5" accent6="accent6" hlink="hlink" folHlink="folHlink"/>
    </a:extraClrScheme>
    <a:extraClrScheme>
      <a:clrScheme name="Сумерки 6">
        <a:dk1>
          <a:srgbClr val="6B6C75"/>
        </a:dk1>
        <a:lt1>
          <a:srgbClr val="FFFFFF"/>
        </a:lt1>
        <a:dk2>
          <a:srgbClr val="575863"/>
        </a:dk2>
        <a:lt2>
          <a:srgbClr val="FFFFCC"/>
        </a:lt2>
        <a:accent1>
          <a:srgbClr val="677481"/>
        </a:accent1>
        <a:accent2>
          <a:srgbClr val="697E5E"/>
        </a:accent2>
        <a:accent3>
          <a:srgbClr val="B4B4B7"/>
        </a:accent3>
        <a:accent4>
          <a:srgbClr val="DADADA"/>
        </a:accent4>
        <a:accent5>
          <a:srgbClr val="B8BCC1"/>
        </a:accent5>
        <a:accent6>
          <a:srgbClr val="5E7254"/>
        </a:accent6>
        <a:hlink>
          <a:srgbClr val="E9E77F"/>
        </a:hlink>
        <a:folHlink>
          <a:srgbClr val="D3A44F"/>
        </a:folHlink>
      </a:clrScheme>
      <a:clrMap bg1="dk2" tx1="lt1" bg2="dk1" tx2="lt2" accent1="accent1" accent2="accent2" accent3="accent3" accent4="accent4" accent5="accent5" accent6="accent6" hlink="hlink" folHlink="folHlink"/>
    </a:extraClrScheme>
    <a:extraClrScheme>
      <a:clrScheme name="Сумерки 7">
        <a:dk1>
          <a:srgbClr val="000000"/>
        </a:dk1>
        <a:lt1>
          <a:srgbClr val="C4D6BE"/>
        </a:lt1>
        <a:dk2>
          <a:srgbClr val="339966"/>
        </a:dk2>
        <a:lt2>
          <a:srgbClr val="EFFBF0"/>
        </a:lt2>
        <a:accent1>
          <a:srgbClr val="DDDDDD"/>
        </a:accent1>
        <a:accent2>
          <a:srgbClr val="CCFF99"/>
        </a:accent2>
        <a:accent3>
          <a:srgbClr val="DEE8DB"/>
        </a:accent3>
        <a:accent4>
          <a:srgbClr val="000000"/>
        </a:accent4>
        <a:accent5>
          <a:srgbClr val="EBEBEB"/>
        </a:accent5>
        <a:accent6>
          <a:srgbClr val="B9E78A"/>
        </a:accent6>
        <a:hlink>
          <a:srgbClr val="009900"/>
        </a:hlink>
        <a:folHlink>
          <a:srgbClr val="336600"/>
        </a:folHlink>
      </a:clrScheme>
      <a:clrMap bg1="lt1" tx1="dk1" bg2="lt2" tx2="dk2" accent1="accent1" accent2="accent2" accent3="accent3" accent4="accent4" accent5="accent5" accent6="accent6" hlink="hlink" folHlink="folHlink"/>
    </a:extraClrScheme>
    <a:extraClrScheme>
      <a:clrScheme name="Сумерки 8">
        <a:dk1>
          <a:srgbClr val="000000"/>
        </a:dk1>
        <a:lt1>
          <a:srgbClr val="D6DAE4"/>
        </a:lt1>
        <a:dk2>
          <a:srgbClr val="000099"/>
        </a:dk2>
        <a:lt2>
          <a:srgbClr val="FFFFFF"/>
        </a:lt2>
        <a:accent1>
          <a:srgbClr val="BFDEE3"/>
        </a:accent1>
        <a:accent2>
          <a:srgbClr val="C0C0C0"/>
        </a:accent2>
        <a:accent3>
          <a:srgbClr val="E8EAEF"/>
        </a:accent3>
        <a:accent4>
          <a:srgbClr val="000000"/>
        </a:accent4>
        <a:accent5>
          <a:srgbClr val="DCECEF"/>
        </a:accent5>
        <a:accent6>
          <a:srgbClr val="AEAEAE"/>
        </a:accent6>
        <a:hlink>
          <a:srgbClr val="3333CC"/>
        </a:hlink>
        <a:folHlink>
          <a:srgbClr val="5E93C9"/>
        </a:folHlink>
      </a:clrScheme>
      <a:clrMap bg1="lt1" tx1="dk1" bg2="lt2" tx2="dk2" accent1="accent1" accent2="accent2" accent3="accent3" accent4="accent4" accent5="accent5" accent6="accent6" hlink="hlink" folHlink="folHlink"/>
    </a:extraClrScheme>
    <a:extraClrScheme>
      <a:clrScheme name="Сумерки 9">
        <a:dk1>
          <a:srgbClr val="4A2500"/>
        </a:dk1>
        <a:lt1>
          <a:srgbClr val="C2C0BA"/>
        </a:lt1>
        <a:dk2>
          <a:srgbClr val="788569"/>
        </a:dk2>
        <a:lt2>
          <a:srgbClr val="F4F4EC"/>
        </a:lt2>
        <a:accent1>
          <a:srgbClr val="E1DFC1"/>
        </a:accent1>
        <a:accent2>
          <a:srgbClr val="A5A7AF"/>
        </a:accent2>
        <a:accent3>
          <a:srgbClr val="DDDCD9"/>
        </a:accent3>
        <a:accent4>
          <a:srgbClr val="3E1E00"/>
        </a:accent4>
        <a:accent5>
          <a:srgbClr val="EEECDD"/>
        </a:accent5>
        <a:accent6>
          <a:srgbClr val="95979E"/>
        </a:accent6>
        <a:hlink>
          <a:srgbClr val="9C9800"/>
        </a:hlink>
        <a:folHlink>
          <a:srgbClr val="666633"/>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Сумерки">
  <a:themeElements>
    <a:clrScheme name="Сумерки 2">
      <a:dk1>
        <a:srgbClr val="000099"/>
      </a:dk1>
      <a:lt1>
        <a:srgbClr val="FFFFFF"/>
      </a:lt1>
      <a:dk2>
        <a:srgbClr val="000066"/>
      </a:dk2>
      <a:lt2>
        <a:srgbClr val="EAEAEA"/>
      </a:lt2>
      <a:accent1>
        <a:srgbClr val="66CCFF"/>
      </a:accent1>
      <a:accent2>
        <a:srgbClr val="0066FF"/>
      </a:accent2>
      <a:accent3>
        <a:srgbClr val="AAAAB8"/>
      </a:accent3>
      <a:accent4>
        <a:srgbClr val="DADADA"/>
      </a:accent4>
      <a:accent5>
        <a:srgbClr val="B8E2FF"/>
      </a:accent5>
      <a:accent6>
        <a:srgbClr val="005CE7"/>
      </a:accent6>
      <a:hlink>
        <a:srgbClr val="FFFFCC"/>
      </a:hlink>
      <a:folHlink>
        <a:srgbClr val="99CC00"/>
      </a:folHlink>
    </a:clrScheme>
    <a:fontScheme name="Сумерки">
      <a:majorFont>
        <a:latin typeface="Tahoma"/>
        <a:ea typeface=""/>
        <a:cs typeface=""/>
      </a:majorFont>
      <a:minorFont>
        <a:latin typeface="Tahoma"/>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ru-RU"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ru-RU" sz="1800" b="0" i="0" u="none" strike="noStrike" cap="none" normalizeH="0" baseline="0" smtClean="0">
            <a:ln>
              <a:noFill/>
            </a:ln>
            <a:solidFill>
              <a:schemeClr val="tx1"/>
            </a:solidFill>
            <a:effectLst/>
            <a:latin typeface="Arial" charset="0"/>
          </a:defRPr>
        </a:defPPr>
      </a:lstStyle>
    </a:lnDef>
  </a:objectDefaults>
  <a:extraClrSchemeLst>
    <a:extraClrScheme>
      <a:clrScheme name="Сумерки 1">
        <a:dk1>
          <a:srgbClr val="BD3737"/>
        </a:dk1>
        <a:lt1>
          <a:srgbClr val="FFFFFF"/>
        </a:lt1>
        <a:dk2>
          <a:srgbClr val="721E1E"/>
        </a:dk2>
        <a:lt2>
          <a:srgbClr val="FFCC00"/>
        </a:lt2>
        <a:accent1>
          <a:srgbClr val="FF6600"/>
        </a:accent1>
        <a:accent2>
          <a:srgbClr val="CC3300"/>
        </a:accent2>
        <a:accent3>
          <a:srgbClr val="BCABAB"/>
        </a:accent3>
        <a:accent4>
          <a:srgbClr val="DADADA"/>
        </a:accent4>
        <a:accent5>
          <a:srgbClr val="FFB8AA"/>
        </a:accent5>
        <a:accent6>
          <a:srgbClr val="B92D00"/>
        </a:accent6>
        <a:hlink>
          <a:srgbClr val="F7CC2F"/>
        </a:hlink>
        <a:folHlink>
          <a:srgbClr val="C7C6B1"/>
        </a:folHlink>
      </a:clrScheme>
      <a:clrMap bg1="dk2" tx1="lt1" bg2="dk1" tx2="lt2" accent1="accent1" accent2="accent2" accent3="accent3" accent4="accent4" accent5="accent5" accent6="accent6" hlink="hlink" folHlink="folHlink"/>
    </a:extraClrScheme>
    <a:extraClrScheme>
      <a:clrScheme name="Сумерки 2">
        <a:dk1>
          <a:srgbClr val="000099"/>
        </a:dk1>
        <a:lt1>
          <a:srgbClr val="FFFFFF"/>
        </a:lt1>
        <a:dk2>
          <a:srgbClr val="000066"/>
        </a:dk2>
        <a:lt2>
          <a:srgbClr val="EAEAEA"/>
        </a:lt2>
        <a:accent1>
          <a:srgbClr val="66CCFF"/>
        </a:accent1>
        <a:accent2>
          <a:srgbClr val="0066FF"/>
        </a:accent2>
        <a:accent3>
          <a:srgbClr val="AAAAB8"/>
        </a:accent3>
        <a:accent4>
          <a:srgbClr val="DADADA"/>
        </a:accent4>
        <a:accent5>
          <a:srgbClr val="B8E2FF"/>
        </a:accent5>
        <a:accent6>
          <a:srgbClr val="005CE7"/>
        </a:accent6>
        <a:hlink>
          <a:srgbClr val="FFFFCC"/>
        </a:hlink>
        <a:folHlink>
          <a:srgbClr val="99CC00"/>
        </a:folHlink>
      </a:clrScheme>
      <a:clrMap bg1="dk2" tx1="lt1" bg2="dk1" tx2="lt2" accent1="accent1" accent2="accent2" accent3="accent3" accent4="accent4" accent5="accent5" accent6="accent6" hlink="hlink" folHlink="folHlink"/>
    </a:extraClrScheme>
    <a:extraClrScheme>
      <a:clrScheme name="Сумерки 3">
        <a:dk1>
          <a:srgbClr val="6600CC"/>
        </a:dk1>
        <a:lt1>
          <a:srgbClr val="FFFFFF"/>
        </a:lt1>
        <a:dk2>
          <a:srgbClr val="4B0096"/>
        </a:dk2>
        <a:lt2>
          <a:srgbClr val="CDD7DF"/>
        </a:lt2>
        <a:accent1>
          <a:srgbClr val="9999FF"/>
        </a:accent1>
        <a:accent2>
          <a:srgbClr val="7850BA"/>
        </a:accent2>
        <a:accent3>
          <a:srgbClr val="B1AAC9"/>
        </a:accent3>
        <a:accent4>
          <a:srgbClr val="DADADA"/>
        </a:accent4>
        <a:accent5>
          <a:srgbClr val="CACAFF"/>
        </a:accent5>
        <a:accent6>
          <a:srgbClr val="6C48A8"/>
        </a:accent6>
        <a:hlink>
          <a:srgbClr val="00CCFF"/>
        </a:hlink>
        <a:folHlink>
          <a:srgbClr val="0796B3"/>
        </a:folHlink>
      </a:clrScheme>
      <a:clrMap bg1="dk2" tx1="lt1" bg2="dk1" tx2="lt2" accent1="accent1" accent2="accent2" accent3="accent3" accent4="accent4" accent5="accent5" accent6="accent6" hlink="hlink" folHlink="folHlink"/>
    </a:extraClrScheme>
    <a:extraClrScheme>
      <a:clrScheme name="Сумерки 4">
        <a:dk1>
          <a:srgbClr val="55863C"/>
        </a:dk1>
        <a:lt1>
          <a:srgbClr val="FFFFFF"/>
        </a:lt1>
        <a:dk2>
          <a:srgbClr val="375F2F"/>
        </a:dk2>
        <a:lt2>
          <a:srgbClr val="D1EFB3"/>
        </a:lt2>
        <a:accent1>
          <a:srgbClr val="00CC66"/>
        </a:accent1>
        <a:accent2>
          <a:srgbClr val="8EAC66"/>
        </a:accent2>
        <a:accent3>
          <a:srgbClr val="AEB6AD"/>
        </a:accent3>
        <a:accent4>
          <a:srgbClr val="DADADA"/>
        </a:accent4>
        <a:accent5>
          <a:srgbClr val="AAE2B8"/>
        </a:accent5>
        <a:accent6>
          <a:srgbClr val="809B5C"/>
        </a:accent6>
        <a:hlink>
          <a:srgbClr val="B4EF7F"/>
        </a:hlink>
        <a:folHlink>
          <a:srgbClr val="F8F6AC"/>
        </a:folHlink>
      </a:clrScheme>
      <a:clrMap bg1="dk2" tx1="lt1" bg2="dk1" tx2="lt2" accent1="accent1" accent2="accent2" accent3="accent3" accent4="accent4" accent5="accent5" accent6="accent6" hlink="hlink" folHlink="folHlink"/>
    </a:extraClrScheme>
    <a:extraClrScheme>
      <a:clrScheme name="Сумерки 5">
        <a:dk1>
          <a:srgbClr val="588073"/>
        </a:dk1>
        <a:lt1>
          <a:srgbClr val="FFFFFF"/>
        </a:lt1>
        <a:dk2>
          <a:srgbClr val="486768"/>
        </a:dk2>
        <a:lt2>
          <a:srgbClr val="DDDDDD"/>
        </a:lt2>
        <a:accent1>
          <a:srgbClr val="33CCCC"/>
        </a:accent1>
        <a:accent2>
          <a:srgbClr val="008871"/>
        </a:accent2>
        <a:accent3>
          <a:srgbClr val="B1B8B9"/>
        </a:accent3>
        <a:accent4>
          <a:srgbClr val="DADADA"/>
        </a:accent4>
        <a:accent5>
          <a:srgbClr val="ADE2E2"/>
        </a:accent5>
        <a:accent6>
          <a:srgbClr val="007B66"/>
        </a:accent6>
        <a:hlink>
          <a:srgbClr val="00CC99"/>
        </a:hlink>
        <a:folHlink>
          <a:srgbClr val="A8A8A8"/>
        </a:folHlink>
      </a:clrScheme>
      <a:clrMap bg1="dk2" tx1="lt1" bg2="dk1" tx2="lt2" accent1="accent1" accent2="accent2" accent3="accent3" accent4="accent4" accent5="accent5" accent6="accent6" hlink="hlink" folHlink="folHlink"/>
    </a:extraClrScheme>
    <a:extraClrScheme>
      <a:clrScheme name="Сумерки 6">
        <a:dk1>
          <a:srgbClr val="6B6C75"/>
        </a:dk1>
        <a:lt1>
          <a:srgbClr val="FFFFFF"/>
        </a:lt1>
        <a:dk2>
          <a:srgbClr val="575863"/>
        </a:dk2>
        <a:lt2>
          <a:srgbClr val="FFFFCC"/>
        </a:lt2>
        <a:accent1>
          <a:srgbClr val="677481"/>
        </a:accent1>
        <a:accent2>
          <a:srgbClr val="697E5E"/>
        </a:accent2>
        <a:accent3>
          <a:srgbClr val="B4B4B7"/>
        </a:accent3>
        <a:accent4>
          <a:srgbClr val="DADADA"/>
        </a:accent4>
        <a:accent5>
          <a:srgbClr val="B8BCC1"/>
        </a:accent5>
        <a:accent6>
          <a:srgbClr val="5E7254"/>
        </a:accent6>
        <a:hlink>
          <a:srgbClr val="E9E77F"/>
        </a:hlink>
        <a:folHlink>
          <a:srgbClr val="D3A44F"/>
        </a:folHlink>
      </a:clrScheme>
      <a:clrMap bg1="dk2" tx1="lt1" bg2="dk1" tx2="lt2" accent1="accent1" accent2="accent2" accent3="accent3" accent4="accent4" accent5="accent5" accent6="accent6" hlink="hlink" folHlink="folHlink"/>
    </a:extraClrScheme>
    <a:extraClrScheme>
      <a:clrScheme name="Сумерки 7">
        <a:dk1>
          <a:srgbClr val="000000"/>
        </a:dk1>
        <a:lt1>
          <a:srgbClr val="C4D6BE"/>
        </a:lt1>
        <a:dk2>
          <a:srgbClr val="339966"/>
        </a:dk2>
        <a:lt2>
          <a:srgbClr val="EFFBF0"/>
        </a:lt2>
        <a:accent1>
          <a:srgbClr val="DDDDDD"/>
        </a:accent1>
        <a:accent2>
          <a:srgbClr val="CCFF99"/>
        </a:accent2>
        <a:accent3>
          <a:srgbClr val="DEE8DB"/>
        </a:accent3>
        <a:accent4>
          <a:srgbClr val="000000"/>
        </a:accent4>
        <a:accent5>
          <a:srgbClr val="EBEBEB"/>
        </a:accent5>
        <a:accent6>
          <a:srgbClr val="B9E78A"/>
        </a:accent6>
        <a:hlink>
          <a:srgbClr val="009900"/>
        </a:hlink>
        <a:folHlink>
          <a:srgbClr val="336600"/>
        </a:folHlink>
      </a:clrScheme>
      <a:clrMap bg1="lt1" tx1="dk1" bg2="lt2" tx2="dk2" accent1="accent1" accent2="accent2" accent3="accent3" accent4="accent4" accent5="accent5" accent6="accent6" hlink="hlink" folHlink="folHlink"/>
    </a:extraClrScheme>
    <a:extraClrScheme>
      <a:clrScheme name="Сумерки 8">
        <a:dk1>
          <a:srgbClr val="000000"/>
        </a:dk1>
        <a:lt1>
          <a:srgbClr val="D6DAE4"/>
        </a:lt1>
        <a:dk2>
          <a:srgbClr val="000099"/>
        </a:dk2>
        <a:lt2>
          <a:srgbClr val="FFFFFF"/>
        </a:lt2>
        <a:accent1>
          <a:srgbClr val="BFDEE3"/>
        </a:accent1>
        <a:accent2>
          <a:srgbClr val="C0C0C0"/>
        </a:accent2>
        <a:accent3>
          <a:srgbClr val="E8EAEF"/>
        </a:accent3>
        <a:accent4>
          <a:srgbClr val="000000"/>
        </a:accent4>
        <a:accent5>
          <a:srgbClr val="DCECEF"/>
        </a:accent5>
        <a:accent6>
          <a:srgbClr val="AEAEAE"/>
        </a:accent6>
        <a:hlink>
          <a:srgbClr val="3333CC"/>
        </a:hlink>
        <a:folHlink>
          <a:srgbClr val="5E93C9"/>
        </a:folHlink>
      </a:clrScheme>
      <a:clrMap bg1="lt1" tx1="dk1" bg2="lt2" tx2="dk2" accent1="accent1" accent2="accent2" accent3="accent3" accent4="accent4" accent5="accent5" accent6="accent6" hlink="hlink" folHlink="folHlink"/>
    </a:extraClrScheme>
    <a:extraClrScheme>
      <a:clrScheme name="Сумерки 9">
        <a:dk1>
          <a:srgbClr val="4A2500"/>
        </a:dk1>
        <a:lt1>
          <a:srgbClr val="C2C0BA"/>
        </a:lt1>
        <a:dk2>
          <a:srgbClr val="788569"/>
        </a:dk2>
        <a:lt2>
          <a:srgbClr val="F4F4EC"/>
        </a:lt2>
        <a:accent1>
          <a:srgbClr val="E1DFC1"/>
        </a:accent1>
        <a:accent2>
          <a:srgbClr val="A5A7AF"/>
        </a:accent2>
        <a:accent3>
          <a:srgbClr val="DDDCD9"/>
        </a:accent3>
        <a:accent4>
          <a:srgbClr val="3E1E00"/>
        </a:accent4>
        <a:accent5>
          <a:srgbClr val="EEECDD"/>
        </a:accent5>
        <a:accent6>
          <a:srgbClr val="95979E"/>
        </a:accent6>
        <a:hlink>
          <a:srgbClr val="9C9800"/>
        </a:hlink>
        <a:folHlink>
          <a:srgbClr val="666633"/>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455</TotalTime>
  <Words>665</Words>
  <Application>Microsoft Office PowerPoint</Application>
  <PresentationFormat>Экран (4:3)</PresentationFormat>
  <Paragraphs>123</Paragraphs>
  <Slides>38</Slides>
  <Notes>0</Notes>
  <HiddenSlides>0</HiddenSlides>
  <MMClips>0</MMClips>
  <ScaleCrop>false</ScaleCrop>
  <HeadingPairs>
    <vt:vector size="4" baseType="variant">
      <vt:variant>
        <vt:lpstr>Тема</vt:lpstr>
      </vt:variant>
      <vt:variant>
        <vt:i4>3</vt:i4>
      </vt:variant>
      <vt:variant>
        <vt:lpstr>Заголовки слайдов</vt:lpstr>
      </vt:variant>
      <vt:variant>
        <vt:i4>38</vt:i4>
      </vt:variant>
    </vt:vector>
  </HeadingPairs>
  <TitlesOfParts>
    <vt:vector size="41" baseType="lpstr">
      <vt:lpstr>Исполнительная</vt:lpstr>
      <vt:lpstr>Сумерки</vt:lpstr>
      <vt:lpstr>1_Сумерки</vt:lpstr>
      <vt:lpstr>Слайд 1</vt:lpstr>
      <vt:lpstr>Слайд 2</vt:lpstr>
      <vt:lpstr>Means of travelling</vt:lpstr>
      <vt:lpstr>Слайд 4</vt:lpstr>
      <vt:lpstr>The Traffic in London</vt:lpstr>
      <vt:lpstr>Слайд 6</vt:lpstr>
      <vt:lpstr>Слайд 7</vt:lpstr>
      <vt:lpstr>Слайд 8</vt:lpstr>
      <vt:lpstr>Слайд 9</vt:lpstr>
      <vt:lpstr>Слайд 10</vt:lpstr>
      <vt:lpstr>English customs</vt:lpstr>
      <vt:lpstr>Слайд 12</vt:lpstr>
      <vt:lpstr>Слайд 13</vt:lpstr>
      <vt:lpstr>Слайд 14</vt:lpstr>
      <vt:lpstr>Слайд 15</vt:lpstr>
      <vt:lpstr>Слайд 16</vt:lpstr>
      <vt:lpstr>London</vt:lpstr>
      <vt:lpstr>Слайд 18</vt:lpstr>
      <vt:lpstr>National Gallery</vt:lpstr>
      <vt:lpstr>Buckingham Palace </vt:lpstr>
      <vt:lpstr>Houses of Parliament </vt:lpstr>
      <vt:lpstr>Big Ben</vt:lpstr>
      <vt:lpstr>Westminster Abbey </vt:lpstr>
      <vt:lpstr>Westminster Abbey </vt:lpstr>
      <vt:lpstr>The Tower of London</vt:lpstr>
      <vt:lpstr>St. Paul’s Cathedral</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vector>
  </TitlesOfParts>
  <Company>SPecialiST RePack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Anastasia</dc:creator>
  <cp:lastModifiedBy>пользователь-1</cp:lastModifiedBy>
  <cp:revision>17</cp:revision>
  <dcterms:created xsi:type="dcterms:W3CDTF">2015-02-23T18:58:59Z</dcterms:created>
  <dcterms:modified xsi:type="dcterms:W3CDTF">2015-03-13T07:43:58Z</dcterms:modified>
</cp:coreProperties>
</file>