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Lst>
  <p:notesMasterIdLst>
    <p:notesMasterId r:id="rId26"/>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0" name="PlaceHolder 1"/>
          <p:cNvSpPr>
            <a:spLocks noGrp="1"/>
          </p:cNvSpPr>
          <p:nvPr>
            <p:ph type="body"/>
          </p:nvPr>
        </p:nvSpPr>
        <p:spPr>
          <a:xfrm>
            <a:off x="756000" y="5078520"/>
            <a:ext cx="6047640" cy="4811040"/>
          </a:xfrm>
          <a:prstGeom prst="rect">
            <a:avLst/>
          </a:prstGeom>
        </p:spPr>
        <p:txBody>
          <a:bodyPr lIns="0" tIns="0" rIns="0" bIns="0"/>
          <a:lstStyle/>
          <a:p>
            <a:r>
              <a:rPr lang="uk-UA" sz="2000" b="0" strike="noStrike" spc="-1">
                <a:latin typeface="Arial"/>
              </a:rPr>
              <a:t>Для редагування формату приміток клацніть мишею</a:t>
            </a:r>
          </a:p>
        </p:txBody>
      </p:sp>
      <p:sp>
        <p:nvSpPr>
          <p:cNvPr id="371" name="PlaceHolder 2"/>
          <p:cNvSpPr>
            <a:spLocks noGrp="1"/>
          </p:cNvSpPr>
          <p:nvPr>
            <p:ph type="hdr"/>
          </p:nvPr>
        </p:nvSpPr>
        <p:spPr>
          <a:xfrm>
            <a:off x="0" y="0"/>
            <a:ext cx="3280680" cy="534240"/>
          </a:xfrm>
          <a:prstGeom prst="rect">
            <a:avLst/>
          </a:prstGeom>
        </p:spPr>
        <p:txBody>
          <a:bodyPr lIns="0" tIns="0" rIns="0" bIns="0"/>
          <a:lstStyle/>
          <a:p>
            <a:r>
              <a:rPr lang="uk-UA" sz="1400" b="0" strike="noStrike" spc="-1">
                <a:latin typeface="Times New Roman"/>
              </a:rPr>
              <a:t>&lt;заголовок&gt;</a:t>
            </a:r>
          </a:p>
        </p:txBody>
      </p:sp>
      <p:sp>
        <p:nvSpPr>
          <p:cNvPr id="372" name="PlaceHolder 3"/>
          <p:cNvSpPr>
            <a:spLocks noGrp="1"/>
          </p:cNvSpPr>
          <p:nvPr>
            <p:ph type="dt"/>
          </p:nvPr>
        </p:nvSpPr>
        <p:spPr>
          <a:xfrm>
            <a:off x="4278960" y="0"/>
            <a:ext cx="3280680" cy="534240"/>
          </a:xfrm>
          <a:prstGeom prst="rect">
            <a:avLst/>
          </a:prstGeom>
        </p:spPr>
        <p:txBody>
          <a:bodyPr lIns="0" tIns="0" rIns="0" bIns="0"/>
          <a:lstStyle/>
          <a:p>
            <a:pPr algn="r"/>
            <a:r>
              <a:rPr lang="uk-UA" sz="1400" b="0" strike="noStrike" spc="-1">
                <a:latin typeface="Times New Roman"/>
              </a:rPr>
              <a:t>&lt;дата/час&gt;</a:t>
            </a:r>
          </a:p>
        </p:txBody>
      </p:sp>
      <p:sp>
        <p:nvSpPr>
          <p:cNvPr id="373" name="PlaceHolder 4"/>
          <p:cNvSpPr>
            <a:spLocks noGrp="1"/>
          </p:cNvSpPr>
          <p:nvPr>
            <p:ph type="ftr"/>
          </p:nvPr>
        </p:nvSpPr>
        <p:spPr>
          <a:xfrm>
            <a:off x="0" y="10157400"/>
            <a:ext cx="3280680" cy="534240"/>
          </a:xfrm>
          <a:prstGeom prst="rect">
            <a:avLst/>
          </a:prstGeom>
        </p:spPr>
        <p:txBody>
          <a:bodyPr lIns="0" tIns="0" rIns="0" bIns="0" anchor="b"/>
          <a:lstStyle/>
          <a:p>
            <a:r>
              <a:rPr lang="uk-UA" sz="1400" b="0" strike="noStrike" spc="-1">
                <a:latin typeface="Times New Roman"/>
              </a:rPr>
              <a:t>&lt;нижній колонтитул&gt;</a:t>
            </a:r>
          </a:p>
        </p:txBody>
      </p:sp>
      <p:sp>
        <p:nvSpPr>
          <p:cNvPr id="374" name="PlaceHolder 5"/>
          <p:cNvSpPr>
            <a:spLocks noGrp="1"/>
          </p:cNvSpPr>
          <p:nvPr>
            <p:ph type="sldNum"/>
          </p:nvPr>
        </p:nvSpPr>
        <p:spPr>
          <a:xfrm>
            <a:off x="4278960" y="10157400"/>
            <a:ext cx="3280680" cy="534240"/>
          </a:xfrm>
          <a:prstGeom prst="rect">
            <a:avLst/>
          </a:prstGeom>
        </p:spPr>
        <p:txBody>
          <a:bodyPr lIns="0" tIns="0" rIns="0" bIns="0" anchor="b"/>
          <a:lstStyle/>
          <a:p>
            <a:pPr algn="r"/>
            <a:fld id="{4EF12BD4-7826-4A65-BAE2-3724753D9005}" type="slidenum">
              <a:rPr lang="uk-UA" sz="1400" b="0" strike="noStrike" spc="-1">
                <a:latin typeface="Times New Roman"/>
              </a:rPr>
              <a:t>‹#›</a:t>
            </a:fld>
            <a:endParaRPr lang="uk-UA" sz="1400" b="0" strike="noStrike" spc="-1">
              <a:latin typeface="Times New Roman"/>
            </a:endParaRPr>
          </a:p>
        </p:txBody>
      </p:sp>
    </p:spTree>
    <p:extLst>
      <p:ext uri="{BB962C8B-B14F-4D97-AF65-F5344CB8AC3E}">
        <p14:creationId xmlns:p14="http://schemas.microsoft.com/office/powerpoint/2010/main" val="3136204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PlaceHolder 1"/>
          <p:cNvSpPr>
            <a:spLocks noGrp="1"/>
          </p:cNvSpPr>
          <p:nvPr>
            <p:ph type="body"/>
          </p:nvPr>
        </p:nvSpPr>
        <p:spPr>
          <a:xfrm>
            <a:off x="685800" y="4343400"/>
            <a:ext cx="5486040" cy="4114440"/>
          </a:xfrm>
          <a:prstGeom prst="rect">
            <a:avLst/>
          </a:prstGeom>
        </p:spPr>
        <p:txBody>
          <a:bodyPr/>
          <a:lstStyle/>
          <a:p>
            <a:endParaRPr lang="uk-UA" sz="2000" b="0" strike="noStrike" spc="-1">
              <a:latin typeface="Arial"/>
            </a:endParaRPr>
          </a:p>
        </p:txBody>
      </p:sp>
      <p:sp>
        <p:nvSpPr>
          <p:cNvPr id="462" name="TextShape 2"/>
          <p:cNvSpPr txBox="1"/>
          <p:nvPr/>
        </p:nvSpPr>
        <p:spPr>
          <a:xfrm>
            <a:off x="3884760" y="8685360"/>
            <a:ext cx="2971440" cy="456840"/>
          </a:xfrm>
          <a:prstGeom prst="rect">
            <a:avLst/>
          </a:prstGeom>
          <a:noFill/>
          <a:ln>
            <a:noFill/>
          </a:ln>
        </p:spPr>
        <p:txBody>
          <a:bodyPr anchor="b"/>
          <a:lstStyle/>
          <a:p>
            <a:pPr algn="r">
              <a:lnSpc>
                <a:spcPct val="100000"/>
              </a:lnSpc>
            </a:pPr>
            <a:fld id="{34708525-F16B-4B68-9DE8-7E079024CBD7}" type="slidenum">
              <a:rPr lang="uk-UA" sz="1200" b="0" strike="noStrike" spc="-1">
                <a:solidFill>
                  <a:srgbClr val="000000"/>
                </a:solidFill>
                <a:latin typeface="Arial"/>
                <a:ea typeface="+mn-ea"/>
              </a:rPr>
              <a:t>9</a:t>
            </a:fld>
            <a:endParaRPr lang="uk-UA" sz="1200" b="0" strike="noStrike" spc="-1">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7"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3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39"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40"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4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42"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4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44"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45"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46"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4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48"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49"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50"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5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52"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53"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54"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56"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57"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5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59"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0"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1"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2"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64"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5"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6"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7"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8"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9"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0"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1"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3"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5"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6"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7"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8"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9"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40"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47"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49"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51"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52"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56"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57"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58"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6"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60"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61"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62"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64"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65"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66"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68"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69"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71"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2"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3"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4"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76"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7"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8"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79"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80"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81"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88"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90"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92"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93"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8"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97"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98"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99"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01"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02"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03"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05"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06"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07"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09"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0"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12"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3"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4"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5"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17"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8"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9"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20"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21"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22"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29"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31"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0"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1"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33"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34"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38"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39"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40"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42"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43"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44"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46"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47"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48"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50"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51"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53"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54"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55"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56"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58"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59"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60"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61"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62"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63"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70"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72"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74"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75"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7"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79"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0"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1"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83"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4"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5"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87"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8"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89"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91"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92"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94"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95"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96"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97"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99"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0"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1"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2"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3"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4"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11"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13"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15"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16"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8"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1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20"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21"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22"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24"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25"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26"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28"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29"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30"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5"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6"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17"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32"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33"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35"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36"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37"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38"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39"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40"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1"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2"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3"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4"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5"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51"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52"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5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54"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56"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57"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5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59"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6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61"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62"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63"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19"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0"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1"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65"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66"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67"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8"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69"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0"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1"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73"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4"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76"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7"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8"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79"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8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81"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2"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3"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4"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5"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86"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93"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94"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95"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96"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9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98"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99" name="PlaceHolder 3"/>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23"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4"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25"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01" name="PlaceHolder 1"/>
          <p:cNvSpPr>
            <a:spLocks noGrp="1"/>
          </p:cNvSpPr>
          <p:nvPr>
            <p:ph type="subTitle"/>
          </p:nvPr>
        </p:nvSpPr>
        <p:spPr>
          <a:xfrm>
            <a:off x="1752480" y="533520"/>
            <a:ext cx="7086240" cy="339228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0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03"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04" name="PlaceHolder 3"/>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05" name="PlaceHolder 4"/>
          <p:cNvSpPr>
            <a:spLocks noGrp="1"/>
          </p:cNvSpPr>
          <p:nvPr>
            <p:ph type="body"/>
          </p:nvPr>
        </p:nvSpPr>
        <p:spPr>
          <a:xfrm>
            <a:off x="479304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0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07" name="PlaceHolder 2"/>
          <p:cNvSpPr>
            <a:spLocks noGrp="1"/>
          </p:cNvSpPr>
          <p:nvPr>
            <p:ph type="body"/>
          </p:nvPr>
        </p:nvSpPr>
        <p:spPr>
          <a:xfrm>
            <a:off x="380880" y="1752480"/>
            <a:ext cx="420156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08"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09"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11"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12"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13" name="PlaceHolder 4"/>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15" name="PlaceHolder 2"/>
          <p:cNvSpPr>
            <a:spLocks noGrp="1"/>
          </p:cNvSpPr>
          <p:nvPr>
            <p:ph type="body"/>
          </p:nvPr>
        </p:nvSpPr>
        <p:spPr>
          <a:xfrm>
            <a:off x="380880" y="175248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16" name="PlaceHolder 3"/>
          <p:cNvSpPr>
            <a:spLocks noGrp="1"/>
          </p:cNvSpPr>
          <p:nvPr>
            <p:ph type="body"/>
          </p:nvPr>
        </p:nvSpPr>
        <p:spPr>
          <a:xfrm>
            <a:off x="380880" y="4060800"/>
            <a:ext cx="861012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7"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18" name="PlaceHolder 2"/>
          <p:cNvSpPr>
            <a:spLocks noGrp="1"/>
          </p:cNvSpPr>
          <p:nvPr>
            <p:ph type="body"/>
          </p:nvPr>
        </p:nvSpPr>
        <p:spPr>
          <a:xfrm>
            <a:off x="38088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19" name="PlaceHolder 3"/>
          <p:cNvSpPr>
            <a:spLocks noGrp="1"/>
          </p:cNvSpPr>
          <p:nvPr>
            <p:ph type="body"/>
          </p:nvPr>
        </p:nvSpPr>
        <p:spPr>
          <a:xfrm>
            <a:off x="4793040" y="175248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0" name="PlaceHolder 4"/>
          <p:cNvSpPr>
            <a:spLocks noGrp="1"/>
          </p:cNvSpPr>
          <p:nvPr>
            <p:ph type="body"/>
          </p:nvPr>
        </p:nvSpPr>
        <p:spPr>
          <a:xfrm>
            <a:off x="479304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1" name="PlaceHolder 5"/>
          <p:cNvSpPr>
            <a:spLocks noGrp="1"/>
          </p:cNvSpPr>
          <p:nvPr>
            <p:ph type="body"/>
          </p:nvPr>
        </p:nvSpPr>
        <p:spPr>
          <a:xfrm>
            <a:off x="380880" y="4060800"/>
            <a:ext cx="42015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2"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23" name="PlaceHolder 2"/>
          <p:cNvSpPr>
            <a:spLocks noGrp="1"/>
          </p:cNvSpPr>
          <p:nvPr>
            <p:ph type="body"/>
          </p:nvPr>
        </p:nvSpPr>
        <p:spPr>
          <a:xfrm>
            <a:off x="38088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4" name="PlaceHolder 3"/>
          <p:cNvSpPr>
            <a:spLocks noGrp="1"/>
          </p:cNvSpPr>
          <p:nvPr>
            <p:ph type="body"/>
          </p:nvPr>
        </p:nvSpPr>
        <p:spPr>
          <a:xfrm>
            <a:off x="329220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5" name="PlaceHolder 4"/>
          <p:cNvSpPr>
            <a:spLocks noGrp="1"/>
          </p:cNvSpPr>
          <p:nvPr>
            <p:ph type="body"/>
          </p:nvPr>
        </p:nvSpPr>
        <p:spPr>
          <a:xfrm>
            <a:off x="6203520" y="175248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6" name="PlaceHolder 5"/>
          <p:cNvSpPr>
            <a:spLocks noGrp="1"/>
          </p:cNvSpPr>
          <p:nvPr>
            <p:ph type="body"/>
          </p:nvPr>
        </p:nvSpPr>
        <p:spPr>
          <a:xfrm>
            <a:off x="620352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7" name="PlaceHolder 6"/>
          <p:cNvSpPr>
            <a:spLocks noGrp="1"/>
          </p:cNvSpPr>
          <p:nvPr>
            <p:ph type="body"/>
          </p:nvPr>
        </p:nvSpPr>
        <p:spPr>
          <a:xfrm>
            <a:off x="329220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
        <p:nvSpPr>
          <p:cNvPr id="328" name="PlaceHolder 7"/>
          <p:cNvSpPr>
            <a:spLocks noGrp="1"/>
          </p:cNvSpPr>
          <p:nvPr>
            <p:ph type="body"/>
          </p:nvPr>
        </p:nvSpPr>
        <p:spPr>
          <a:xfrm>
            <a:off x="380880" y="4060800"/>
            <a:ext cx="2772360" cy="210780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34"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35" name="PlaceHolder 2"/>
          <p:cNvSpPr>
            <a:spLocks noGrp="1"/>
          </p:cNvSpPr>
          <p:nvPr>
            <p:ph type="subTitle"/>
          </p:nvPr>
        </p:nvSpPr>
        <p:spPr>
          <a:xfrm>
            <a:off x="380880" y="1752480"/>
            <a:ext cx="8610120" cy="4419360"/>
          </a:xfrm>
          <a:prstGeom prst="rect">
            <a:avLst/>
          </a:prstGeom>
        </p:spPr>
        <p:txBody>
          <a:bodyPr lIns="0" tIns="0" rIns="0" bIns="0" anchor="ctr"/>
          <a:lstStyle/>
          <a:p>
            <a:pPr algn="ctr"/>
            <a:endParaRPr lang="uk-UA" sz="3200" b="0" strike="noStrike" spc="-1">
              <a:latin typeface="Aria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36" name="PlaceHolder 1"/>
          <p:cNvSpPr>
            <a:spLocks noGrp="1"/>
          </p:cNvSpPr>
          <p:nvPr>
            <p:ph type="title"/>
          </p:nvPr>
        </p:nvSpPr>
        <p:spPr>
          <a:xfrm>
            <a:off x="1752480" y="533520"/>
            <a:ext cx="7086240" cy="731520"/>
          </a:xfrm>
          <a:prstGeom prst="rect">
            <a:avLst/>
          </a:prstGeom>
        </p:spPr>
        <p:txBody>
          <a:bodyPr lIns="0" tIns="0" rIns="0" bIns="0" anchor="ctr"/>
          <a:lstStyle/>
          <a:p>
            <a:endParaRPr lang="en-US" sz="3300" b="0" strike="noStrike" spc="-1">
              <a:solidFill>
                <a:srgbClr val="000000"/>
              </a:solidFill>
              <a:latin typeface="Arial"/>
            </a:endParaRPr>
          </a:p>
        </p:txBody>
      </p:sp>
      <p:sp>
        <p:nvSpPr>
          <p:cNvPr id="337" name="PlaceHolder 2"/>
          <p:cNvSpPr>
            <a:spLocks noGrp="1"/>
          </p:cNvSpPr>
          <p:nvPr>
            <p:ph type="body"/>
          </p:nvPr>
        </p:nvSpPr>
        <p:spPr>
          <a:xfrm>
            <a:off x="380880" y="1752480"/>
            <a:ext cx="8610120" cy="4419360"/>
          </a:xfrm>
          <a:prstGeom prst="rect">
            <a:avLst/>
          </a:prstGeom>
        </p:spPr>
        <p:txBody>
          <a:bodyPr lIns="0" tIns="0" rIns="0" bIns="0">
            <a:normAutofit/>
          </a:bodyPr>
          <a:lstStyle/>
          <a:p>
            <a:endParaRPr lang="en-US" sz="2000" b="1" strike="noStrike" spc="-1">
              <a:solidFill>
                <a:srgbClr val="800000"/>
              </a:solidFill>
              <a:latin typeface="Apple Garamon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3.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4.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2.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2.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anchor="ctr"/>
          <a:lstStyle/>
          <a:p>
            <a:pPr algn="ctr">
              <a:lnSpc>
                <a:spcPct val="100000"/>
              </a:lnSpc>
            </a:pPr>
            <a:r>
              <a:rPr lang="en-US" sz="5000" b="0" strike="noStrike" spc="-1">
                <a:solidFill>
                  <a:srgbClr val="800000"/>
                </a:solidFill>
                <a:latin typeface="Hancock Ex"/>
              </a:rPr>
              <a:t>Click to edit Master title style</a:t>
            </a:r>
            <a:endParaRPr lang="en-US" sz="5000" b="0" strike="noStrike" spc="-1">
              <a:solidFill>
                <a:srgbClr val="000000"/>
              </a:solidFill>
              <a:latin typeface="Arial"/>
            </a:endParaRPr>
          </a:p>
        </p:txBody>
      </p:sp>
      <p:sp>
        <p:nvSpPr>
          <p:cNvPr id="6" name="PlaceHolder 2"/>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2" name="PlaceHolder 3"/>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3" name="PlaceHolder 4"/>
          <p:cNvSpPr>
            <a:spLocks noGrp="1"/>
          </p:cNvSpPr>
          <p:nvPr>
            <p:ph type="sldNum"/>
          </p:nvPr>
        </p:nvSpPr>
        <p:spPr>
          <a:xfrm>
            <a:off x="6553080" y="6245280"/>
            <a:ext cx="2133360" cy="475920"/>
          </a:xfrm>
          <a:prstGeom prst="rect">
            <a:avLst/>
          </a:prstGeom>
        </p:spPr>
        <p:txBody>
          <a:bodyPr/>
          <a:lstStyle/>
          <a:p>
            <a:pPr algn="r">
              <a:lnSpc>
                <a:spcPct val="100000"/>
              </a:lnSpc>
            </a:pPr>
            <a:fld id="{3836FCAD-5495-4908-A889-A7E108B69024}" type="slidenum">
              <a:rPr lang="uk-UA" sz="1400" b="0" strike="noStrike" spc="-1">
                <a:solidFill>
                  <a:srgbClr val="000000"/>
                </a:solidFill>
                <a:latin typeface="Arial"/>
              </a:rPr>
              <a:t>‹#›</a:t>
            </a:fld>
            <a:endParaRPr lang="uk-UA" sz="1400" b="0" strike="noStrike" spc="-1">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lgn="ctr">
              <a:spcBef>
                <a:spcPts val="1417"/>
              </a:spcBef>
              <a:buClr>
                <a:srgbClr val="000000"/>
              </a:buClr>
              <a:buSzPct val="45000"/>
              <a:buFont typeface="Wingdings" charset="2"/>
              <a:buChar char=""/>
            </a:pPr>
            <a:r>
              <a:rPr lang="en-US" sz="3000" b="1" strike="noStrike" spc="-1">
                <a:solidFill>
                  <a:srgbClr val="800000"/>
                </a:solidFill>
                <a:latin typeface="Apple Garamond"/>
              </a:rPr>
              <a:t>Для редагування структури клацніть мишею</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en-US" sz="20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en-US" sz="20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1752480" y="533520"/>
            <a:ext cx="7086240" cy="731520"/>
          </a:xfrm>
          <a:prstGeom prst="rect">
            <a:avLst/>
          </a:prstGeom>
        </p:spPr>
        <p:txBody>
          <a:bodyPr anchor="ctr"/>
          <a:lstStyle/>
          <a:p>
            <a:pPr>
              <a:lnSpc>
                <a:spcPct val="100000"/>
              </a:lnSpc>
            </a:pPr>
            <a:r>
              <a:rPr lang="en-US" sz="3300" b="0" strike="noStrike" spc="-1">
                <a:solidFill>
                  <a:srgbClr val="FFFFFF"/>
                </a:solidFill>
                <a:latin typeface="Hancock Ex"/>
              </a:rPr>
              <a:t>Click to edit Master title style</a:t>
            </a:r>
            <a:endParaRPr lang="en-US" sz="3300" b="0" strike="noStrike" spc="-1">
              <a:solidFill>
                <a:srgbClr val="000000"/>
              </a:solidFill>
              <a:latin typeface="Arial"/>
            </a:endParaRPr>
          </a:p>
        </p:txBody>
      </p:sp>
      <p:sp>
        <p:nvSpPr>
          <p:cNvPr id="42" name="PlaceHolder 2"/>
          <p:cNvSpPr>
            <a:spLocks noGrp="1"/>
          </p:cNvSpPr>
          <p:nvPr>
            <p:ph type="body"/>
          </p:nvPr>
        </p:nvSpPr>
        <p:spPr>
          <a:xfrm>
            <a:off x="380880" y="1752480"/>
            <a:ext cx="8610120" cy="4419360"/>
          </a:xfrm>
          <a:prstGeom prst="rect">
            <a:avLst/>
          </a:prstGeom>
        </p:spPr>
        <p:txBody>
          <a:bodyPr/>
          <a:lstStyle/>
          <a:p>
            <a:pPr marL="343080" indent="-342720">
              <a:lnSpc>
                <a:spcPct val="100000"/>
              </a:lnSpc>
              <a:spcBef>
                <a:spcPts val="400"/>
              </a:spcBef>
            </a:pPr>
            <a:r>
              <a:rPr lang="en-US" sz="2000" b="1" strike="noStrike" spc="-1">
                <a:solidFill>
                  <a:srgbClr val="800000"/>
                </a:solidFill>
                <a:latin typeface="Apple Garamond"/>
              </a:rPr>
              <a:t>Click to edit Master text styles</a:t>
            </a:r>
          </a:p>
          <a:p>
            <a:pPr marL="743040" lvl="1" indent="-285480">
              <a:lnSpc>
                <a:spcPct val="100000"/>
              </a:lnSpc>
              <a:spcBef>
                <a:spcPts val="561"/>
              </a:spcBef>
              <a:buClr>
                <a:srgbClr val="000000"/>
              </a:buClr>
              <a:buFont typeface="Symbol" charset="2"/>
              <a:buChar char=""/>
            </a:pPr>
            <a:r>
              <a:rPr lang="en-US" sz="2800" b="0" strike="noStrike" spc="-1">
                <a:solidFill>
                  <a:srgbClr val="000000"/>
                </a:solidFill>
                <a:latin typeface="Arial"/>
              </a:rPr>
              <a:t>Second level</a:t>
            </a:r>
          </a:p>
          <a:p>
            <a:pPr marL="1143000" lvl="2" indent="-228240">
              <a:lnSpc>
                <a:spcPct val="100000"/>
              </a:lnSpc>
              <a:spcBef>
                <a:spcPts val="479"/>
              </a:spcBef>
              <a:buClr>
                <a:srgbClr val="000000"/>
              </a:buClr>
              <a:buFont typeface="Symbol" charset="2"/>
              <a:buChar char=""/>
            </a:pPr>
            <a:r>
              <a:rPr lang="en-US" sz="2400" b="0" strike="noStrike" spc="-1">
                <a:solidFill>
                  <a:srgbClr val="000000"/>
                </a:solidFill>
                <a:latin typeface="Arial"/>
              </a:rPr>
              <a:t>Third level</a:t>
            </a:r>
          </a:p>
          <a:p>
            <a:pPr marL="1600200" lvl="3" indent="-228240">
              <a:lnSpc>
                <a:spcPct val="100000"/>
              </a:lnSpc>
              <a:spcBef>
                <a:spcPts val="400"/>
              </a:spcBef>
              <a:buClr>
                <a:srgbClr val="000000"/>
              </a:buClr>
              <a:buFont typeface="Symbol" charset="2"/>
              <a:buChar char=""/>
            </a:pPr>
            <a:r>
              <a:rPr lang="en-US" sz="2000" b="0" strike="noStrike" spc="-1">
                <a:solidFill>
                  <a:srgbClr val="000000"/>
                </a:solidFill>
                <a:latin typeface="Arial"/>
              </a:rPr>
              <a:t>Fourth level</a:t>
            </a:r>
          </a:p>
          <a:p>
            <a:pPr marL="2057400" lvl="4" indent="-228240">
              <a:lnSpc>
                <a:spcPct val="100000"/>
              </a:lnSpc>
              <a:spcBef>
                <a:spcPts val="400"/>
              </a:spcBef>
              <a:buClr>
                <a:srgbClr val="000000"/>
              </a:buClr>
              <a:buFont typeface="StarSymbol"/>
              <a:buChar char="»"/>
            </a:pPr>
            <a:r>
              <a:rPr lang="en-US" sz="2000" b="0" strike="noStrike" spc="-1">
                <a:solidFill>
                  <a:srgbClr val="000000"/>
                </a:solidFill>
                <a:latin typeface="Arial"/>
              </a:rPr>
              <a:t>Fifth level</a:t>
            </a:r>
          </a:p>
        </p:txBody>
      </p:sp>
      <p:sp>
        <p:nvSpPr>
          <p:cNvPr id="43" name="PlaceHolder 3"/>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44" name="PlaceHolder 4"/>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45" name="PlaceHolder 5"/>
          <p:cNvSpPr>
            <a:spLocks noGrp="1"/>
          </p:cNvSpPr>
          <p:nvPr>
            <p:ph type="sldNum"/>
          </p:nvPr>
        </p:nvSpPr>
        <p:spPr>
          <a:xfrm>
            <a:off x="6553080" y="6245280"/>
            <a:ext cx="2133360" cy="475920"/>
          </a:xfrm>
          <a:prstGeom prst="rect">
            <a:avLst/>
          </a:prstGeom>
        </p:spPr>
        <p:txBody>
          <a:bodyPr/>
          <a:lstStyle/>
          <a:p>
            <a:pPr algn="r">
              <a:lnSpc>
                <a:spcPct val="100000"/>
              </a:lnSpc>
            </a:pPr>
            <a:fld id="{C29C0BBB-9C0A-4BA6-AF68-C452650D4645}" type="slidenum">
              <a:rPr lang="uk-UA" sz="1400" b="0" strike="noStrike" spc="-1">
                <a:solidFill>
                  <a:srgbClr val="000000"/>
                </a:solidFill>
                <a:latin typeface="Arial"/>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1752480" y="533520"/>
            <a:ext cx="7086240" cy="731520"/>
          </a:xfrm>
          <a:prstGeom prst="rect">
            <a:avLst/>
          </a:prstGeom>
        </p:spPr>
        <p:txBody>
          <a:bodyPr anchor="ctr"/>
          <a:lstStyle/>
          <a:p>
            <a:pPr algn="ctr">
              <a:lnSpc>
                <a:spcPct val="100000"/>
              </a:lnSpc>
            </a:pPr>
            <a:r>
              <a:rPr lang="en-US" sz="3300" b="0" strike="noStrike" spc="-1">
                <a:solidFill>
                  <a:srgbClr val="800000"/>
                </a:solidFill>
                <a:latin typeface="Hancock Ex"/>
              </a:rPr>
              <a:t>Click to edit Master title style</a:t>
            </a:r>
            <a:endParaRPr lang="en-US" sz="3300" b="0" strike="noStrike" spc="-1">
              <a:solidFill>
                <a:srgbClr val="000000"/>
              </a:solidFill>
              <a:latin typeface="Arial"/>
            </a:endParaRPr>
          </a:p>
        </p:txBody>
      </p:sp>
      <p:sp>
        <p:nvSpPr>
          <p:cNvPr id="83" name="PlaceHolder 2"/>
          <p:cNvSpPr>
            <a:spLocks noGrp="1"/>
          </p:cNvSpPr>
          <p:nvPr>
            <p:ph type="body"/>
          </p:nvPr>
        </p:nvSpPr>
        <p:spPr>
          <a:xfrm>
            <a:off x="380880" y="1752480"/>
            <a:ext cx="8610120" cy="4419360"/>
          </a:xfrm>
          <a:prstGeom prst="rect">
            <a:avLst/>
          </a:prstGeom>
        </p:spPr>
        <p:txBody>
          <a:bodyPr/>
          <a:lstStyle/>
          <a:p>
            <a:pPr marL="343080" indent="-342720">
              <a:lnSpc>
                <a:spcPct val="100000"/>
              </a:lnSpc>
              <a:spcBef>
                <a:spcPts val="400"/>
              </a:spcBef>
            </a:pPr>
            <a:r>
              <a:rPr lang="en-US" sz="2000" b="1" strike="noStrike" spc="-1">
                <a:solidFill>
                  <a:srgbClr val="800000"/>
                </a:solidFill>
                <a:latin typeface="Apple Garamond"/>
              </a:rPr>
              <a:t>Click to edit Master text styles</a:t>
            </a:r>
          </a:p>
          <a:p>
            <a:pPr marL="743040" lvl="1" indent="-285480">
              <a:lnSpc>
                <a:spcPct val="100000"/>
              </a:lnSpc>
              <a:spcBef>
                <a:spcPts val="561"/>
              </a:spcBef>
              <a:buClr>
                <a:srgbClr val="000000"/>
              </a:buClr>
              <a:buFont typeface="Symbol" charset="2"/>
              <a:buChar char=""/>
            </a:pPr>
            <a:r>
              <a:rPr lang="en-US" sz="2800" b="0" strike="noStrike" spc="-1">
                <a:solidFill>
                  <a:srgbClr val="000000"/>
                </a:solidFill>
                <a:latin typeface="Arial"/>
              </a:rPr>
              <a:t>Second level</a:t>
            </a:r>
          </a:p>
          <a:p>
            <a:pPr marL="1143000" lvl="2" indent="-228240">
              <a:lnSpc>
                <a:spcPct val="100000"/>
              </a:lnSpc>
              <a:spcBef>
                <a:spcPts val="479"/>
              </a:spcBef>
              <a:buClr>
                <a:srgbClr val="000000"/>
              </a:buClr>
              <a:buFont typeface="Symbol" charset="2"/>
              <a:buChar char=""/>
            </a:pPr>
            <a:r>
              <a:rPr lang="en-US" sz="2400" b="0" strike="noStrike" spc="-1">
                <a:solidFill>
                  <a:srgbClr val="000000"/>
                </a:solidFill>
                <a:latin typeface="Arial"/>
              </a:rPr>
              <a:t>Third level</a:t>
            </a:r>
          </a:p>
          <a:p>
            <a:pPr marL="1600200" lvl="3" indent="-228240">
              <a:lnSpc>
                <a:spcPct val="100000"/>
              </a:lnSpc>
              <a:spcBef>
                <a:spcPts val="400"/>
              </a:spcBef>
              <a:buClr>
                <a:srgbClr val="000000"/>
              </a:buClr>
              <a:buFont typeface="Symbol" charset="2"/>
              <a:buChar char=""/>
            </a:pPr>
            <a:r>
              <a:rPr lang="en-US" sz="2000" b="0" strike="noStrike" spc="-1">
                <a:solidFill>
                  <a:srgbClr val="000000"/>
                </a:solidFill>
                <a:latin typeface="Arial"/>
              </a:rPr>
              <a:t>Fourth level</a:t>
            </a:r>
          </a:p>
          <a:p>
            <a:pPr marL="2057400" lvl="4" indent="-228240">
              <a:lnSpc>
                <a:spcPct val="100000"/>
              </a:lnSpc>
              <a:spcBef>
                <a:spcPts val="400"/>
              </a:spcBef>
              <a:buClr>
                <a:srgbClr val="000000"/>
              </a:buClr>
              <a:buFont typeface="StarSymbol"/>
              <a:buChar char="»"/>
            </a:pPr>
            <a:r>
              <a:rPr lang="en-US" sz="2000" b="0" strike="noStrike" spc="-1">
                <a:solidFill>
                  <a:srgbClr val="000000"/>
                </a:solidFill>
                <a:latin typeface="Arial"/>
              </a:rPr>
              <a:t>Fifth level</a:t>
            </a:r>
          </a:p>
        </p:txBody>
      </p:sp>
      <p:sp>
        <p:nvSpPr>
          <p:cNvPr id="84" name="PlaceHolder 3"/>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85" name="PlaceHolder 4"/>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86" name="PlaceHolder 5"/>
          <p:cNvSpPr>
            <a:spLocks noGrp="1"/>
          </p:cNvSpPr>
          <p:nvPr>
            <p:ph type="sldNum"/>
          </p:nvPr>
        </p:nvSpPr>
        <p:spPr>
          <a:xfrm>
            <a:off x="6553080" y="6245280"/>
            <a:ext cx="2133360" cy="475920"/>
          </a:xfrm>
          <a:prstGeom prst="rect">
            <a:avLst/>
          </a:prstGeom>
        </p:spPr>
        <p:txBody>
          <a:bodyPr/>
          <a:lstStyle/>
          <a:p>
            <a:pPr algn="r">
              <a:lnSpc>
                <a:spcPct val="100000"/>
              </a:lnSpc>
            </a:pPr>
            <a:fld id="{9A7D43D0-152F-4290-AF3F-511B3C5A25BC}" type="slidenum">
              <a:rPr lang="uk-UA" sz="1400" b="0" strike="noStrike" spc="-1">
                <a:solidFill>
                  <a:srgbClr val="000000"/>
                </a:solidFill>
                <a:latin typeface="Arial"/>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123" name="PlaceHolder 1"/>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124" name="PlaceHolder 2"/>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125" name="PlaceHolder 3"/>
          <p:cNvSpPr>
            <a:spLocks noGrp="1"/>
          </p:cNvSpPr>
          <p:nvPr>
            <p:ph type="sldNum"/>
          </p:nvPr>
        </p:nvSpPr>
        <p:spPr>
          <a:xfrm>
            <a:off x="6553080" y="6245280"/>
            <a:ext cx="2133360" cy="475920"/>
          </a:xfrm>
          <a:prstGeom prst="rect">
            <a:avLst/>
          </a:prstGeom>
        </p:spPr>
        <p:txBody>
          <a:bodyPr/>
          <a:lstStyle/>
          <a:p>
            <a:pPr algn="r">
              <a:lnSpc>
                <a:spcPct val="100000"/>
              </a:lnSpc>
            </a:pPr>
            <a:fld id="{A1DB7938-47D3-4459-9ABF-A75BB34E5EAF}" type="slidenum">
              <a:rPr lang="uk-UA" sz="1400" b="0" strike="noStrike" spc="-1">
                <a:solidFill>
                  <a:srgbClr val="000000"/>
                </a:solidFill>
                <a:latin typeface="Arial"/>
              </a:rPr>
              <a:t>‹#›</a:t>
            </a:fld>
            <a:endParaRPr lang="uk-UA" sz="1400" b="0" strike="noStrike" spc="-1">
              <a:latin typeface="Times New Roman"/>
            </a:endParaRPr>
          </a:p>
        </p:txBody>
      </p:sp>
      <p:sp>
        <p:nvSpPr>
          <p:cNvPr id="126" name="PlaceHolder 4"/>
          <p:cNvSpPr>
            <a:spLocks noGrp="1"/>
          </p:cNvSpPr>
          <p:nvPr>
            <p:ph type="title"/>
          </p:nvPr>
        </p:nvSpPr>
        <p:spPr>
          <a:xfrm>
            <a:off x="457200" y="273600"/>
            <a:ext cx="8229240" cy="1144800"/>
          </a:xfrm>
          <a:prstGeom prst="rect">
            <a:avLst/>
          </a:prstGeom>
        </p:spPr>
        <p:txBody>
          <a:bodyPr lIns="0" tIns="0" rIns="0" bIns="0" anchor="ctr"/>
          <a:lstStyle/>
          <a:p>
            <a:r>
              <a:rPr lang="en-US" sz="3300" b="0" strike="noStrike" spc="-1">
                <a:solidFill>
                  <a:srgbClr val="000000"/>
                </a:solidFill>
                <a:latin typeface="Arial"/>
              </a:rPr>
              <a:t>Для правки тексту заголовка клацніть мишею</a:t>
            </a:r>
          </a:p>
        </p:txBody>
      </p:sp>
      <p:sp>
        <p:nvSpPr>
          <p:cNvPr id="127" name="PlaceHolder 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2000" b="1" strike="noStrike" spc="-1">
                <a:solidFill>
                  <a:srgbClr val="800000"/>
                </a:solidFill>
                <a:latin typeface="Apple Garamond"/>
              </a:rPr>
              <a:t>Для редагування структури клацніть мишею</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en-US" sz="20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en-US" sz="20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164" name="PlaceHolder 1"/>
          <p:cNvSpPr>
            <a:spLocks noGrp="1"/>
          </p:cNvSpPr>
          <p:nvPr>
            <p:ph type="title"/>
          </p:nvPr>
        </p:nvSpPr>
        <p:spPr>
          <a:xfrm>
            <a:off x="1752480" y="533520"/>
            <a:ext cx="7086240" cy="731520"/>
          </a:xfrm>
          <a:prstGeom prst="rect">
            <a:avLst/>
          </a:prstGeom>
        </p:spPr>
        <p:txBody>
          <a:bodyPr anchor="ctr"/>
          <a:lstStyle/>
          <a:p>
            <a:pPr algn="ctr">
              <a:lnSpc>
                <a:spcPct val="100000"/>
              </a:lnSpc>
            </a:pPr>
            <a:r>
              <a:rPr lang="en-US" sz="3300" b="0" strike="noStrike" spc="-1">
                <a:solidFill>
                  <a:srgbClr val="800000"/>
                </a:solidFill>
                <a:latin typeface="Hancock Ex"/>
              </a:rPr>
              <a:t>Click to edit Master title style</a:t>
            </a:r>
            <a:endParaRPr lang="en-US" sz="3300" b="0" strike="noStrike" spc="-1">
              <a:solidFill>
                <a:srgbClr val="000000"/>
              </a:solidFill>
              <a:latin typeface="Arial"/>
            </a:endParaRPr>
          </a:p>
        </p:txBody>
      </p:sp>
      <p:sp>
        <p:nvSpPr>
          <p:cNvPr id="165" name="PlaceHolder 2"/>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166" name="PlaceHolder 3"/>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167" name="PlaceHolder 4"/>
          <p:cNvSpPr>
            <a:spLocks noGrp="1"/>
          </p:cNvSpPr>
          <p:nvPr>
            <p:ph type="sldNum"/>
          </p:nvPr>
        </p:nvSpPr>
        <p:spPr>
          <a:xfrm>
            <a:off x="6553080" y="6245280"/>
            <a:ext cx="2133360" cy="475920"/>
          </a:xfrm>
          <a:prstGeom prst="rect">
            <a:avLst/>
          </a:prstGeom>
        </p:spPr>
        <p:txBody>
          <a:bodyPr/>
          <a:lstStyle/>
          <a:p>
            <a:pPr algn="r">
              <a:lnSpc>
                <a:spcPct val="100000"/>
              </a:lnSpc>
            </a:pPr>
            <a:fld id="{2B9D32C8-1CCD-4379-9D97-380E7CFA694E}" type="slidenum">
              <a:rPr lang="uk-UA" sz="1400" b="0" strike="noStrike" spc="-1">
                <a:solidFill>
                  <a:srgbClr val="000000"/>
                </a:solidFill>
                <a:latin typeface="Arial"/>
              </a:rPr>
              <a:t>‹#›</a:t>
            </a:fld>
            <a:endParaRPr lang="uk-UA" sz="1400" b="0" strike="noStrike" spc="-1">
              <a:latin typeface="Times New Roman"/>
            </a:endParaRPr>
          </a:p>
        </p:txBody>
      </p:sp>
      <p:sp>
        <p:nvSpPr>
          <p:cNvPr id="168" name="PlaceHolder 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2000" b="1" strike="noStrike" spc="-1">
                <a:solidFill>
                  <a:srgbClr val="800000"/>
                </a:solidFill>
                <a:latin typeface="Apple Garamond"/>
              </a:rPr>
              <a:t>Для редагування структури клацніть мишею</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en-US" sz="20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en-US" sz="20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205" name="PlaceHolder 1"/>
          <p:cNvSpPr>
            <a:spLocks noGrp="1"/>
          </p:cNvSpPr>
          <p:nvPr>
            <p:ph type="title"/>
          </p:nvPr>
        </p:nvSpPr>
        <p:spPr>
          <a:xfrm>
            <a:off x="2438280" y="1295280"/>
            <a:ext cx="6552720" cy="837720"/>
          </a:xfrm>
          <a:prstGeom prst="rect">
            <a:avLst/>
          </a:prstGeom>
        </p:spPr>
        <p:txBody>
          <a:bodyPr anchor="ctr"/>
          <a:lstStyle/>
          <a:p>
            <a:pPr>
              <a:lnSpc>
                <a:spcPct val="100000"/>
              </a:lnSpc>
            </a:pPr>
            <a:r>
              <a:rPr lang="en-US" sz="4000" b="0" strike="noStrike" spc="-1">
                <a:solidFill>
                  <a:srgbClr val="800000"/>
                </a:solidFill>
                <a:latin typeface="Hancock Ex"/>
              </a:rPr>
              <a:t>Click to edit Master title style</a:t>
            </a:r>
            <a:endParaRPr lang="en-US" sz="4000" b="0" strike="noStrike" spc="-1">
              <a:solidFill>
                <a:srgbClr val="000000"/>
              </a:solidFill>
              <a:latin typeface="Arial"/>
            </a:endParaRPr>
          </a:p>
        </p:txBody>
      </p:sp>
      <p:sp>
        <p:nvSpPr>
          <p:cNvPr id="206" name="PlaceHolder 2"/>
          <p:cNvSpPr>
            <a:spLocks noGrp="1"/>
          </p:cNvSpPr>
          <p:nvPr>
            <p:ph type="body"/>
          </p:nvPr>
        </p:nvSpPr>
        <p:spPr>
          <a:xfrm>
            <a:off x="457200" y="1600200"/>
            <a:ext cx="8229240" cy="4525560"/>
          </a:xfrm>
          <a:prstGeom prst="rect">
            <a:avLst/>
          </a:prstGeom>
        </p:spPr>
        <p:txBody>
          <a:bodyPr lIns="90000" tIns="45000" rIns="90000" bIns="45000"/>
          <a:lstStyle/>
          <a:p>
            <a:pPr marL="343080" indent="-342720" algn="ctr">
              <a:lnSpc>
                <a:spcPct val="100000"/>
              </a:lnSpc>
              <a:spcBef>
                <a:spcPts val="901"/>
              </a:spcBef>
            </a:pPr>
            <a:r>
              <a:rPr lang="en-US" sz="4500" b="0" strike="noStrike" spc="-1">
                <a:solidFill>
                  <a:srgbClr val="FFFFFF"/>
                </a:solidFill>
                <a:latin typeface="Arial Black"/>
              </a:rPr>
              <a:t>Click to edit Master text styles</a:t>
            </a:r>
          </a:p>
          <a:p>
            <a:r>
              <a:rPr lang="en-US" sz="2800" b="0" strike="noStrike" spc="-1">
                <a:solidFill>
                  <a:srgbClr val="000000"/>
                </a:solidFill>
                <a:latin typeface="Arial"/>
              </a:rPr>
              <a:t>Second level</a:t>
            </a:r>
            <a:endParaRPr lang="en-US" sz="2800" b="0" strike="noStrike" spc="-1">
              <a:solidFill>
                <a:srgbClr val="FFFFFF"/>
              </a:solidFill>
              <a:latin typeface="Arial Black"/>
            </a:endParaRPr>
          </a:p>
          <a:p>
            <a:pPr marL="1143000" lvl="2" indent="-228240">
              <a:lnSpc>
                <a:spcPct val="100000"/>
              </a:lnSpc>
              <a:spcBef>
                <a:spcPts val="479"/>
              </a:spcBef>
              <a:buClr>
                <a:srgbClr val="000000"/>
              </a:buClr>
              <a:buFont typeface="Symbol" charset="2"/>
              <a:buChar char=""/>
            </a:pPr>
            <a:r>
              <a:rPr lang="en-US" sz="2400" b="0" strike="noStrike" spc="-1">
                <a:solidFill>
                  <a:srgbClr val="000000"/>
                </a:solidFill>
                <a:latin typeface="Arial"/>
              </a:rPr>
              <a:t>Third level</a:t>
            </a:r>
          </a:p>
          <a:p>
            <a:pPr marL="1600200" lvl="3" indent="-228240">
              <a:lnSpc>
                <a:spcPct val="100000"/>
              </a:lnSpc>
              <a:spcBef>
                <a:spcPts val="400"/>
              </a:spcBef>
              <a:buClr>
                <a:srgbClr val="000000"/>
              </a:buClr>
              <a:buFont typeface="Symbol" charset="2"/>
              <a:buChar char=""/>
            </a:pPr>
            <a:r>
              <a:rPr lang="en-US" sz="2000" b="0" strike="noStrike" spc="-1">
                <a:solidFill>
                  <a:srgbClr val="000000"/>
                </a:solidFill>
                <a:latin typeface="Arial"/>
              </a:rPr>
              <a:t>Fourth level</a:t>
            </a:r>
          </a:p>
          <a:p>
            <a:pPr marL="2057400" lvl="4" indent="-228240">
              <a:lnSpc>
                <a:spcPct val="100000"/>
              </a:lnSpc>
              <a:spcBef>
                <a:spcPts val="400"/>
              </a:spcBef>
              <a:buClr>
                <a:srgbClr val="000000"/>
              </a:buClr>
              <a:buFont typeface="StarSymbol"/>
              <a:buChar char="»"/>
            </a:pPr>
            <a:r>
              <a:rPr lang="en-US" sz="2000" b="0" strike="noStrike" spc="-1">
                <a:solidFill>
                  <a:srgbClr val="000000"/>
                </a:solidFill>
                <a:latin typeface="Arial"/>
              </a:rPr>
              <a:t>Fifth level</a:t>
            </a:r>
          </a:p>
        </p:txBody>
      </p:sp>
      <p:sp>
        <p:nvSpPr>
          <p:cNvPr id="207" name="PlaceHolder 3"/>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208" name="PlaceHolder 4"/>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209" name="PlaceHolder 5"/>
          <p:cNvSpPr>
            <a:spLocks noGrp="1"/>
          </p:cNvSpPr>
          <p:nvPr>
            <p:ph type="sldNum"/>
          </p:nvPr>
        </p:nvSpPr>
        <p:spPr>
          <a:xfrm>
            <a:off x="6553080" y="6245280"/>
            <a:ext cx="2133360" cy="475920"/>
          </a:xfrm>
          <a:prstGeom prst="rect">
            <a:avLst/>
          </a:prstGeom>
        </p:spPr>
        <p:txBody>
          <a:bodyPr/>
          <a:lstStyle/>
          <a:p>
            <a:pPr algn="r">
              <a:lnSpc>
                <a:spcPct val="100000"/>
              </a:lnSpc>
            </a:pPr>
            <a:fld id="{D47E6A92-D5A8-4BC0-BA54-86ED58A99BDA}" type="slidenum">
              <a:rPr lang="uk-UA" sz="1400" b="0" strike="noStrike" spc="-1">
                <a:solidFill>
                  <a:srgbClr val="000000"/>
                </a:solidFill>
                <a:latin typeface="Arial"/>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246" name="PlaceHolder 1"/>
          <p:cNvSpPr>
            <a:spLocks noGrp="1"/>
          </p:cNvSpPr>
          <p:nvPr>
            <p:ph type="title"/>
          </p:nvPr>
        </p:nvSpPr>
        <p:spPr>
          <a:xfrm>
            <a:off x="1752480" y="533520"/>
            <a:ext cx="7086240" cy="731520"/>
          </a:xfrm>
          <a:prstGeom prst="rect">
            <a:avLst/>
          </a:prstGeom>
        </p:spPr>
        <p:txBody>
          <a:bodyPr anchor="ctr"/>
          <a:lstStyle/>
          <a:p>
            <a:pPr>
              <a:lnSpc>
                <a:spcPct val="100000"/>
              </a:lnSpc>
            </a:pPr>
            <a:r>
              <a:rPr lang="en-US" sz="3300" b="0" strike="noStrike" spc="-1">
                <a:solidFill>
                  <a:srgbClr val="FFFFFF"/>
                </a:solidFill>
                <a:latin typeface="Hancock Ex"/>
              </a:rPr>
              <a:t>Click to edit Master title style</a:t>
            </a:r>
            <a:endParaRPr lang="en-US" sz="3300" b="0" strike="noStrike" spc="-1">
              <a:solidFill>
                <a:srgbClr val="000000"/>
              </a:solidFill>
              <a:latin typeface="Arial"/>
            </a:endParaRPr>
          </a:p>
        </p:txBody>
      </p:sp>
      <p:sp>
        <p:nvSpPr>
          <p:cNvPr id="247" name="PlaceHolder 2"/>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248" name="PlaceHolder 3"/>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249" name="PlaceHolder 4"/>
          <p:cNvSpPr>
            <a:spLocks noGrp="1"/>
          </p:cNvSpPr>
          <p:nvPr>
            <p:ph type="sldNum"/>
          </p:nvPr>
        </p:nvSpPr>
        <p:spPr>
          <a:xfrm>
            <a:off x="6553080" y="6245280"/>
            <a:ext cx="2133360" cy="475920"/>
          </a:xfrm>
          <a:prstGeom prst="rect">
            <a:avLst/>
          </a:prstGeom>
        </p:spPr>
        <p:txBody>
          <a:bodyPr/>
          <a:lstStyle/>
          <a:p>
            <a:pPr algn="r">
              <a:lnSpc>
                <a:spcPct val="100000"/>
              </a:lnSpc>
            </a:pPr>
            <a:fld id="{01EF3FE6-4D80-422E-8A37-B4A09D861F93}" type="slidenum">
              <a:rPr lang="uk-UA" sz="1400" b="0" strike="noStrike" spc="-1">
                <a:solidFill>
                  <a:srgbClr val="000000"/>
                </a:solidFill>
                <a:latin typeface="Arial"/>
              </a:rPr>
              <a:t>‹#›</a:t>
            </a:fld>
            <a:endParaRPr lang="uk-UA" sz="1400" b="0" strike="noStrike" spc="-1">
              <a:latin typeface="Times New Roman"/>
            </a:endParaRPr>
          </a:p>
        </p:txBody>
      </p:sp>
      <p:sp>
        <p:nvSpPr>
          <p:cNvPr id="250" name="PlaceHolder 5"/>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2000" b="1" strike="noStrike" spc="-1">
                <a:solidFill>
                  <a:srgbClr val="800000"/>
                </a:solidFill>
                <a:latin typeface="Apple Garamond"/>
              </a:rPr>
              <a:t>Для редагування структури клацніть мишею</a:t>
            </a:r>
          </a:p>
          <a:p>
            <a:pPr marL="864000" lvl="1" indent="-324000">
              <a:spcBef>
                <a:spcPts val="1134"/>
              </a:spcBef>
              <a:buClr>
                <a:srgbClr val="000000"/>
              </a:buClr>
              <a:buSzPct val="75000"/>
              <a:buFont typeface="Symbol" charset="2"/>
              <a:buChar char=""/>
            </a:pPr>
            <a:r>
              <a:rPr lang="en-US" sz="24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en-US" sz="20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en-US" sz="20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287" name="PlaceHolder 1"/>
          <p:cNvSpPr>
            <a:spLocks noGrp="1"/>
          </p:cNvSpPr>
          <p:nvPr>
            <p:ph type="title"/>
          </p:nvPr>
        </p:nvSpPr>
        <p:spPr>
          <a:xfrm>
            <a:off x="1752480" y="533520"/>
            <a:ext cx="7086240" cy="731520"/>
          </a:xfrm>
          <a:prstGeom prst="rect">
            <a:avLst/>
          </a:prstGeom>
        </p:spPr>
        <p:txBody>
          <a:bodyPr anchor="ctr"/>
          <a:lstStyle/>
          <a:p>
            <a:pPr>
              <a:lnSpc>
                <a:spcPct val="100000"/>
              </a:lnSpc>
            </a:pPr>
            <a:r>
              <a:rPr lang="en-US" sz="3300" b="0" strike="noStrike" spc="-1">
                <a:solidFill>
                  <a:srgbClr val="FFFFFF"/>
                </a:solidFill>
                <a:latin typeface="Hancock Ex"/>
              </a:rPr>
              <a:t>Click to edit Master title style</a:t>
            </a:r>
            <a:endParaRPr lang="en-US" sz="3300" b="0" strike="noStrike" spc="-1">
              <a:solidFill>
                <a:srgbClr val="000000"/>
              </a:solidFill>
              <a:latin typeface="Arial"/>
            </a:endParaRPr>
          </a:p>
        </p:txBody>
      </p:sp>
      <p:sp>
        <p:nvSpPr>
          <p:cNvPr id="288" name="PlaceHolder 2"/>
          <p:cNvSpPr>
            <a:spLocks noGrp="1"/>
          </p:cNvSpPr>
          <p:nvPr>
            <p:ph type="body"/>
          </p:nvPr>
        </p:nvSpPr>
        <p:spPr>
          <a:xfrm>
            <a:off x="380880" y="1752480"/>
            <a:ext cx="4228920" cy="4419360"/>
          </a:xfrm>
          <a:prstGeom prst="rect">
            <a:avLst/>
          </a:prstGeom>
        </p:spPr>
        <p:txBody>
          <a:bodyPr/>
          <a:lstStyle/>
          <a:p>
            <a:pPr marL="343080" indent="-342720">
              <a:lnSpc>
                <a:spcPct val="100000"/>
              </a:lnSpc>
              <a:spcBef>
                <a:spcPts val="561"/>
              </a:spcBef>
            </a:pPr>
            <a:r>
              <a:rPr lang="en-US" sz="2800" b="1" strike="noStrike" spc="-1">
                <a:solidFill>
                  <a:srgbClr val="800000"/>
                </a:solidFill>
                <a:latin typeface="Apple Garamond"/>
              </a:rPr>
              <a:t>Click to edit Master text styles</a:t>
            </a:r>
          </a:p>
          <a:p>
            <a:pPr marL="743040" lvl="1" indent="-285480">
              <a:lnSpc>
                <a:spcPct val="100000"/>
              </a:lnSpc>
              <a:spcBef>
                <a:spcPts val="479"/>
              </a:spcBef>
              <a:buClr>
                <a:srgbClr val="000000"/>
              </a:buClr>
              <a:buFont typeface="Symbol" charset="2"/>
              <a:buChar char=""/>
            </a:pPr>
            <a:r>
              <a:rPr lang="en-US" sz="2400" b="0" strike="noStrike" spc="-1">
                <a:solidFill>
                  <a:srgbClr val="000000"/>
                </a:solidFill>
                <a:latin typeface="Arial"/>
              </a:rPr>
              <a:t>Second level</a:t>
            </a:r>
          </a:p>
          <a:p>
            <a:pPr marL="1143000" lvl="2" indent="-228240">
              <a:lnSpc>
                <a:spcPct val="100000"/>
              </a:lnSpc>
              <a:spcBef>
                <a:spcPts val="400"/>
              </a:spcBef>
              <a:buClr>
                <a:srgbClr val="000000"/>
              </a:buClr>
              <a:buFont typeface="Symbol" charset="2"/>
              <a:buChar char=""/>
            </a:pPr>
            <a:r>
              <a:rPr lang="en-US" sz="2000" b="0" strike="noStrike" spc="-1">
                <a:solidFill>
                  <a:srgbClr val="000000"/>
                </a:solidFill>
                <a:latin typeface="Arial"/>
              </a:rPr>
              <a:t>Third level</a:t>
            </a:r>
          </a:p>
          <a:p>
            <a:pPr marL="1600200" lvl="3" indent="-228240">
              <a:lnSpc>
                <a:spcPct val="100000"/>
              </a:lnSpc>
              <a:spcBef>
                <a:spcPts val="360"/>
              </a:spcBef>
              <a:buClr>
                <a:srgbClr val="000000"/>
              </a:buClr>
              <a:buFont typeface="Symbol" charset="2"/>
              <a:buChar char=""/>
            </a:pPr>
            <a:r>
              <a:rPr lang="en-US" sz="1800" b="0" strike="noStrike" spc="-1">
                <a:solidFill>
                  <a:srgbClr val="000000"/>
                </a:solidFill>
                <a:latin typeface="Arial"/>
              </a:rPr>
              <a:t>Fourth level</a:t>
            </a:r>
          </a:p>
          <a:p>
            <a:pPr marL="2057400" lvl="4" indent="-228240">
              <a:lnSpc>
                <a:spcPct val="100000"/>
              </a:lnSpc>
              <a:spcBef>
                <a:spcPts val="360"/>
              </a:spcBef>
              <a:buClr>
                <a:srgbClr val="000000"/>
              </a:buClr>
              <a:buFont typeface="StarSymbol"/>
              <a:buChar char="»"/>
            </a:pPr>
            <a:r>
              <a:rPr lang="en-US" sz="1800" b="0" strike="noStrike" spc="-1">
                <a:solidFill>
                  <a:srgbClr val="000000"/>
                </a:solidFill>
                <a:latin typeface="Arial"/>
              </a:rPr>
              <a:t>Fifth level</a:t>
            </a:r>
          </a:p>
        </p:txBody>
      </p:sp>
      <p:sp>
        <p:nvSpPr>
          <p:cNvPr id="289" name="PlaceHolder 3"/>
          <p:cNvSpPr>
            <a:spLocks noGrp="1"/>
          </p:cNvSpPr>
          <p:nvPr>
            <p:ph type="body"/>
          </p:nvPr>
        </p:nvSpPr>
        <p:spPr>
          <a:xfrm>
            <a:off x="4762440" y="1752480"/>
            <a:ext cx="4228920" cy="4419360"/>
          </a:xfrm>
          <a:prstGeom prst="rect">
            <a:avLst/>
          </a:prstGeom>
        </p:spPr>
        <p:txBody>
          <a:bodyPr/>
          <a:lstStyle/>
          <a:p>
            <a:pPr marL="343080" indent="-342720">
              <a:lnSpc>
                <a:spcPct val="100000"/>
              </a:lnSpc>
              <a:spcBef>
                <a:spcPts val="561"/>
              </a:spcBef>
            </a:pPr>
            <a:r>
              <a:rPr lang="en-US" sz="2800" b="1" strike="noStrike" spc="-1">
                <a:solidFill>
                  <a:srgbClr val="800000"/>
                </a:solidFill>
                <a:latin typeface="Apple Garamond"/>
              </a:rPr>
              <a:t>Click to edit Master text styles</a:t>
            </a:r>
          </a:p>
          <a:p>
            <a:pPr marL="743040" lvl="1" indent="-285480">
              <a:lnSpc>
                <a:spcPct val="100000"/>
              </a:lnSpc>
              <a:spcBef>
                <a:spcPts val="479"/>
              </a:spcBef>
              <a:buClr>
                <a:srgbClr val="000000"/>
              </a:buClr>
              <a:buFont typeface="Symbol" charset="2"/>
              <a:buChar char=""/>
            </a:pPr>
            <a:r>
              <a:rPr lang="en-US" sz="2400" b="0" strike="noStrike" spc="-1">
                <a:solidFill>
                  <a:srgbClr val="000000"/>
                </a:solidFill>
                <a:latin typeface="Arial"/>
              </a:rPr>
              <a:t>Second level</a:t>
            </a:r>
          </a:p>
          <a:p>
            <a:pPr marL="1143000" lvl="2" indent="-228240">
              <a:lnSpc>
                <a:spcPct val="100000"/>
              </a:lnSpc>
              <a:spcBef>
                <a:spcPts val="400"/>
              </a:spcBef>
              <a:buClr>
                <a:srgbClr val="000000"/>
              </a:buClr>
              <a:buFont typeface="Symbol" charset="2"/>
              <a:buChar char=""/>
            </a:pPr>
            <a:r>
              <a:rPr lang="en-US" sz="2000" b="0" strike="noStrike" spc="-1">
                <a:solidFill>
                  <a:srgbClr val="000000"/>
                </a:solidFill>
                <a:latin typeface="Arial"/>
              </a:rPr>
              <a:t>Third level</a:t>
            </a:r>
          </a:p>
          <a:p>
            <a:pPr marL="1600200" lvl="3" indent="-228240">
              <a:lnSpc>
                <a:spcPct val="100000"/>
              </a:lnSpc>
              <a:spcBef>
                <a:spcPts val="360"/>
              </a:spcBef>
              <a:buClr>
                <a:srgbClr val="000000"/>
              </a:buClr>
              <a:buFont typeface="Symbol" charset="2"/>
              <a:buChar char=""/>
            </a:pPr>
            <a:r>
              <a:rPr lang="en-US" sz="1800" b="0" strike="noStrike" spc="-1">
                <a:solidFill>
                  <a:srgbClr val="000000"/>
                </a:solidFill>
                <a:latin typeface="Arial"/>
              </a:rPr>
              <a:t>Fourth level</a:t>
            </a:r>
          </a:p>
          <a:p>
            <a:pPr marL="2057400" lvl="4" indent="-228240">
              <a:lnSpc>
                <a:spcPct val="100000"/>
              </a:lnSpc>
              <a:spcBef>
                <a:spcPts val="360"/>
              </a:spcBef>
              <a:buClr>
                <a:srgbClr val="000000"/>
              </a:buClr>
              <a:buFont typeface="StarSymbol"/>
              <a:buChar char="»"/>
            </a:pPr>
            <a:r>
              <a:rPr lang="en-US" sz="1800" b="0" strike="noStrike" spc="-1">
                <a:solidFill>
                  <a:srgbClr val="000000"/>
                </a:solidFill>
                <a:latin typeface="Arial"/>
              </a:rPr>
              <a:t>Fifth level</a:t>
            </a:r>
          </a:p>
        </p:txBody>
      </p:sp>
      <p:sp>
        <p:nvSpPr>
          <p:cNvPr id="290" name="PlaceHolder 4"/>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291" name="PlaceHolder 5"/>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292" name="PlaceHolder 6"/>
          <p:cNvSpPr>
            <a:spLocks noGrp="1"/>
          </p:cNvSpPr>
          <p:nvPr>
            <p:ph type="sldNum"/>
          </p:nvPr>
        </p:nvSpPr>
        <p:spPr>
          <a:xfrm>
            <a:off x="6553080" y="6245280"/>
            <a:ext cx="2133360" cy="475920"/>
          </a:xfrm>
          <a:prstGeom prst="rect">
            <a:avLst/>
          </a:prstGeom>
        </p:spPr>
        <p:txBody>
          <a:bodyPr/>
          <a:lstStyle/>
          <a:p>
            <a:pPr algn="r">
              <a:lnSpc>
                <a:spcPct val="100000"/>
              </a:lnSpc>
            </a:pPr>
            <a:fld id="{6E431F3E-AB8A-4247-806A-AB87EEC1B5D0}" type="slidenum">
              <a:rPr lang="uk-UA" sz="1400" b="0" strike="noStrike" spc="-1">
                <a:solidFill>
                  <a:srgbClr val="000000"/>
                </a:solidFill>
                <a:latin typeface="Arial"/>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329" name="PlaceHolder 1"/>
          <p:cNvSpPr>
            <a:spLocks noGrp="1"/>
          </p:cNvSpPr>
          <p:nvPr>
            <p:ph type="title"/>
          </p:nvPr>
        </p:nvSpPr>
        <p:spPr>
          <a:xfrm>
            <a:off x="457200" y="1828800"/>
            <a:ext cx="8229240" cy="990360"/>
          </a:xfrm>
          <a:prstGeom prst="rect">
            <a:avLst/>
          </a:prstGeom>
        </p:spPr>
        <p:txBody>
          <a:bodyPr anchor="ctr"/>
          <a:lstStyle/>
          <a:p>
            <a:pPr algn="ctr">
              <a:lnSpc>
                <a:spcPct val="100000"/>
              </a:lnSpc>
            </a:pPr>
            <a:r>
              <a:rPr lang="en-US" sz="5000" b="0" strike="noStrike" spc="-1">
                <a:solidFill>
                  <a:srgbClr val="800000"/>
                </a:solidFill>
                <a:latin typeface="Hancock Ex"/>
              </a:rPr>
              <a:t>Click to edit Master title style</a:t>
            </a:r>
            <a:endParaRPr lang="en-US" sz="5000" b="0" strike="noStrike" spc="-1">
              <a:solidFill>
                <a:srgbClr val="000000"/>
              </a:solidFill>
              <a:latin typeface="Arial"/>
            </a:endParaRPr>
          </a:p>
        </p:txBody>
      </p:sp>
      <p:sp>
        <p:nvSpPr>
          <p:cNvPr id="330" name="PlaceHolder 2"/>
          <p:cNvSpPr>
            <a:spLocks noGrp="1"/>
          </p:cNvSpPr>
          <p:nvPr>
            <p:ph type="body"/>
          </p:nvPr>
        </p:nvSpPr>
        <p:spPr>
          <a:xfrm>
            <a:off x="457200" y="990720"/>
            <a:ext cx="8229240" cy="456840"/>
          </a:xfrm>
          <a:prstGeom prst="rect">
            <a:avLst/>
          </a:prstGeom>
        </p:spPr>
        <p:txBody>
          <a:bodyPr/>
          <a:lstStyle/>
          <a:p>
            <a:pPr marL="343080" indent="-342720" algn="ctr">
              <a:lnSpc>
                <a:spcPct val="100000"/>
              </a:lnSpc>
              <a:spcBef>
                <a:spcPts val="601"/>
              </a:spcBef>
            </a:pPr>
            <a:r>
              <a:rPr lang="en-US" sz="3000" b="1" strike="noStrike" spc="-1">
                <a:solidFill>
                  <a:srgbClr val="800000"/>
                </a:solidFill>
                <a:latin typeface="Apple Garamond"/>
              </a:rPr>
              <a:t>Click to edit Master text styles</a:t>
            </a:r>
          </a:p>
          <a:p>
            <a:r>
              <a:rPr lang="en-US" sz="2800" b="0" strike="noStrike" spc="-1">
                <a:solidFill>
                  <a:srgbClr val="000000"/>
                </a:solidFill>
                <a:latin typeface="Arial"/>
              </a:rPr>
              <a:t>Second level</a:t>
            </a:r>
            <a:endParaRPr lang="en-US" sz="2800" b="1" strike="noStrike" spc="-1">
              <a:solidFill>
                <a:srgbClr val="800000"/>
              </a:solidFill>
              <a:latin typeface="Apple Garamond"/>
            </a:endParaRPr>
          </a:p>
          <a:p>
            <a:pPr marL="1143000" lvl="2" indent="-228240">
              <a:lnSpc>
                <a:spcPct val="100000"/>
              </a:lnSpc>
              <a:spcBef>
                <a:spcPts val="479"/>
              </a:spcBef>
              <a:buClr>
                <a:srgbClr val="000000"/>
              </a:buClr>
              <a:buFont typeface="Symbol" charset="2"/>
              <a:buChar char=""/>
            </a:pPr>
            <a:r>
              <a:rPr lang="en-US" sz="2400" b="0" strike="noStrike" spc="-1">
                <a:solidFill>
                  <a:srgbClr val="000000"/>
                </a:solidFill>
                <a:latin typeface="Arial"/>
              </a:rPr>
              <a:t>Third level</a:t>
            </a:r>
          </a:p>
          <a:p>
            <a:pPr marL="1600200" lvl="3" indent="-228240">
              <a:lnSpc>
                <a:spcPct val="100000"/>
              </a:lnSpc>
              <a:spcBef>
                <a:spcPts val="400"/>
              </a:spcBef>
              <a:buClr>
                <a:srgbClr val="000000"/>
              </a:buClr>
              <a:buFont typeface="Symbol" charset="2"/>
              <a:buChar char=""/>
            </a:pPr>
            <a:r>
              <a:rPr lang="en-US" sz="2000" b="0" strike="noStrike" spc="-1">
                <a:solidFill>
                  <a:srgbClr val="000000"/>
                </a:solidFill>
                <a:latin typeface="Arial"/>
              </a:rPr>
              <a:t>Fourth level</a:t>
            </a:r>
          </a:p>
          <a:p>
            <a:pPr marL="2057400" lvl="4" indent="-228240">
              <a:lnSpc>
                <a:spcPct val="100000"/>
              </a:lnSpc>
              <a:spcBef>
                <a:spcPts val="400"/>
              </a:spcBef>
              <a:buClr>
                <a:srgbClr val="000000"/>
              </a:buClr>
              <a:buFont typeface="StarSymbol"/>
              <a:buChar char="»"/>
            </a:pPr>
            <a:r>
              <a:rPr lang="en-US" sz="2000" b="0" strike="noStrike" spc="-1">
                <a:solidFill>
                  <a:srgbClr val="000000"/>
                </a:solidFill>
                <a:latin typeface="Arial"/>
              </a:rPr>
              <a:t>Fifth level</a:t>
            </a:r>
          </a:p>
        </p:txBody>
      </p:sp>
      <p:sp>
        <p:nvSpPr>
          <p:cNvPr id="331" name="PlaceHolder 3"/>
          <p:cNvSpPr>
            <a:spLocks noGrp="1"/>
          </p:cNvSpPr>
          <p:nvPr>
            <p:ph type="dt"/>
          </p:nvPr>
        </p:nvSpPr>
        <p:spPr>
          <a:xfrm>
            <a:off x="457200" y="6245280"/>
            <a:ext cx="2133360" cy="475920"/>
          </a:xfrm>
          <a:prstGeom prst="rect">
            <a:avLst/>
          </a:prstGeom>
        </p:spPr>
        <p:txBody>
          <a:bodyPr/>
          <a:lstStyle/>
          <a:p>
            <a:endParaRPr lang="uk-UA" sz="2400" b="0" strike="noStrike" spc="-1">
              <a:latin typeface="Times New Roman"/>
            </a:endParaRPr>
          </a:p>
        </p:txBody>
      </p:sp>
      <p:sp>
        <p:nvSpPr>
          <p:cNvPr id="332" name="PlaceHolder 4"/>
          <p:cNvSpPr>
            <a:spLocks noGrp="1"/>
          </p:cNvSpPr>
          <p:nvPr>
            <p:ph type="ftr"/>
          </p:nvPr>
        </p:nvSpPr>
        <p:spPr>
          <a:xfrm>
            <a:off x="3124080" y="6245280"/>
            <a:ext cx="2895120" cy="475920"/>
          </a:xfrm>
          <a:prstGeom prst="rect">
            <a:avLst/>
          </a:prstGeom>
        </p:spPr>
        <p:txBody>
          <a:bodyPr/>
          <a:lstStyle/>
          <a:p>
            <a:endParaRPr lang="uk-UA" sz="2400" b="0" strike="noStrike" spc="-1">
              <a:latin typeface="Times New Roman"/>
            </a:endParaRPr>
          </a:p>
        </p:txBody>
      </p:sp>
      <p:sp>
        <p:nvSpPr>
          <p:cNvPr id="333" name="PlaceHolder 5"/>
          <p:cNvSpPr>
            <a:spLocks noGrp="1"/>
          </p:cNvSpPr>
          <p:nvPr>
            <p:ph type="sldNum"/>
          </p:nvPr>
        </p:nvSpPr>
        <p:spPr>
          <a:xfrm>
            <a:off x="6553080" y="6245280"/>
            <a:ext cx="2133360" cy="475920"/>
          </a:xfrm>
          <a:prstGeom prst="rect">
            <a:avLst/>
          </a:prstGeom>
        </p:spPr>
        <p:txBody>
          <a:bodyPr/>
          <a:lstStyle/>
          <a:p>
            <a:pPr algn="r">
              <a:lnSpc>
                <a:spcPct val="100000"/>
              </a:lnSpc>
            </a:pPr>
            <a:fld id="{3AF17380-B3B2-49B7-A171-2F1A7504930F}" type="slidenum">
              <a:rPr lang="uk-UA" sz="1400" b="0" strike="noStrike" spc="-1">
                <a:solidFill>
                  <a:srgbClr val="000000"/>
                </a:solidFill>
                <a:latin typeface="Arial"/>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w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image" Target="../media/image21.jpeg"/><Relationship Id="rId1" Type="http://schemas.openxmlformats.org/officeDocument/2006/relationships/slideLayout" Target="../slideLayouts/slideLayout13.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TextShape 1"/>
          <p:cNvSpPr txBox="1"/>
          <p:nvPr/>
        </p:nvSpPr>
        <p:spPr>
          <a:xfrm>
            <a:off x="838080" y="2209680"/>
            <a:ext cx="7619760" cy="609120"/>
          </a:xfrm>
          <a:prstGeom prst="rect">
            <a:avLst/>
          </a:prstGeom>
          <a:noFill/>
          <a:ln w="9360">
            <a:noFill/>
          </a:ln>
        </p:spPr>
        <p:txBody>
          <a:bodyPr anchor="ctr"/>
          <a:lstStyle/>
          <a:p>
            <a:pPr algn="r">
              <a:lnSpc>
                <a:spcPct val="100000"/>
              </a:lnSpc>
            </a:pPr>
            <a:r>
              <a:rPr lang="en-US" sz="7200" b="1" strike="noStrike" spc="-1" dirty="0">
                <a:solidFill>
                  <a:srgbClr val="0070C0"/>
                </a:solidFill>
                <a:effectLst>
                  <a:glow rad="63500">
                    <a:schemeClr val="accent2">
                      <a:satMod val="175000"/>
                      <a:alpha val="40000"/>
                    </a:schemeClr>
                  </a:glow>
                </a:effectLst>
                <a:latin typeface="comic"/>
              </a:rPr>
              <a:t>People and Community</a:t>
            </a:r>
            <a:r>
              <a:rPr lang="en-US" sz="7200" b="1" strike="noStrike" spc="-1" dirty="0">
                <a:solidFill>
                  <a:srgbClr val="0070C0"/>
                </a:solidFill>
                <a:effectLst>
                  <a:glow rad="63500">
                    <a:schemeClr val="accent2">
                      <a:satMod val="175000"/>
                      <a:alpha val="40000"/>
                    </a:schemeClr>
                  </a:glow>
                </a:effectLst>
                <a:latin typeface="Calibri"/>
              </a:rPr>
              <a:t>.</a:t>
            </a:r>
            <a:r>
              <a:rPr dirty="0">
                <a:solidFill>
                  <a:srgbClr val="0070C0"/>
                </a:solidFill>
                <a:effectLst>
                  <a:glow rad="63500">
                    <a:schemeClr val="accent2">
                      <a:satMod val="175000"/>
                      <a:alpha val="40000"/>
                    </a:schemeClr>
                  </a:glow>
                </a:effectLst>
              </a:rPr>
              <a:t/>
            </a:r>
            <a:br>
              <a:rPr dirty="0">
                <a:solidFill>
                  <a:srgbClr val="0070C0"/>
                </a:solidFill>
                <a:effectLst>
                  <a:glow rad="63500">
                    <a:schemeClr val="accent2">
                      <a:satMod val="175000"/>
                      <a:alpha val="40000"/>
                    </a:schemeClr>
                  </a:glow>
                </a:effectLst>
              </a:rPr>
            </a:br>
            <a:endParaRPr lang="en-US" sz="7200" b="0" strike="noStrike" spc="-1" dirty="0">
              <a:solidFill>
                <a:srgbClr val="0070C0"/>
              </a:solidFill>
              <a:effectLst>
                <a:glow rad="63500">
                  <a:schemeClr val="accent2">
                    <a:satMod val="175000"/>
                    <a:alpha val="40000"/>
                  </a:schemeClr>
                </a:glow>
              </a:effectLst>
              <a:latin typeface="Arial"/>
            </a:endParaRPr>
          </a:p>
        </p:txBody>
      </p:sp>
      <p:pic>
        <p:nvPicPr>
          <p:cNvPr id="376" name="Picture 2"/>
          <p:cNvPicPr/>
          <p:nvPr/>
        </p:nvPicPr>
        <p:blipFill>
          <a:blip r:embed="rId2"/>
          <a:stretch/>
        </p:blipFill>
        <p:spPr>
          <a:xfrm>
            <a:off x="152280" y="1430280"/>
            <a:ext cx="2715120" cy="1675080"/>
          </a:xfrm>
          <a:prstGeom prst="rect">
            <a:avLst/>
          </a:prstGeom>
          <a:ln>
            <a:noFill/>
          </a:ln>
        </p:spPr>
      </p:pic>
      <p:sp>
        <p:nvSpPr>
          <p:cNvPr id="377" name="TextShape 2"/>
          <p:cNvSpPr txBox="1"/>
          <p:nvPr/>
        </p:nvSpPr>
        <p:spPr>
          <a:xfrm>
            <a:off x="304920" y="304920"/>
            <a:ext cx="8534160" cy="747816"/>
          </a:xfrm>
          <a:prstGeom prst="rect">
            <a:avLst/>
          </a:prstGeom>
          <a:gradFill>
            <a:gsLst>
              <a:gs pos="0">
                <a:srgbClr val="FFFFFF"/>
              </a:gs>
              <a:gs pos="100000">
                <a:srgbClr val="FFFFFF"/>
              </a:gs>
            </a:gsLst>
            <a:lin ang="5400000"/>
          </a:gradFill>
          <a:ln w="12600">
            <a:noFill/>
          </a:ln>
        </p:spPr>
        <p:txBody>
          <a:bodyPr anchor="ctr"/>
          <a:lstStyle/>
          <a:p>
            <a:pPr marL="343080" indent="-342720" algn="ctr">
              <a:lnSpc>
                <a:spcPct val="100000"/>
              </a:lnSpc>
              <a:spcBef>
                <a:spcPts val="601"/>
              </a:spcBef>
            </a:pPr>
            <a:r>
              <a:rPr lang="en-US" sz="3000" b="1" strike="noStrike" spc="-1" dirty="0" err="1">
                <a:solidFill>
                  <a:srgbClr val="800000"/>
                </a:solidFill>
                <a:latin typeface="Calibri"/>
              </a:rPr>
              <a:t>yрок</a:t>
            </a:r>
            <a:r>
              <a:rPr lang="en-US" sz="3000" b="1" strike="noStrike" spc="-1" dirty="0">
                <a:solidFill>
                  <a:srgbClr val="800000"/>
                </a:solidFill>
                <a:latin typeface="Calibri"/>
              </a:rPr>
              <a:t>- </a:t>
            </a:r>
            <a:r>
              <a:rPr lang="en-US" sz="3000" b="1" strike="noStrike" spc="-1" dirty="0" err="1">
                <a:solidFill>
                  <a:srgbClr val="800000"/>
                </a:solidFill>
                <a:latin typeface="Calibri"/>
              </a:rPr>
              <a:t>аукціон</a:t>
            </a:r>
            <a:r>
              <a:rPr lang="en-US" sz="3000" b="1" strike="noStrike" spc="-1" dirty="0">
                <a:solidFill>
                  <a:srgbClr val="800000"/>
                </a:solidFill>
                <a:latin typeface="Calibri"/>
              </a:rPr>
              <a:t> у 10 </a:t>
            </a:r>
            <a:r>
              <a:rPr lang="en-US" sz="3000" b="1" strike="noStrike" spc="-1" dirty="0" err="1">
                <a:solidFill>
                  <a:srgbClr val="800000"/>
                </a:solidFill>
                <a:latin typeface="Calibri"/>
              </a:rPr>
              <a:t>класі</a:t>
            </a:r>
            <a:r>
              <a:rPr lang="en-US" sz="3000" b="1" strike="noStrike" spc="-1" dirty="0">
                <a:solidFill>
                  <a:srgbClr val="800000"/>
                </a:solidFill>
                <a:latin typeface="Calibri"/>
              </a:rPr>
              <a:t> </a:t>
            </a:r>
            <a:r>
              <a:rPr lang="en-US" sz="3000" b="1" strike="noStrike" spc="-1" dirty="0" err="1">
                <a:solidFill>
                  <a:srgbClr val="800000"/>
                </a:solidFill>
                <a:latin typeface="Calibri"/>
              </a:rPr>
              <a:t>по</a:t>
            </a:r>
            <a:r>
              <a:rPr lang="en-US" sz="3000" b="1" strike="noStrike" spc="-1" dirty="0">
                <a:solidFill>
                  <a:srgbClr val="800000"/>
                </a:solidFill>
                <a:latin typeface="Calibri"/>
              </a:rPr>
              <a:t> </a:t>
            </a:r>
            <a:r>
              <a:rPr lang="en-US" sz="3000" b="1" strike="noStrike" spc="-1" dirty="0" err="1">
                <a:solidFill>
                  <a:srgbClr val="800000"/>
                </a:solidFill>
                <a:latin typeface="Calibri"/>
              </a:rPr>
              <a:t>темі</a:t>
            </a:r>
            <a:r>
              <a:rPr lang="en-US" sz="3000" b="1" strike="noStrike" spc="-1" dirty="0">
                <a:solidFill>
                  <a:srgbClr val="800000"/>
                </a:solidFill>
                <a:latin typeface="Calibri"/>
              </a:rPr>
              <a:t>:</a:t>
            </a:r>
            <a:endParaRPr lang="en-US" sz="3000" b="1" strike="noStrike" spc="-1" dirty="0">
              <a:solidFill>
                <a:srgbClr val="800000"/>
              </a:solidFill>
              <a:latin typeface="Apple Garamond"/>
            </a:endParaRPr>
          </a:p>
          <a:p>
            <a:pPr marL="343080" indent="-342720" algn="ctr">
              <a:lnSpc>
                <a:spcPct val="100000"/>
              </a:lnSpc>
              <a:spcBef>
                <a:spcPts val="601"/>
              </a:spcBef>
            </a:pPr>
            <a:endParaRPr lang="en-US" sz="3000" b="1" strike="noStrike" spc="-1" dirty="0">
              <a:solidFill>
                <a:srgbClr val="800000"/>
              </a:solidFill>
              <a:latin typeface="Apple Garamond"/>
            </a:endParaRPr>
          </a:p>
        </p:txBody>
      </p:sp>
      <p:sp>
        <p:nvSpPr>
          <p:cNvPr id="378" name="CustomShape 3"/>
          <p:cNvSpPr/>
          <p:nvPr/>
        </p:nvSpPr>
        <p:spPr>
          <a:xfrm>
            <a:off x="152280" y="3105720"/>
            <a:ext cx="8762760" cy="39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000" b="0" strike="noStrike" spc="-1">
                <a:solidFill>
                  <a:srgbClr val="000000"/>
                </a:solidFill>
                <a:latin typeface="Berlin Sans FB"/>
                <a:ea typeface="Calibri"/>
              </a:rPr>
              <a:t>The Bible says “Honour thy mother and thy father”. </a:t>
            </a:r>
            <a:endParaRPr lang="uk-UA" sz="20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TextShape 1"/>
          <p:cNvSpPr txBox="1"/>
          <p:nvPr/>
        </p:nvSpPr>
        <p:spPr>
          <a:xfrm>
            <a:off x="1752480" y="533520"/>
            <a:ext cx="7086240" cy="731520"/>
          </a:xfrm>
          <a:prstGeom prst="rect">
            <a:avLst/>
          </a:prstGeom>
          <a:noFill/>
          <a:ln w="9360">
            <a:noFill/>
          </a:ln>
        </p:spPr>
        <p:txBody>
          <a:bodyPr anchor="ctr"/>
          <a:lstStyle/>
          <a:p>
            <a:pPr algn="ctr">
              <a:lnSpc>
                <a:spcPct val="115000"/>
              </a:lnSpc>
              <a:spcAft>
                <a:spcPts val="1001"/>
              </a:spcAft>
            </a:pPr>
            <a:r>
              <a:rPr lang="en-US" sz="2400" b="1" strike="noStrike" cap="small" spc="-1">
                <a:solidFill>
                  <a:srgbClr val="0066FF"/>
                </a:solidFill>
                <a:latin typeface="Calibri"/>
                <a:ea typeface="Calibri"/>
              </a:rPr>
              <a:t>Grammar (250 pounds)</a:t>
            </a:r>
            <a:r>
              <a:t/>
            </a:r>
            <a:br/>
            <a:r>
              <a:rPr lang="en-US" sz="2400" b="1" strike="noStrike" cap="small" spc="-1">
                <a:solidFill>
                  <a:srgbClr val="0066FF"/>
                </a:solidFill>
                <a:latin typeface="Calibri"/>
                <a:ea typeface="Calibri"/>
              </a:rPr>
              <a:t>Adjective Order</a:t>
            </a:r>
            <a:r>
              <a:t/>
            </a:r>
            <a:br/>
            <a:endParaRPr lang="en-US" sz="2400" b="0" strike="noStrike" spc="-1">
              <a:solidFill>
                <a:srgbClr val="000000"/>
              </a:solidFill>
              <a:latin typeface="Arial"/>
            </a:endParaRPr>
          </a:p>
        </p:txBody>
      </p:sp>
      <p:sp>
        <p:nvSpPr>
          <p:cNvPr id="408" name="TextShape 2"/>
          <p:cNvSpPr txBox="1"/>
          <p:nvPr/>
        </p:nvSpPr>
        <p:spPr>
          <a:xfrm>
            <a:off x="380880" y="1752480"/>
            <a:ext cx="8610120" cy="4419360"/>
          </a:xfrm>
          <a:prstGeom prst="rect">
            <a:avLst/>
          </a:prstGeom>
          <a:noFill/>
          <a:ln w="9360">
            <a:noFill/>
          </a:ln>
        </p:spPr>
        <p:txBody>
          <a:bodyPr/>
          <a:lstStyle/>
          <a:p>
            <a:pPr marL="343080" indent="-342720">
              <a:lnSpc>
                <a:spcPct val="115000"/>
              </a:lnSpc>
              <a:spcBef>
                <a:spcPts val="400"/>
              </a:spcBef>
              <a:spcAft>
                <a:spcPts val="1001"/>
              </a:spcAft>
            </a:pPr>
            <a:r>
              <a:rPr lang="en-US" sz="2000" b="1" u="sng" strike="noStrike" cap="small" spc="-1">
                <a:solidFill>
                  <a:srgbClr val="0066FF"/>
                </a:solidFill>
                <a:uFillTx/>
                <a:latin typeface="Calibri"/>
                <a:ea typeface="Calibri"/>
              </a:rPr>
              <a:t>Which sentence uses the correct order of adjectives?</a:t>
            </a:r>
            <a:endParaRPr lang="en-US" sz="2000" b="1" strike="noStrike" spc="-1">
              <a:solidFill>
                <a:srgbClr val="800000"/>
              </a:solidFill>
              <a:latin typeface="Apple Garamond"/>
            </a:endParaRPr>
          </a:p>
          <a:p>
            <a:pPr marL="343080" indent="-342720">
              <a:lnSpc>
                <a:spcPct val="115000"/>
              </a:lnSpc>
              <a:spcBef>
                <a:spcPts val="320"/>
              </a:spcBef>
              <a:spcAft>
                <a:spcPts val="1001"/>
              </a:spcAft>
            </a:pPr>
            <a:r>
              <a:rPr lang="en-US" sz="1600" b="1" strike="noStrike" cap="small" spc="-1">
                <a:solidFill>
                  <a:srgbClr val="0066FF"/>
                </a:solidFill>
                <a:latin typeface="Calibri"/>
                <a:ea typeface="Calibri"/>
              </a:rPr>
              <a:t>1.</a:t>
            </a:r>
            <a:endParaRPr lang="en-US" sz="1600" b="1" strike="noStrike" spc="-1">
              <a:solidFill>
                <a:srgbClr val="800000"/>
              </a:solidFill>
              <a:latin typeface="Apple Garamond"/>
            </a:endParaRPr>
          </a:p>
          <a:p>
            <a:pPr marL="343080" indent="-342720">
              <a:lnSpc>
                <a:spcPct val="115000"/>
              </a:lnSpc>
              <a:spcBef>
                <a:spcPts val="320"/>
              </a:spcBef>
              <a:buClr>
                <a:srgbClr val="000000"/>
              </a:buClr>
              <a:buFont typeface="Wingdings" charset="2"/>
              <a:buChar char=""/>
            </a:pPr>
            <a:r>
              <a:rPr lang="en-US" sz="1600" b="1" strike="noStrike" cap="small" spc="-1">
                <a:solidFill>
                  <a:srgbClr val="000000"/>
                </a:solidFill>
                <a:latin typeface="Calibri"/>
                <a:ea typeface="Calibri"/>
              </a:rPr>
              <a:t>We took ride on a blue old Chinese bus. (50 pounds)</a:t>
            </a:r>
            <a:endParaRPr lang="en-US" sz="1600" b="1" strike="noStrike" spc="-1">
              <a:solidFill>
                <a:srgbClr val="800000"/>
              </a:solidFill>
              <a:latin typeface="Apple Garamond"/>
            </a:endParaRPr>
          </a:p>
          <a:p>
            <a:pPr marL="343080" indent="-342720">
              <a:lnSpc>
                <a:spcPct val="115000"/>
              </a:lnSpc>
              <a:spcBef>
                <a:spcPts val="320"/>
              </a:spcBef>
              <a:buClr>
                <a:srgbClr val="000000"/>
              </a:buClr>
              <a:buFont typeface="Wingdings" charset="2"/>
              <a:buChar char=""/>
            </a:pPr>
            <a:r>
              <a:rPr lang="en-US" sz="1600" b="1" strike="noStrike" cap="small" spc="-1">
                <a:solidFill>
                  <a:srgbClr val="000000"/>
                </a:solidFill>
                <a:latin typeface="Calibri"/>
                <a:ea typeface="Calibri"/>
              </a:rPr>
              <a:t>We took a ride on a Chinese old blue bus.</a:t>
            </a:r>
            <a:endParaRPr lang="en-US" sz="1600" b="1" strike="noStrike" spc="-1">
              <a:solidFill>
                <a:srgbClr val="800000"/>
              </a:solidFill>
              <a:latin typeface="Apple Garamond"/>
            </a:endParaRPr>
          </a:p>
          <a:p>
            <a:pPr marL="343080" indent="-342720">
              <a:lnSpc>
                <a:spcPct val="115000"/>
              </a:lnSpc>
              <a:spcBef>
                <a:spcPts val="320"/>
              </a:spcBef>
              <a:spcAft>
                <a:spcPts val="1001"/>
              </a:spcAft>
              <a:buClr>
                <a:srgbClr val="000000"/>
              </a:buClr>
              <a:buFont typeface="Wingdings" charset="2"/>
              <a:buChar char=""/>
            </a:pPr>
            <a:r>
              <a:rPr lang="en-US" sz="1600" b="1" strike="noStrike" cap="small" spc="-1">
                <a:solidFill>
                  <a:srgbClr val="000000"/>
                </a:solidFill>
                <a:latin typeface="Calibri"/>
                <a:ea typeface="Calibri"/>
              </a:rPr>
              <a:t>We took a ride on an old blue Chinese bus.</a:t>
            </a:r>
            <a:endParaRPr lang="en-US" sz="1600" b="1" strike="noStrike" spc="-1">
              <a:solidFill>
                <a:srgbClr val="800000"/>
              </a:solidFill>
              <a:latin typeface="Apple Garamond"/>
            </a:endParaRPr>
          </a:p>
          <a:p>
            <a:pPr marL="343080" indent="-342720">
              <a:lnSpc>
                <a:spcPct val="115000"/>
              </a:lnSpc>
              <a:spcBef>
                <a:spcPts val="320"/>
              </a:spcBef>
              <a:spcAft>
                <a:spcPts val="1001"/>
              </a:spcAft>
            </a:pPr>
            <a:r>
              <a:rPr lang="en-US" sz="1600" b="1" strike="noStrike" cap="small" spc="-1">
                <a:solidFill>
                  <a:srgbClr val="0066FF"/>
                </a:solidFill>
                <a:latin typeface="Calibri"/>
                <a:ea typeface="Calibri"/>
              </a:rPr>
              <a:t>2.</a:t>
            </a:r>
            <a:endParaRPr lang="en-US" sz="1600" b="1" strike="noStrike" spc="-1">
              <a:solidFill>
                <a:srgbClr val="800000"/>
              </a:solidFill>
              <a:latin typeface="Apple Garamond"/>
            </a:endParaRPr>
          </a:p>
          <a:p>
            <a:pPr marL="343080" indent="-342720">
              <a:lnSpc>
                <a:spcPct val="115000"/>
              </a:lnSpc>
              <a:spcBef>
                <a:spcPts val="320"/>
              </a:spcBef>
              <a:buClr>
                <a:srgbClr val="000000"/>
              </a:buClr>
              <a:buFont typeface="Wingdings" charset="2"/>
              <a:buChar char=""/>
            </a:pPr>
            <a:r>
              <a:rPr lang="en-US" sz="1600" b="1" strike="noStrike" cap="small" spc="-1">
                <a:solidFill>
                  <a:srgbClr val="000000"/>
                </a:solidFill>
                <a:latin typeface="Calibri"/>
                <a:ea typeface="Calibri"/>
              </a:rPr>
              <a:t>She noticed a strange petite Japanese slim lady there.</a:t>
            </a:r>
            <a:endParaRPr lang="en-US" sz="1600" b="1" strike="noStrike" spc="-1">
              <a:solidFill>
                <a:srgbClr val="800000"/>
              </a:solidFill>
              <a:latin typeface="Apple Garamond"/>
            </a:endParaRPr>
          </a:p>
          <a:p>
            <a:pPr marL="343080" indent="-342720">
              <a:lnSpc>
                <a:spcPct val="115000"/>
              </a:lnSpc>
              <a:spcBef>
                <a:spcPts val="320"/>
              </a:spcBef>
              <a:buClr>
                <a:srgbClr val="000000"/>
              </a:buClr>
              <a:buFont typeface="Wingdings" charset="2"/>
              <a:buChar char=""/>
            </a:pPr>
            <a:r>
              <a:rPr lang="en-US" sz="1600" b="1" strike="noStrike" cap="small" spc="-1">
                <a:solidFill>
                  <a:srgbClr val="000000"/>
                </a:solidFill>
                <a:latin typeface="Calibri"/>
                <a:ea typeface="Calibri"/>
              </a:rPr>
              <a:t>She noticed a Japanese petite slim strange lady there. </a:t>
            </a:r>
            <a:endParaRPr lang="en-US" sz="1600" b="1" strike="noStrike" spc="-1">
              <a:solidFill>
                <a:srgbClr val="800000"/>
              </a:solidFill>
              <a:latin typeface="Apple Garamond"/>
            </a:endParaRPr>
          </a:p>
          <a:p>
            <a:pPr marL="343080" indent="-342720">
              <a:lnSpc>
                <a:spcPct val="115000"/>
              </a:lnSpc>
              <a:spcBef>
                <a:spcPts val="320"/>
              </a:spcBef>
              <a:spcAft>
                <a:spcPts val="1001"/>
              </a:spcAft>
              <a:buClr>
                <a:srgbClr val="000000"/>
              </a:buClr>
              <a:buFont typeface="Wingdings" charset="2"/>
              <a:buChar char=""/>
            </a:pPr>
            <a:r>
              <a:rPr lang="en-US" sz="1600" b="1" strike="noStrike" cap="small" spc="-1">
                <a:solidFill>
                  <a:srgbClr val="000000"/>
                </a:solidFill>
                <a:latin typeface="Calibri"/>
                <a:ea typeface="Calibri"/>
              </a:rPr>
              <a:t>She noticed a strange petite slim Japanese lady there.</a:t>
            </a:r>
            <a:endParaRPr lang="en-US" sz="1600" b="1" strike="noStrike" spc="-1">
              <a:solidFill>
                <a:srgbClr val="800000"/>
              </a:solidFill>
              <a:latin typeface="Apple Garamond"/>
            </a:endParaRPr>
          </a:p>
        </p:txBody>
      </p:sp>
      <p:pic>
        <p:nvPicPr>
          <p:cNvPr id="409" name="Picture 2"/>
          <p:cNvPicPr/>
          <p:nvPr/>
        </p:nvPicPr>
        <p:blipFill>
          <a:blip r:embed="rId2"/>
          <a:stretch/>
        </p:blipFill>
        <p:spPr>
          <a:xfrm>
            <a:off x="76320" y="152280"/>
            <a:ext cx="2437920" cy="1574280"/>
          </a:xfrm>
          <a:prstGeom prst="rect">
            <a:avLst/>
          </a:prstGeom>
          <a:ln>
            <a:noFill/>
          </a:ln>
        </p:spPr>
      </p:pic>
      <p:sp>
        <p:nvSpPr>
          <p:cNvPr id="410" name="CustomShape 3"/>
          <p:cNvSpPr/>
          <p:nvPr/>
        </p:nvSpPr>
        <p:spPr>
          <a:xfrm>
            <a:off x="5638680" y="2362320"/>
            <a:ext cx="2971440" cy="1753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15000"/>
              </a:lnSpc>
              <a:spcAft>
                <a:spcPts val="1001"/>
              </a:spcAft>
            </a:pPr>
            <a:r>
              <a:rPr lang="uk-UA" sz="1800" b="1" u="sng" strike="noStrike" cap="small" spc="-1">
                <a:solidFill>
                  <a:srgbClr val="FF0000"/>
                </a:solidFill>
                <a:uFillTx/>
                <a:latin typeface="Times New Roman"/>
                <a:ea typeface="Calibri"/>
              </a:rPr>
              <a:t>Adjective Order: </a:t>
            </a:r>
            <a:endParaRPr lang="uk-UA" sz="1800" b="0" strike="noStrike" spc="-1">
              <a:latin typeface="Arial"/>
            </a:endParaRPr>
          </a:p>
          <a:p>
            <a:pPr>
              <a:lnSpc>
                <a:spcPct val="115000"/>
              </a:lnSpc>
              <a:spcAft>
                <a:spcPts val="1001"/>
              </a:spcAft>
            </a:pPr>
            <a:r>
              <a:rPr lang="uk-UA" sz="1800" b="1" u="sng" strike="noStrike" cap="small" spc="-1">
                <a:solidFill>
                  <a:srgbClr val="3333CC"/>
                </a:solidFill>
                <a:uFillTx/>
                <a:latin typeface="Times New Roman"/>
                <a:ea typeface="Calibri"/>
              </a:rPr>
              <a:t>opinion – size – age – shape – colour – origin – material –purpose.</a:t>
            </a:r>
            <a:endParaRPr lang="uk-UA" sz="18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TextShape 1"/>
          <p:cNvSpPr txBox="1"/>
          <p:nvPr/>
        </p:nvSpPr>
        <p:spPr>
          <a:xfrm>
            <a:off x="380880" y="1600200"/>
            <a:ext cx="8610120" cy="4952520"/>
          </a:xfrm>
          <a:prstGeom prst="rect">
            <a:avLst/>
          </a:prstGeom>
          <a:noFill/>
          <a:ln w="9360">
            <a:noFill/>
          </a:ln>
        </p:spPr>
        <p:txBody>
          <a:bodyPr anchor="ctr"/>
          <a:lstStyle/>
          <a:p>
            <a:pPr marL="343080" indent="-342720">
              <a:lnSpc>
                <a:spcPct val="115000"/>
              </a:lnSpc>
              <a:spcBef>
                <a:spcPts val="320"/>
              </a:spcBef>
              <a:spcAft>
                <a:spcPts val="1001"/>
              </a:spcAft>
            </a:pPr>
            <a:r>
              <a:rPr lang="en-US" sz="1600" b="1" u="sng" strike="noStrike" cap="small" spc="-1">
                <a:solidFill>
                  <a:srgbClr val="0066FF"/>
                </a:solidFill>
                <a:uFillTx/>
                <a:latin typeface="Calibri"/>
                <a:ea typeface="Calibri"/>
              </a:rPr>
              <a:t>3.</a:t>
            </a:r>
            <a:r>
              <a:t/>
            </a:r>
            <a:br/>
            <a:r>
              <a:rPr lang="en-US" sz="1600" b="1" strike="noStrike" cap="small" spc="-1">
                <a:solidFill>
                  <a:srgbClr val="000000"/>
                </a:solidFill>
                <a:latin typeface="Calibri"/>
                <a:ea typeface="Calibri"/>
              </a:rPr>
              <a:t>I`d like three good reasons why you don’t like spinach.</a:t>
            </a:r>
            <a:r>
              <a:t/>
            </a:r>
            <a:br/>
            <a:r>
              <a:rPr lang="en-US" sz="1600" b="1" strike="noStrike" cap="small" spc="-1">
                <a:solidFill>
                  <a:srgbClr val="000000"/>
                </a:solidFill>
                <a:latin typeface="Calibri"/>
                <a:ea typeface="Calibri"/>
              </a:rPr>
              <a:t>I`d like a good three reasons why you don’t like spinach.</a:t>
            </a:r>
            <a:r>
              <a:t/>
            </a:r>
            <a:br/>
            <a:r>
              <a:rPr lang="en-US" sz="1600" b="1" strike="noStrike" cap="small" spc="-1">
                <a:solidFill>
                  <a:srgbClr val="000000"/>
                </a:solidFill>
                <a:latin typeface="Calibri"/>
                <a:ea typeface="Calibri"/>
              </a:rPr>
              <a:t>I`d like good reasons three why you don’t like spinach.</a:t>
            </a:r>
            <a:r>
              <a:t/>
            </a:r>
            <a:br/>
            <a:r>
              <a:rPr lang="en-US" sz="1600" b="1" strike="noStrike" cap="small" spc="-1">
                <a:solidFill>
                  <a:srgbClr val="0066FF"/>
                </a:solidFill>
                <a:latin typeface="Calibri"/>
                <a:ea typeface="Calibri"/>
              </a:rPr>
              <a:t>4.</a:t>
            </a:r>
            <a:r>
              <a:t/>
            </a:r>
            <a:br/>
            <a:r>
              <a:rPr lang="en-US" sz="1600" b="1" strike="noStrike" cap="small" spc="-1">
                <a:solidFill>
                  <a:srgbClr val="000000"/>
                </a:solidFill>
                <a:latin typeface="Calibri"/>
                <a:ea typeface="Calibri"/>
              </a:rPr>
              <a:t>My brother rode a beautiful big black Friesian horse in the parade.</a:t>
            </a:r>
            <a:r>
              <a:t/>
            </a:r>
            <a:br/>
            <a:r>
              <a:rPr lang="en-US" sz="1600" b="1" strike="noStrike" cap="small" spc="-1">
                <a:solidFill>
                  <a:srgbClr val="000000"/>
                </a:solidFill>
                <a:latin typeface="Calibri"/>
                <a:ea typeface="Calibri"/>
              </a:rPr>
              <a:t>My brother rode a beautiful Friesian big black horse in the parade.</a:t>
            </a:r>
            <a:r>
              <a:t/>
            </a:r>
            <a:br/>
            <a:r>
              <a:rPr lang="en-US" sz="1600" b="1" strike="noStrike" cap="small" spc="-1">
                <a:solidFill>
                  <a:srgbClr val="000000"/>
                </a:solidFill>
                <a:latin typeface="Calibri"/>
                <a:ea typeface="Calibri"/>
              </a:rPr>
              <a:t>My brother rode a big, black, beautiful Friesian horse in the parade.</a:t>
            </a:r>
            <a:r>
              <a:t/>
            </a:r>
            <a:br/>
            <a:r>
              <a:rPr lang="en-US" sz="1600" b="1" strike="noStrike" cap="small" spc="-1">
                <a:solidFill>
                  <a:srgbClr val="0066FF"/>
                </a:solidFill>
                <a:latin typeface="Calibri"/>
                <a:ea typeface="Calibri"/>
              </a:rPr>
              <a:t>5.</a:t>
            </a:r>
            <a:r>
              <a:t/>
            </a:r>
            <a:br/>
            <a:r>
              <a:rPr lang="en-US" sz="1600" b="1" strike="noStrike" cap="small" spc="-1">
                <a:solidFill>
                  <a:srgbClr val="000000"/>
                </a:solidFill>
                <a:latin typeface="Calibri"/>
                <a:ea typeface="Calibri"/>
              </a:rPr>
              <a:t>During my summer college years, I wore a straw red, white and black big hat to sporting events.</a:t>
            </a:r>
            <a:r>
              <a:t/>
            </a:r>
            <a:br/>
            <a:r>
              <a:rPr lang="en-US" sz="1600" b="1" strike="noStrike" cap="small" spc="-1">
                <a:solidFill>
                  <a:srgbClr val="000000"/>
                </a:solidFill>
                <a:latin typeface="Calibri"/>
                <a:ea typeface="Calibri"/>
              </a:rPr>
              <a:t>During my summer college years, I wore a big red, white and black straw hat to sporting events.</a:t>
            </a:r>
            <a:r>
              <a:t/>
            </a:r>
            <a:br/>
            <a:r>
              <a:rPr lang="en-US" sz="1600" b="1" strike="noStrike" cap="small" spc="-1">
                <a:solidFill>
                  <a:srgbClr val="000000"/>
                </a:solidFill>
                <a:latin typeface="Calibri"/>
                <a:ea typeface="Calibri"/>
              </a:rPr>
              <a:t>During my summer college years, I wore a big straw red white and black, hat to sporting events.</a:t>
            </a:r>
            <a:r>
              <a:t/>
            </a:r>
            <a:br/>
            <a:r>
              <a:rPr lang="en-US" sz="1600" b="1" strike="noStrike" cap="small" spc="-1">
                <a:solidFill>
                  <a:srgbClr val="000000"/>
                </a:solidFill>
                <a:latin typeface="Calibri"/>
                <a:ea typeface="Calibri"/>
              </a:rPr>
              <a:t> </a:t>
            </a:r>
            <a:r>
              <a:t/>
            </a:r>
            <a:br/>
            <a:endParaRPr lang="en-US" sz="1600" b="0" strike="noStrike" spc="-1">
              <a:solidFill>
                <a:srgbClr val="000000"/>
              </a:solidFill>
              <a:latin typeface="Arial"/>
            </a:endParaRPr>
          </a:p>
        </p:txBody>
      </p:sp>
      <p:sp>
        <p:nvSpPr>
          <p:cNvPr id="412" name="CustomShape 2"/>
          <p:cNvSpPr/>
          <p:nvPr/>
        </p:nvSpPr>
        <p:spPr>
          <a:xfrm>
            <a:off x="2057400" y="457200"/>
            <a:ext cx="457164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uk-UA" sz="2400" b="1" strike="noStrike" cap="small" spc="-1">
                <a:solidFill>
                  <a:srgbClr val="0066FF"/>
                </a:solidFill>
                <a:latin typeface="Calibri"/>
                <a:ea typeface="Calibri"/>
              </a:rPr>
              <a:t>Grammar (250 pounds)</a:t>
            </a:r>
            <a:r>
              <a:t/>
            </a:r>
            <a:br/>
            <a:r>
              <a:rPr lang="uk-UA" sz="2400" b="1" strike="noStrike" cap="small" spc="-1">
                <a:solidFill>
                  <a:srgbClr val="0066FF"/>
                </a:solidFill>
                <a:latin typeface="Calibri"/>
                <a:ea typeface="Calibri"/>
              </a:rPr>
              <a:t>Adjective Order</a:t>
            </a:r>
            <a:r>
              <a:t/>
            </a:r>
            <a:br/>
            <a:endParaRPr lang="uk-UA" sz="2400" b="0" strike="noStrike" spc="-1">
              <a:latin typeface="Arial"/>
            </a:endParaRPr>
          </a:p>
        </p:txBody>
      </p:sp>
      <p:pic>
        <p:nvPicPr>
          <p:cNvPr id="413" name="Picture 2"/>
          <p:cNvPicPr/>
          <p:nvPr/>
        </p:nvPicPr>
        <p:blipFill>
          <a:blip r:embed="rId2"/>
          <a:stretch/>
        </p:blipFill>
        <p:spPr>
          <a:xfrm>
            <a:off x="76320" y="170640"/>
            <a:ext cx="2504880" cy="161136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TextShape 1"/>
          <p:cNvSpPr txBox="1"/>
          <p:nvPr/>
        </p:nvSpPr>
        <p:spPr>
          <a:xfrm>
            <a:off x="2438280" y="533520"/>
            <a:ext cx="6400440" cy="1294920"/>
          </a:xfrm>
          <a:prstGeom prst="rect">
            <a:avLst/>
          </a:prstGeom>
          <a:noFill/>
          <a:ln w="9360">
            <a:noFill/>
          </a:ln>
        </p:spPr>
        <p:txBody>
          <a:bodyPr anchor="ctr"/>
          <a:lstStyle/>
          <a:p>
            <a:pPr>
              <a:lnSpc>
                <a:spcPct val="115000"/>
              </a:lnSpc>
              <a:spcAft>
                <a:spcPts val="1001"/>
              </a:spcAft>
            </a:pPr>
            <a:r>
              <a:rPr lang="en-US" sz="2800" b="0" strike="noStrike" spc="-1">
                <a:solidFill>
                  <a:srgbClr val="FFFFFF"/>
                </a:solidFill>
                <a:latin typeface="Calibri"/>
                <a:ea typeface="Calibri"/>
              </a:rPr>
              <a:t>Wordsearch </a:t>
            </a:r>
            <a:r>
              <a:rPr lang="en-US" sz="2800" b="1" strike="noStrike" spc="-1">
                <a:solidFill>
                  <a:srgbClr val="9C9C9C"/>
                </a:solidFill>
                <a:latin typeface="Calibri"/>
                <a:ea typeface="Calibri"/>
              </a:rPr>
              <a:t>"Appearance"  </a:t>
            </a:r>
            <a:r>
              <a:rPr lang="en-US" sz="2800" b="0" strike="noStrike" spc="-1">
                <a:solidFill>
                  <a:srgbClr val="FFFFFF"/>
                </a:solidFill>
                <a:latin typeface="Calibri"/>
                <a:ea typeface="Calibri"/>
              </a:rPr>
              <a:t>(900 pounds)</a:t>
            </a:r>
            <a:r>
              <a:t/>
            </a:r>
            <a:br/>
            <a:endParaRPr lang="en-US" sz="2800" b="0" strike="noStrike" spc="-1">
              <a:solidFill>
                <a:srgbClr val="000000"/>
              </a:solidFill>
              <a:latin typeface="Arial"/>
            </a:endParaRPr>
          </a:p>
        </p:txBody>
      </p:sp>
      <p:graphicFrame>
        <p:nvGraphicFramePr>
          <p:cNvPr id="415" name="Table 2"/>
          <p:cNvGraphicFramePr/>
          <p:nvPr/>
        </p:nvGraphicFramePr>
        <p:xfrm>
          <a:off x="4762440" y="2355480"/>
          <a:ext cx="4228920" cy="3704844"/>
        </p:xfrm>
        <a:graphic>
          <a:graphicData uri="http://schemas.openxmlformats.org/drawingml/2006/table">
            <a:tbl>
              <a:tblPr/>
              <a:tblGrid>
                <a:gridCol w="416160"/>
                <a:gridCol w="423360"/>
                <a:gridCol w="416160"/>
                <a:gridCol w="416160"/>
                <a:gridCol w="423360"/>
                <a:gridCol w="416160"/>
                <a:gridCol w="423360"/>
                <a:gridCol w="416160"/>
                <a:gridCol w="437760"/>
                <a:gridCol w="440280"/>
              </a:tblGrid>
              <a:tr h="289800">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lnL w="12240">
                      <a:solidFill>
                        <a:srgbClr val="000000"/>
                      </a:solidFill>
                    </a:lnL>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M</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F</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D</a:t>
                      </a:r>
                      <a:endParaRPr lang="uk-UA" sz="1400" b="0" strike="noStrike" spc="-1">
                        <a:latin typeface="Arial"/>
                      </a:endParaRPr>
                    </a:p>
                  </a:txBody>
                  <a:tcPr marL="59400" marR="59400">
                    <a:lnT w="12240">
                      <a:solidFill>
                        <a:srgbClr val="000000"/>
                      </a:solidFill>
                    </a:lnT>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lnR w="12240">
                      <a:solidFill>
                        <a:srgbClr val="000000"/>
                      </a:solidFill>
                    </a:lnR>
                    <a:lnT w="12240">
                      <a:solidFill>
                        <a:srgbClr val="000000"/>
                      </a:solidFill>
                    </a:lnT>
                    <a:noFill/>
                  </a:tcPr>
                </a:tc>
              </a:tr>
              <a:tr h="289800">
                <a:tc>
                  <a:txBody>
                    <a:bodyPr/>
                    <a:lstStyle/>
                    <a:p>
                      <a:pPr algn="ctr">
                        <a:lnSpc>
                          <a:spcPct val="115000"/>
                        </a:lnSpc>
                      </a:pPr>
                      <a:r>
                        <a:rPr lang="uk-UA" sz="1400" b="1" strike="noStrike" spc="-1">
                          <a:solidFill>
                            <a:srgbClr val="00B050"/>
                          </a:solidFill>
                          <a:latin typeface="Times New Roman"/>
                          <a:ea typeface="Times New Roman"/>
                        </a:rPr>
                        <a:t>F</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M</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U</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T</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C</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U</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M</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M</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Y</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Y</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C</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F</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T</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T</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N</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C</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C</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L</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B</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Y</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K</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K</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Y</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I</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L</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I</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P</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L</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N</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D</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H</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W</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B</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A</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D</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O</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lnR w="12240">
                      <a:solidFill>
                        <a:srgbClr val="000000"/>
                      </a:solidFill>
                    </a:lnR>
                    <a:noFill/>
                  </a:tcPr>
                </a:tc>
              </a:tr>
              <a:tr h="289800">
                <a:tc>
                  <a:txBody>
                    <a:bodyPr/>
                    <a:lstStyle/>
                    <a:p>
                      <a:pPr algn="ctr">
                        <a:lnSpc>
                          <a:spcPct val="115000"/>
                        </a:lnSpc>
                      </a:pPr>
                      <a:r>
                        <a:rPr lang="uk-UA" sz="1400" b="1" strike="noStrike" spc="-1">
                          <a:solidFill>
                            <a:srgbClr val="00B050"/>
                          </a:solidFill>
                          <a:latin typeface="Times New Roman"/>
                          <a:ea typeface="Times New Roman"/>
                        </a:rPr>
                        <a:t>G</a:t>
                      </a:r>
                      <a:endParaRPr lang="uk-UA" sz="1400" b="0" strike="noStrike" spc="-1">
                        <a:latin typeface="Arial"/>
                      </a:endParaRPr>
                    </a:p>
                  </a:txBody>
                  <a:tcPr marL="59400" marR="59400">
                    <a:lnL w="12240">
                      <a:solidFill>
                        <a:srgbClr val="000000"/>
                      </a:solidFill>
                    </a:lnL>
                    <a:noFill/>
                  </a:tcPr>
                </a:tc>
                <a:tc>
                  <a:txBody>
                    <a:bodyPr/>
                    <a:lstStyle/>
                    <a:p>
                      <a:pPr algn="ctr">
                        <a:lnSpc>
                          <a:spcPct val="115000"/>
                        </a:lnSpc>
                      </a:pPr>
                      <a:r>
                        <a:rPr lang="uk-UA" sz="1400" b="1" strike="noStrike" spc="-1">
                          <a:solidFill>
                            <a:srgbClr val="00B050"/>
                          </a:solidFill>
                          <a:latin typeface="Times New Roman"/>
                          <a:ea typeface="Times New Roman"/>
                        </a:rPr>
                        <a:t>S</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L</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K</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N</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I</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R</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W</a:t>
                      </a:r>
                      <a:endParaRPr lang="uk-UA" sz="1400" b="0" strike="noStrike" spc="-1">
                        <a:latin typeface="Arial"/>
                      </a:endParaRPr>
                    </a:p>
                  </a:txBody>
                  <a:tcPr marL="59400" marR="59400">
                    <a:noFill/>
                  </a:tcPr>
                </a:tc>
                <a:tc>
                  <a:txBody>
                    <a:bodyPr/>
                    <a:lstStyle/>
                    <a:p>
                      <a:pPr algn="ctr">
                        <a:lnSpc>
                          <a:spcPct val="115000"/>
                        </a:lnSpc>
                      </a:pPr>
                      <a:r>
                        <a:rPr lang="uk-UA" sz="1400" b="1" strike="noStrike" spc="-1">
                          <a:solidFill>
                            <a:srgbClr val="00B050"/>
                          </a:solidFill>
                          <a:latin typeface="Times New Roman"/>
                          <a:ea typeface="Times New Roman"/>
                        </a:rPr>
                        <a:t>E</a:t>
                      </a:r>
                      <a:endParaRPr lang="uk-UA" sz="1400" b="0" strike="noStrike" spc="-1">
                        <a:latin typeface="Arial"/>
                      </a:endParaRPr>
                    </a:p>
                  </a:txBody>
                  <a:tcPr marL="59400" marR="59400">
                    <a:lnR w="12240">
                      <a:solidFill>
                        <a:srgbClr val="000000"/>
                      </a:solidFill>
                    </a:lnR>
                    <a:noFill/>
                  </a:tcPr>
                </a:tc>
              </a:tr>
              <a:tr h="292680">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L w="12240">
                      <a:solidFill>
                        <a:srgbClr val="000000"/>
                      </a:solidFill>
                    </a:lnL>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B w="12240">
                      <a:solidFill>
                        <a:srgbClr val="000000"/>
                      </a:solidFill>
                    </a:lnB>
                    <a:noFill/>
                  </a:tcPr>
                </a:tc>
                <a:tc>
                  <a:txBody>
                    <a:bodyPr/>
                    <a:lstStyle/>
                    <a:p>
                      <a:pPr algn="ctr">
                        <a:lnSpc>
                          <a:spcPct val="115000"/>
                        </a:lnSpc>
                      </a:pPr>
                      <a:r>
                        <a:rPr lang="uk-UA" sz="1400" b="1" strike="noStrike" spc="-1">
                          <a:solidFill>
                            <a:srgbClr val="000000"/>
                          </a:solidFill>
                          <a:latin typeface="Arial"/>
                          <a:ea typeface="Times New Roman"/>
                        </a:rPr>
                        <a:t> </a:t>
                      </a:r>
                      <a:endParaRPr lang="uk-UA" sz="1400" b="0" strike="noStrike" spc="-1">
                        <a:latin typeface="Arial"/>
                      </a:endParaRPr>
                    </a:p>
                  </a:txBody>
                  <a:tcPr marL="59400" marR="59400">
                    <a:lnR w="12240">
                      <a:solidFill>
                        <a:srgbClr val="000000"/>
                      </a:solidFill>
                    </a:lnR>
                    <a:lnB w="12240">
                      <a:solidFill>
                        <a:srgbClr val="000000"/>
                      </a:solidFill>
                    </a:lnB>
                    <a:noFill/>
                  </a:tcPr>
                </a:tc>
              </a:tr>
            </a:tbl>
          </a:graphicData>
        </a:graphic>
      </p:graphicFrame>
      <p:pic>
        <p:nvPicPr>
          <p:cNvPr id="416" name="Picture 4"/>
          <p:cNvPicPr/>
          <p:nvPr/>
        </p:nvPicPr>
        <p:blipFill>
          <a:blip r:embed="rId2"/>
          <a:stretch/>
        </p:blipFill>
        <p:spPr>
          <a:xfrm>
            <a:off x="76320" y="133920"/>
            <a:ext cx="1828440" cy="1491840"/>
          </a:xfrm>
          <a:prstGeom prst="rect">
            <a:avLst/>
          </a:prstGeom>
          <a:ln>
            <a:noFill/>
          </a:ln>
        </p:spPr>
      </p:pic>
      <p:pic>
        <p:nvPicPr>
          <p:cNvPr id="417" name="Объект 6"/>
          <p:cNvPicPr/>
          <p:nvPr/>
        </p:nvPicPr>
        <p:blipFill>
          <a:blip r:embed="rId3">
            <a:lum bright="12000"/>
          </a:blip>
          <a:stretch/>
        </p:blipFill>
        <p:spPr>
          <a:xfrm>
            <a:off x="1013400" y="3657600"/>
            <a:ext cx="3428640" cy="2761920"/>
          </a:xfrm>
          <a:prstGeom prst="rect">
            <a:avLst/>
          </a:prstGeom>
          <a:ln w="9360">
            <a:noFill/>
          </a:ln>
        </p:spPr>
      </p:pic>
      <p:sp>
        <p:nvSpPr>
          <p:cNvPr id="418" name="CustomShape 3"/>
          <p:cNvSpPr/>
          <p:nvPr/>
        </p:nvSpPr>
        <p:spPr>
          <a:xfrm>
            <a:off x="4762440" y="2355840"/>
            <a:ext cx="9143640" cy="456840"/>
          </a:xfrm>
          <a:prstGeom prst="rect">
            <a:avLst/>
          </a:prstGeom>
          <a:noFill/>
          <a:ln>
            <a:noFill/>
          </a:ln>
        </p:spPr>
        <p:style>
          <a:lnRef idx="0">
            <a:scrgbClr r="0" g="0" b="0"/>
          </a:lnRef>
          <a:fillRef idx="0">
            <a:scrgbClr r="0" g="0" b="0"/>
          </a:fillRef>
          <a:effectRef idx="0">
            <a:scrgbClr r="0" g="0" b="0"/>
          </a:effectRef>
          <a:fontRef idx="minor"/>
        </p:style>
      </p:sp>
      <p:sp>
        <p:nvSpPr>
          <p:cNvPr id="419" name="CustomShape 4"/>
          <p:cNvSpPr/>
          <p:nvPr/>
        </p:nvSpPr>
        <p:spPr>
          <a:xfrm>
            <a:off x="990720" y="1676520"/>
            <a:ext cx="5486040" cy="68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15000"/>
              </a:lnSpc>
            </a:pPr>
            <a:r>
              <a:rPr lang="uk-UA" sz="1800" b="0" strike="noStrike" spc="-1">
                <a:solidFill>
                  <a:srgbClr val="FF0000"/>
                </a:solidFill>
                <a:latin typeface="Times New Roman"/>
                <a:ea typeface="Times New Roman"/>
              </a:rPr>
              <a:t>Find 18 nouns to describe the people's appearance. </a:t>
            </a:r>
            <a:endParaRPr lang="uk-UA" sz="1800" b="0" strike="noStrike" spc="-1">
              <a:latin typeface="Arial"/>
            </a:endParaRPr>
          </a:p>
          <a:p>
            <a:pPr>
              <a:lnSpc>
                <a:spcPct val="115000"/>
              </a:lnSpc>
            </a:pPr>
            <a:r>
              <a:rPr lang="uk-UA" sz="1800" b="0" strike="noStrike" spc="-1">
                <a:solidFill>
                  <a:srgbClr val="FF0000"/>
                </a:solidFill>
                <a:latin typeface="Times New Roman"/>
                <a:ea typeface="Times New Roman"/>
              </a:rPr>
              <a:t>Don't choose the words that you can't see in the picture</a:t>
            </a:r>
            <a:r>
              <a:rPr lang="uk-UA" sz="1400" b="0" strike="noStrike" spc="-1">
                <a:solidFill>
                  <a:srgbClr val="FF0000"/>
                </a:solidFill>
                <a:latin typeface="Arial"/>
                <a:ea typeface="Times New Roman"/>
              </a:rPr>
              <a:t>.</a:t>
            </a:r>
            <a:endParaRPr lang="uk-UA" sz="14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TextShape 1"/>
          <p:cNvSpPr txBox="1"/>
          <p:nvPr/>
        </p:nvSpPr>
        <p:spPr>
          <a:xfrm>
            <a:off x="1752480" y="533520"/>
            <a:ext cx="7086240" cy="731520"/>
          </a:xfrm>
          <a:prstGeom prst="rect">
            <a:avLst/>
          </a:prstGeom>
          <a:noFill/>
          <a:ln w="9360">
            <a:noFill/>
          </a:ln>
        </p:spPr>
        <p:txBody>
          <a:bodyPr anchor="ctr"/>
          <a:lstStyle/>
          <a:p>
            <a:pPr algn="ctr">
              <a:lnSpc>
                <a:spcPct val="115000"/>
              </a:lnSpc>
            </a:pPr>
            <a:r>
              <a:rPr lang="en-US" sz="3600" b="1" strike="noStrike" spc="-1">
                <a:solidFill>
                  <a:srgbClr val="FFFFFF"/>
                </a:solidFill>
                <a:latin typeface="Times New Roman"/>
                <a:ea typeface="Times New Roman"/>
              </a:rPr>
              <a:t>Answer Key:</a:t>
            </a:r>
            <a:r>
              <a:t/>
            </a:r>
            <a:br/>
            <a:endParaRPr lang="en-US" sz="3600" b="0" strike="noStrike" spc="-1">
              <a:solidFill>
                <a:srgbClr val="000000"/>
              </a:solidFill>
              <a:latin typeface="Arial"/>
            </a:endParaRPr>
          </a:p>
        </p:txBody>
      </p:sp>
      <p:pic>
        <p:nvPicPr>
          <p:cNvPr id="421" name="Picture 106"/>
          <p:cNvPicPr/>
          <p:nvPr/>
        </p:nvPicPr>
        <p:blipFill>
          <a:blip r:embed="rId2"/>
          <a:stretch/>
        </p:blipFill>
        <p:spPr>
          <a:xfrm>
            <a:off x="609480" y="1981080"/>
            <a:ext cx="7389720" cy="4042440"/>
          </a:xfrm>
          <a:prstGeom prst="rect">
            <a:avLst/>
          </a:prstGeom>
          <a:ln w="190440">
            <a:solidFill>
              <a:srgbClr val="FFFFFF"/>
            </a:solidFill>
            <a:miter/>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22" name="Picture 108"/>
          <p:cNvPicPr/>
          <p:nvPr/>
        </p:nvPicPr>
        <p:blipFill>
          <a:blip r:embed="rId3"/>
          <a:stretch/>
        </p:blipFill>
        <p:spPr>
          <a:xfrm>
            <a:off x="155520" y="227160"/>
            <a:ext cx="2206440" cy="169776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TextShape 1"/>
          <p:cNvSpPr txBox="1"/>
          <p:nvPr/>
        </p:nvSpPr>
        <p:spPr>
          <a:xfrm>
            <a:off x="1905120" y="533520"/>
            <a:ext cx="7086240" cy="960120"/>
          </a:xfrm>
          <a:prstGeom prst="rect">
            <a:avLst/>
          </a:prstGeom>
          <a:noFill/>
          <a:ln w="9360">
            <a:noFill/>
          </a:ln>
        </p:spPr>
        <p:txBody>
          <a:bodyPr anchor="ctr"/>
          <a:lstStyle/>
          <a:p>
            <a:pPr algn="ctr">
              <a:lnSpc>
                <a:spcPct val="115000"/>
              </a:lnSpc>
              <a:spcAft>
                <a:spcPts val="1001"/>
              </a:spcAft>
            </a:pPr>
            <a:r>
              <a:rPr lang="en-US" sz="3600" b="1" strike="noStrike" cap="small" spc="-1">
                <a:solidFill>
                  <a:srgbClr val="3333CC"/>
                </a:solidFill>
                <a:latin typeface="바탕"/>
                <a:ea typeface="바탕"/>
              </a:rPr>
              <a:t>REBUSES (150 pounds)</a:t>
            </a:r>
            <a:r>
              <a:t/>
            </a:r>
            <a:br/>
            <a:endParaRPr lang="en-US" sz="3600" b="0" strike="noStrike" spc="-1">
              <a:solidFill>
                <a:srgbClr val="000000"/>
              </a:solidFill>
              <a:latin typeface="Arial"/>
            </a:endParaRPr>
          </a:p>
        </p:txBody>
      </p:sp>
      <p:sp>
        <p:nvSpPr>
          <p:cNvPr id="424" name="CustomShape 2"/>
          <p:cNvSpPr/>
          <p:nvPr/>
        </p:nvSpPr>
        <p:spPr>
          <a:xfrm>
            <a:off x="155520" y="-144360"/>
            <a:ext cx="304560" cy="304560"/>
          </a:xfrm>
          <a:prstGeom prst="rect">
            <a:avLst/>
          </a:prstGeom>
          <a:noFill/>
          <a:ln>
            <a:noFill/>
          </a:ln>
        </p:spPr>
        <p:style>
          <a:lnRef idx="0">
            <a:scrgbClr r="0" g="0" b="0"/>
          </a:lnRef>
          <a:fillRef idx="0">
            <a:scrgbClr r="0" g="0" b="0"/>
          </a:fillRef>
          <a:effectRef idx="0">
            <a:scrgbClr r="0" g="0" b="0"/>
          </a:effectRef>
          <a:fontRef idx="minor"/>
        </p:style>
      </p:sp>
      <p:sp>
        <p:nvSpPr>
          <p:cNvPr id="425" name="CustomShape 3"/>
          <p:cNvSpPr/>
          <p:nvPr/>
        </p:nvSpPr>
        <p:spPr>
          <a:xfrm>
            <a:off x="307800" y="7920"/>
            <a:ext cx="304560" cy="304560"/>
          </a:xfrm>
          <a:prstGeom prst="rect">
            <a:avLst/>
          </a:prstGeom>
          <a:noFill/>
          <a:ln>
            <a:noFill/>
          </a:ln>
        </p:spPr>
        <p:style>
          <a:lnRef idx="0">
            <a:scrgbClr r="0" g="0" b="0"/>
          </a:lnRef>
          <a:fillRef idx="0">
            <a:scrgbClr r="0" g="0" b="0"/>
          </a:fillRef>
          <a:effectRef idx="0">
            <a:scrgbClr r="0" g="0" b="0"/>
          </a:effectRef>
          <a:fontRef idx="minor"/>
        </p:style>
      </p:sp>
      <p:sp>
        <p:nvSpPr>
          <p:cNvPr id="426" name="CustomShape 4"/>
          <p:cNvSpPr/>
          <p:nvPr/>
        </p:nvSpPr>
        <p:spPr>
          <a:xfrm>
            <a:off x="460440" y="160200"/>
            <a:ext cx="304560" cy="304560"/>
          </a:xfrm>
          <a:prstGeom prst="rect">
            <a:avLst/>
          </a:prstGeom>
          <a:noFill/>
          <a:ln>
            <a:noFill/>
          </a:ln>
        </p:spPr>
        <p:style>
          <a:lnRef idx="0">
            <a:scrgbClr r="0" g="0" b="0"/>
          </a:lnRef>
          <a:fillRef idx="0">
            <a:scrgbClr r="0" g="0" b="0"/>
          </a:fillRef>
          <a:effectRef idx="0">
            <a:scrgbClr r="0" g="0" b="0"/>
          </a:effectRef>
          <a:fontRef idx="minor"/>
        </p:style>
      </p:sp>
      <p:pic>
        <p:nvPicPr>
          <p:cNvPr id="427" name="Picture 8"/>
          <p:cNvPicPr/>
          <p:nvPr/>
        </p:nvPicPr>
        <p:blipFill>
          <a:blip r:embed="rId2"/>
          <a:stretch/>
        </p:blipFill>
        <p:spPr>
          <a:xfrm>
            <a:off x="44640" y="160200"/>
            <a:ext cx="2298960" cy="1321920"/>
          </a:xfrm>
          <a:prstGeom prst="rect">
            <a:avLst/>
          </a:prstGeom>
          <a:ln>
            <a:noFill/>
          </a:ln>
        </p:spPr>
      </p:pic>
      <p:pic>
        <p:nvPicPr>
          <p:cNvPr id="428" name="Объект 7"/>
          <p:cNvPicPr/>
          <p:nvPr/>
        </p:nvPicPr>
        <p:blipFill>
          <a:blip r:embed="rId3"/>
          <a:stretch/>
        </p:blipFill>
        <p:spPr>
          <a:xfrm>
            <a:off x="155520" y="1916280"/>
            <a:ext cx="1118880" cy="947520"/>
          </a:xfrm>
          <a:prstGeom prst="rect">
            <a:avLst/>
          </a:prstGeom>
          <a:ln w="9360">
            <a:noFill/>
          </a:ln>
        </p:spPr>
      </p:pic>
      <p:pic>
        <p:nvPicPr>
          <p:cNvPr id="429" name="Рисунок 8"/>
          <p:cNvPicPr/>
          <p:nvPr/>
        </p:nvPicPr>
        <p:blipFill>
          <a:blip r:embed="rId4"/>
          <a:stretch/>
        </p:blipFill>
        <p:spPr>
          <a:xfrm>
            <a:off x="1295280" y="2514600"/>
            <a:ext cx="290880" cy="352080"/>
          </a:xfrm>
          <a:prstGeom prst="rect">
            <a:avLst/>
          </a:prstGeom>
          <a:ln>
            <a:noFill/>
          </a:ln>
        </p:spPr>
      </p:pic>
      <p:pic>
        <p:nvPicPr>
          <p:cNvPr id="430" name="Рисунок 9"/>
          <p:cNvPicPr/>
          <p:nvPr/>
        </p:nvPicPr>
        <p:blipFill>
          <a:blip r:embed="rId4"/>
          <a:stretch/>
        </p:blipFill>
        <p:spPr>
          <a:xfrm>
            <a:off x="1586880" y="2514600"/>
            <a:ext cx="256680" cy="352080"/>
          </a:xfrm>
          <a:prstGeom prst="rect">
            <a:avLst/>
          </a:prstGeom>
          <a:ln>
            <a:noFill/>
          </a:ln>
        </p:spPr>
      </p:pic>
      <p:pic>
        <p:nvPicPr>
          <p:cNvPr id="431" name="Рисунок 10"/>
          <p:cNvPicPr/>
          <p:nvPr/>
        </p:nvPicPr>
        <p:blipFill>
          <a:blip r:embed="rId4"/>
          <a:stretch/>
        </p:blipFill>
        <p:spPr>
          <a:xfrm>
            <a:off x="1844640" y="2514600"/>
            <a:ext cx="256680" cy="352080"/>
          </a:xfrm>
          <a:prstGeom prst="rect">
            <a:avLst/>
          </a:prstGeom>
          <a:ln>
            <a:noFill/>
          </a:ln>
        </p:spPr>
      </p:pic>
      <p:pic>
        <p:nvPicPr>
          <p:cNvPr id="432" name="Рисунок 11"/>
          <p:cNvPicPr/>
          <p:nvPr/>
        </p:nvPicPr>
        <p:blipFill>
          <a:blip r:embed="rId4"/>
          <a:stretch/>
        </p:blipFill>
        <p:spPr>
          <a:xfrm>
            <a:off x="2101680" y="2514600"/>
            <a:ext cx="286560" cy="338040"/>
          </a:xfrm>
          <a:prstGeom prst="rect">
            <a:avLst/>
          </a:prstGeom>
          <a:ln>
            <a:noFill/>
          </a:ln>
        </p:spPr>
      </p:pic>
      <p:pic>
        <p:nvPicPr>
          <p:cNvPr id="433" name="Рисунок 12"/>
          <p:cNvPicPr/>
          <p:nvPr/>
        </p:nvPicPr>
        <p:blipFill>
          <a:blip r:embed="rId5"/>
          <a:stretch/>
        </p:blipFill>
        <p:spPr>
          <a:xfrm>
            <a:off x="2388600" y="2514600"/>
            <a:ext cx="241920" cy="333720"/>
          </a:xfrm>
          <a:prstGeom prst="rect">
            <a:avLst/>
          </a:prstGeom>
          <a:ln>
            <a:noFill/>
          </a:ln>
        </p:spPr>
      </p:pic>
      <p:pic>
        <p:nvPicPr>
          <p:cNvPr id="434" name="Рисунок 13"/>
          <p:cNvPicPr/>
          <p:nvPr/>
        </p:nvPicPr>
        <p:blipFill>
          <a:blip r:embed="rId4"/>
          <a:stretch/>
        </p:blipFill>
        <p:spPr>
          <a:xfrm>
            <a:off x="2631240" y="2514600"/>
            <a:ext cx="256680" cy="334800"/>
          </a:xfrm>
          <a:prstGeom prst="rect">
            <a:avLst/>
          </a:prstGeom>
          <a:ln>
            <a:noFill/>
          </a:ln>
        </p:spPr>
      </p:pic>
      <p:pic>
        <p:nvPicPr>
          <p:cNvPr id="435" name="Рисунок 14"/>
          <p:cNvPicPr/>
          <p:nvPr/>
        </p:nvPicPr>
        <p:blipFill>
          <a:blip r:embed="rId6"/>
          <a:stretch/>
        </p:blipFill>
        <p:spPr>
          <a:xfrm>
            <a:off x="2888280" y="1959840"/>
            <a:ext cx="1499400" cy="923400"/>
          </a:xfrm>
          <a:prstGeom prst="rect">
            <a:avLst/>
          </a:prstGeom>
          <a:ln>
            <a:noFill/>
          </a:ln>
        </p:spPr>
      </p:pic>
      <p:sp>
        <p:nvSpPr>
          <p:cNvPr id="436" name="CustomShape 5"/>
          <p:cNvSpPr/>
          <p:nvPr/>
        </p:nvSpPr>
        <p:spPr>
          <a:xfrm flipH="1">
            <a:off x="4436640" y="2514600"/>
            <a:ext cx="287280" cy="364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1800" b="1" strike="noStrike" spc="-1">
                <a:solidFill>
                  <a:srgbClr val="000000"/>
                </a:solidFill>
                <a:latin typeface="Arial"/>
              </a:rPr>
              <a:t>+</a:t>
            </a:r>
            <a:endParaRPr lang="uk-UA" sz="1800" b="0" strike="noStrike" spc="-1">
              <a:latin typeface="Arial"/>
            </a:endParaRPr>
          </a:p>
        </p:txBody>
      </p:sp>
      <p:pic>
        <p:nvPicPr>
          <p:cNvPr id="437" name="Рисунок 18"/>
          <p:cNvPicPr/>
          <p:nvPr/>
        </p:nvPicPr>
        <p:blipFill>
          <a:blip r:embed="rId7"/>
          <a:stretch/>
        </p:blipFill>
        <p:spPr>
          <a:xfrm>
            <a:off x="4706280" y="2264760"/>
            <a:ext cx="924840" cy="618840"/>
          </a:xfrm>
          <a:prstGeom prst="rect">
            <a:avLst/>
          </a:prstGeom>
          <a:ln>
            <a:noFill/>
          </a:ln>
        </p:spPr>
      </p:pic>
      <p:pic>
        <p:nvPicPr>
          <p:cNvPr id="438" name="Рисунок 19"/>
          <p:cNvPicPr/>
          <p:nvPr/>
        </p:nvPicPr>
        <p:blipFill>
          <a:blip r:embed="rId8"/>
          <a:stretch/>
        </p:blipFill>
        <p:spPr>
          <a:xfrm>
            <a:off x="126360" y="3256200"/>
            <a:ext cx="1726920" cy="971280"/>
          </a:xfrm>
          <a:prstGeom prst="rect">
            <a:avLst/>
          </a:prstGeom>
          <a:ln>
            <a:noFill/>
          </a:ln>
        </p:spPr>
      </p:pic>
      <p:pic>
        <p:nvPicPr>
          <p:cNvPr id="439" name="Рисунок 20"/>
          <p:cNvPicPr/>
          <p:nvPr/>
        </p:nvPicPr>
        <p:blipFill>
          <a:blip r:embed="rId9"/>
          <a:stretch/>
        </p:blipFill>
        <p:spPr>
          <a:xfrm>
            <a:off x="1853640" y="3875400"/>
            <a:ext cx="352080" cy="352080"/>
          </a:xfrm>
          <a:prstGeom prst="rect">
            <a:avLst/>
          </a:prstGeom>
          <a:ln>
            <a:noFill/>
          </a:ln>
        </p:spPr>
      </p:pic>
      <p:pic>
        <p:nvPicPr>
          <p:cNvPr id="440" name="Рисунок 21"/>
          <p:cNvPicPr/>
          <p:nvPr/>
        </p:nvPicPr>
        <p:blipFill>
          <a:blip r:embed="rId10"/>
          <a:stretch/>
        </p:blipFill>
        <p:spPr>
          <a:xfrm>
            <a:off x="2264040" y="3113280"/>
            <a:ext cx="1998000" cy="1114200"/>
          </a:xfrm>
          <a:prstGeom prst="rect">
            <a:avLst/>
          </a:prstGeom>
          <a:ln>
            <a:noFill/>
          </a:ln>
        </p:spPr>
      </p:pic>
      <p:sp>
        <p:nvSpPr>
          <p:cNvPr id="441" name="CustomShape 6"/>
          <p:cNvSpPr/>
          <p:nvPr/>
        </p:nvSpPr>
        <p:spPr>
          <a:xfrm rot="10800000" flipH="1" flipV="1">
            <a:off x="5661180" y="2256120"/>
            <a:ext cx="549000" cy="516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800" b="1" strike="noStrike" spc="-1" dirty="0">
                <a:solidFill>
                  <a:srgbClr val="000000"/>
                </a:solidFill>
                <a:latin typeface="Arial"/>
              </a:rPr>
              <a:t>=</a:t>
            </a:r>
            <a:endParaRPr lang="uk-UA" sz="2800" b="0" strike="noStrike" spc="-1" dirty="0">
              <a:latin typeface="Arial"/>
            </a:endParaRPr>
          </a:p>
        </p:txBody>
      </p:sp>
      <p:sp>
        <p:nvSpPr>
          <p:cNvPr id="442" name="CustomShape 7"/>
          <p:cNvSpPr/>
          <p:nvPr/>
        </p:nvSpPr>
        <p:spPr>
          <a:xfrm rot="10800000" flipV="1">
            <a:off x="4580999" y="3168000"/>
            <a:ext cx="1194480" cy="1004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15000"/>
              </a:lnSpc>
              <a:spcAft>
                <a:spcPts val="1001"/>
              </a:spcAft>
            </a:pPr>
            <a:r>
              <a:rPr lang="uk-UA" sz="6000" b="1" strike="sngStrike" spc="-1" dirty="0">
                <a:solidFill>
                  <a:srgbClr val="FF0000"/>
                </a:solidFill>
                <a:latin typeface="Times New Roman"/>
                <a:ea typeface="Calibri"/>
              </a:rPr>
              <a:t>a </a:t>
            </a:r>
            <a:r>
              <a:rPr lang="uk-UA" sz="6000" b="1" strike="noStrike" spc="-1" dirty="0">
                <a:solidFill>
                  <a:srgbClr val="FF0000"/>
                </a:solidFill>
                <a:latin typeface="Times New Roman"/>
                <a:ea typeface="Calibri"/>
              </a:rPr>
              <a:t>e</a:t>
            </a:r>
            <a:endParaRPr lang="uk-UA" sz="6000" b="0" strike="noStrike" spc="-1" dirty="0">
              <a:latin typeface="Arial"/>
            </a:endParaRPr>
          </a:p>
        </p:txBody>
      </p:sp>
      <p:sp>
        <p:nvSpPr>
          <p:cNvPr id="443" name="CustomShape 8"/>
          <p:cNvSpPr/>
          <p:nvPr/>
        </p:nvSpPr>
        <p:spPr>
          <a:xfrm flipV="1">
            <a:off x="6019920" y="3619440"/>
            <a:ext cx="380520" cy="516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800" b="1" strike="noStrike" spc="-1">
                <a:solidFill>
                  <a:srgbClr val="000000"/>
                </a:solidFill>
                <a:latin typeface="Arial"/>
              </a:rPr>
              <a:t>=</a:t>
            </a:r>
            <a:endParaRPr lang="uk-UA" sz="2800" b="0" strike="noStrike" spc="-1">
              <a:latin typeface="Arial"/>
            </a:endParaRPr>
          </a:p>
        </p:txBody>
      </p:sp>
      <p:pic>
        <p:nvPicPr>
          <p:cNvPr id="444" name="Рисунок 24"/>
          <p:cNvPicPr/>
          <p:nvPr/>
        </p:nvPicPr>
        <p:blipFill>
          <a:blip r:embed="rId11"/>
          <a:stretch/>
        </p:blipFill>
        <p:spPr>
          <a:xfrm>
            <a:off x="149400" y="5029200"/>
            <a:ext cx="1192680" cy="1266480"/>
          </a:xfrm>
          <a:prstGeom prst="rect">
            <a:avLst/>
          </a:prstGeom>
          <a:ln>
            <a:noFill/>
          </a:ln>
        </p:spPr>
      </p:pic>
      <p:pic>
        <p:nvPicPr>
          <p:cNvPr id="445" name="Рисунок 25"/>
          <p:cNvPicPr/>
          <p:nvPr/>
        </p:nvPicPr>
        <p:blipFill>
          <a:blip r:embed="rId12"/>
          <a:stretch/>
        </p:blipFill>
        <p:spPr>
          <a:xfrm>
            <a:off x="1586880" y="5943600"/>
            <a:ext cx="266400" cy="352080"/>
          </a:xfrm>
          <a:prstGeom prst="rect">
            <a:avLst/>
          </a:prstGeom>
          <a:ln>
            <a:noFill/>
          </a:ln>
        </p:spPr>
      </p:pic>
      <p:pic>
        <p:nvPicPr>
          <p:cNvPr id="446" name="Рисунок 26"/>
          <p:cNvPicPr/>
          <p:nvPr/>
        </p:nvPicPr>
        <p:blipFill>
          <a:blip r:embed="rId12"/>
          <a:stretch/>
        </p:blipFill>
        <p:spPr>
          <a:xfrm>
            <a:off x="1342440" y="5943600"/>
            <a:ext cx="266400" cy="352080"/>
          </a:xfrm>
          <a:prstGeom prst="rect">
            <a:avLst/>
          </a:prstGeom>
          <a:ln>
            <a:noFill/>
          </a:ln>
        </p:spPr>
      </p:pic>
      <p:pic>
        <p:nvPicPr>
          <p:cNvPr id="447" name="Рисунок 27"/>
          <p:cNvPicPr/>
          <p:nvPr/>
        </p:nvPicPr>
        <p:blipFill>
          <a:blip r:embed="rId12"/>
          <a:stretch/>
        </p:blipFill>
        <p:spPr>
          <a:xfrm>
            <a:off x="1843920" y="5943600"/>
            <a:ext cx="266400" cy="352080"/>
          </a:xfrm>
          <a:prstGeom prst="rect">
            <a:avLst/>
          </a:prstGeom>
          <a:ln>
            <a:noFill/>
          </a:ln>
        </p:spPr>
      </p:pic>
      <p:sp>
        <p:nvSpPr>
          <p:cNvPr id="448" name="CustomShape 9"/>
          <p:cNvSpPr/>
          <p:nvPr/>
        </p:nvSpPr>
        <p:spPr>
          <a:xfrm rot="10800000" flipH="1" flipV="1">
            <a:off x="2388600" y="5271841"/>
            <a:ext cx="1040400" cy="847799"/>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4400" b="1" strike="noStrike" spc="-1" dirty="0" err="1">
                <a:solidFill>
                  <a:srgbClr val="FF0000"/>
                </a:solidFill>
                <a:latin typeface="Calibri"/>
                <a:ea typeface="Calibri"/>
              </a:rPr>
              <a:t>+re</a:t>
            </a:r>
            <a:r>
              <a:rPr lang="uk-UA" sz="4400" b="1" strike="noStrike" spc="-1" dirty="0">
                <a:solidFill>
                  <a:srgbClr val="FF0000"/>
                </a:solidFill>
                <a:latin typeface="Calibri"/>
                <a:ea typeface="Calibri"/>
              </a:rPr>
              <a:t> </a:t>
            </a:r>
            <a:endParaRPr lang="uk-UA" sz="4400" b="0" strike="noStrike" spc="-1" dirty="0">
              <a:latin typeface="Arial"/>
            </a:endParaRPr>
          </a:p>
        </p:txBody>
      </p:sp>
      <p:pic>
        <p:nvPicPr>
          <p:cNvPr id="449" name="Рисунок 28"/>
          <p:cNvPicPr/>
          <p:nvPr/>
        </p:nvPicPr>
        <p:blipFill>
          <a:blip r:embed="rId13"/>
          <a:stretch/>
        </p:blipFill>
        <p:spPr>
          <a:xfrm>
            <a:off x="3429000" y="4942080"/>
            <a:ext cx="1418760" cy="1418760"/>
          </a:xfrm>
          <a:prstGeom prst="rect">
            <a:avLst/>
          </a:prstGeom>
          <a:ln>
            <a:noFill/>
          </a:ln>
        </p:spPr>
      </p:pic>
      <p:sp>
        <p:nvSpPr>
          <p:cNvPr id="450" name="CustomShape 10"/>
          <p:cNvSpPr/>
          <p:nvPr/>
        </p:nvSpPr>
        <p:spPr>
          <a:xfrm>
            <a:off x="5562720" y="5460480"/>
            <a:ext cx="533160" cy="516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800" b="1" strike="noStrike" spc="-1">
                <a:solidFill>
                  <a:srgbClr val="000000"/>
                </a:solidFill>
                <a:latin typeface="Arial"/>
              </a:rPr>
              <a:t>=</a:t>
            </a:r>
            <a:endParaRPr lang="uk-UA" sz="2800" b="0" strike="noStrike" spc="-1">
              <a:latin typeface="Arial"/>
            </a:endParaRPr>
          </a:p>
        </p:txBody>
      </p:sp>
      <p:sp>
        <p:nvSpPr>
          <p:cNvPr id="451" name="CustomShape 11"/>
          <p:cNvSpPr/>
          <p:nvPr/>
        </p:nvSpPr>
        <p:spPr>
          <a:xfrm>
            <a:off x="5979240" y="1643760"/>
            <a:ext cx="3088080" cy="1037880"/>
          </a:xfrm>
          <a:prstGeom prst="cloud">
            <a:avLst/>
          </a:prstGeom>
          <a:ln>
            <a:solidFill>
              <a:srgbClr val="2F2F98"/>
            </a:solidFill>
            <a:round/>
          </a:ln>
          <a:effectLst>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tIns="45000" rIns="90000" bIns="45000" anchor="ctr"/>
          <a:lstStyle/>
          <a:p>
            <a:pPr algn="ctr">
              <a:lnSpc>
                <a:spcPct val="100000"/>
              </a:lnSpc>
            </a:pPr>
            <a:r>
              <a:rPr lang="uk-UA" sz="1800" b="0" strike="noStrike" spc="-1">
                <a:solidFill>
                  <a:srgbClr val="000000"/>
                </a:solidFill>
                <a:latin typeface="Apple Garamond"/>
              </a:rPr>
              <a:t>Under- eye -bags</a:t>
            </a:r>
            <a:endParaRPr lang="uk-UA" sz="1800" b="0" strike="noStrike" spc="-1">
              <a:latin typeface="Arial"/>
            </a:endParaRPr>
          </a:p>
        </p:txBody>
      </p:sp>
      <p:sp>
        <p:nvSpPr>
          <p:cNvPr id="452" name="CustomShape 12"/>
          <p:cNvSpPr/>
          <p:nvPr/>
        </p:nvSpPr>
        <p:spPr>
          <a:xfrm>
            <a:off x="6477120" y="3382560"/>
            <a:ext cx="2437920" cy="914040"/>
          </a:xfrm>
          <a:prstGeom prst="cloud">
            <a:avLst/>
          </a:prstGeom>
          <a:ln>
            <a:round/>
          </a:ln>
        </p:spPr>
        <p:style>
          <a:lnRef idx="2">
            <a:schemeClr val="dk1"/>
          </a:lnRef>
          <a:fillRef idx="1">
            <a:schemeClr val="lt1"/>
          </a:fillRef>
          <a:effectRef idx="0">
            <a:schemeClr val="dk1"/>
          </a:effectRef>
          <a:fontRef idx="minor"/>
        </p:style>
        <p:txBody>
          <a:bodyPr lIns="90000" tIns="45000" rIns="90000" bIns="45000" anchor="ctr"/>
          <a:lstStyle/>
          <a:p>
            <a:pPr algn="ctr">
              <a:lnSpc>
                <a:spcPct val="100000"/>
              </a:lnSpc>
            </a:pPr>
            <a:r>
              <a:rPr lang="uk-UA" sz="1800" b="0" strike="noStrike" spc="-1">
                <a:solidFill>
                  <a:srgbClr val="7030A0"/>
                </a:solidFill>
                <a:latin typeface="Apple Garamond"/>
              </a:rPr>
              <a:t>Goatee</a:t>
            </a:r>
            <a:endParaRPr lang="uk-UA" sz="1800" b="0" strike="noStrike" spc="-1">
              <a:latin typeface="Arial"/>
            </a:endParaRPr>
          </a:p>
        </p:txBody>
      </p:sp>
      <p:sp>
        <p:nvSpPr>
          <p:cNvPr id="453" name="CustomShape 13"/>
          <p:cNvSpPr/>
          <p:nvPr/>
        </p:nvSpPr>
        <p:spPr>
          <a:xfrm>
            <a:off x="6238080" y="5134680"/>
            <a:ext cx="2601000" cy="914040"/>
          </a:xfrm>
          <a:prstGeom prst="cloud">
            <a:avLst/>
          </a:prstGeom>
          <a:solidFill>
            <a:schemeClr val="accent6">
              <a:lumMod val="60000"/>
              <a:lumOff val="40000"/>
            </a:schemeClr>
          </a:solidFill>
          <a:ln>
            <a:round/>
          </a:ln>
          <a:effectLst>
            <a:outerShdw blurRad="40000" dist="20000" dir="5400000" rotWithShape="0">
              <a:srgbClr val="000000">
                <a:alpha val="38000"/>
              </a:srgbClr>
            </a:outerShdw>
          </a:effectLst>
        </p:spPr>
        <p:style>
          <a:lnRef idx="1">
            <a:schemeClr val="dk1"/>
          </a:lnRef>
          <a:fillRef idx="2">
            <a:schemeClr val="dk1"/>
          </a:fillRef>
          <a:effectRef idx="1">
            <a:schemeClr val="dk1"/>
          </a:effectRef>
          <a:fontRef idx="minor"/>
        </p:style>
        <p:txBody>
          <a:bodyPr lIns="90000" tIns="45000" rIns="90000" bIns="45000" anchor="ctr"/>
          <a:lstStyle/>
          <a:p>
            <a:pPr algn="ctr">
              <a:lnSpc>
                <a:spcPct val="100000"/>
              </a:lnSpc>
            </a:pPr>
            <a:r>
              <a:rPr lang="uk-UA" sz="1800" b="0" strike="noStrike" spc="-1">
                <a:solidFill>
                  <a:srgbClr val="FFFFFF"/>
                </a:solidFill>
                <a:latin typeface="Apple Garamond"/>
              </a:rPr>
              <a:t>Daredevil</a:t>
            </a:r>
            <a:endParaRPr lang="uk-UA" sz="1800" b="0" strike="noStrike" spc="-1">
              <a:latin typeface="Arial"/>
            </a:endParaRPr>
          </a:p>
        </p:txBody>
      </p:sp>
      <p:pic>
        <p:nvPicPr>
          <p:cNvPr id="102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73733" y="5943600"/>
            <a:ext cx="354013"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1"/>
                                        </p:tgtEl>
                                        <p:attrNameLst>
                                          <p:attrName>style.visibility</p:attrName>
                                        </p:attrNameLst>
                                      </p:cBhvr>
                                      <p:to>
                                        <p:strVal val="visible"/>
                                      </p:to>
                                    </p:set>
                                    <p:anim calcmode="lin" valueType="num">
                                      <p:cBhvr additive="repl">
                                        <p:cTn id="7" dur="500" fill="hold"/>
                                        <p:tgtEl>
                                          <p:spTgt spid="451"/>
                                        </p:tgtEl>
                                        <p:attrNameLst>
                                          <p:attrName/>
                                        </p:attrNameLst>
                                      </p:cBhvr>
                                      <p:tavLst>
                                        <p:tav tm="0">
                                          <p:val>
                                            <p:boolVal val="0"/>
                                          </p:val>
                                        </p:tav>
                                        <p:tav tm="100000">
                                          <p:val>
                                            <p:strVal val="#ppt_w"/>
                                          </p:val>
                                        </p:tav>
                                      </p:tavLst>
                                    </p:anim>
                                    <p:anim calcmode="lin" valueType="num">
                                      <p:cBhvr additive="repl">
                                        <p:cTn id="8" dur="500" fill="hold"/>
                                        <p:tgtEl>
                                          <p:spTgt spid="451"/>
                                        </p:tgtEl>
                                        <p:attrNameLst>
                                          <p:attrName/>
                                        </p:attrNameLst>
                                      </p:cBhvr>
                                      <p:tavLst>
                                        <p:tav tm="0">
                                          <p:val>
                                            <p:boolVal val="0"/>
                                          </p:val>
                                        </p:tav>
                                        <p:tav tm="100000">
                                          <p:val>
                                            <p:strVal val="#ppt_h"/>
                                          </p:val>
                                        </p:tav>
                                      </p:tavLst>
                                    </p:anim>
                                    <p:animEffect transition="in" filter="fade">
                                      <p:cBhvr additive="repl">
                                        <p:cTn id="9" dur="500"/>
                                        <p:tgtEl>
                                          <p:spTgt spid="451"/>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fill="hold" nodeType="clickEffect">
                                  <p:stCondLst>
                                    <p:cond delay="0"/>
                                  </p:stCondLst>
                                  <p:childTnLst>
                                    <p:set>
                                      <p:cBhvr>
                                        <p:cTn id="13" dur="1" fill="hold">
                                          <p:stCondLst>
                                            <p:cond delay="0"/>
                                          </p:stCondLst>
                                        </p:cTn>
                                        <p:tgtEl>
                                          <p:spTgt spid="452"/>
                                        </p:tgtEl>
                                        <p:attrNameLst>
                                          <p:attrName>style.visibility</p:attrName>
                                        </p:attrNameLst>
                                      </p:cBhvr>
                                      <p:to>
                                        <p:strVal val="visible"/>
                                      </p:to>
                                    </p:set>
                                    <p:animEffect transition="out" filter="wipe(down)">
                                      <p:cBhvr additive="repl">
                                        <p:cTn id="14" dur="580">
                                          <p:stCondLst>
                                            <p:cond delay="0"/>
                                          </p:stCondLst>
                                        </p:cTn>
                                        <p:tgtEl>
                                          <p:spTgt spid="452"/>
                                        </p:tgtEl>
                                      </p:cBhvr>
                                    </p:animEffect>
                                    <p:anim calcmode="lin" valueType="num">
                                      <p:cBhvr additive="repl">
                                        <p:cTn id="15" dur="1822">
                                          <p:stCondLst>
                                            <p:cond delay="0"/>
                                          </p:stCondLst>
                                        </p:cTn>
                                        <p:tgtEl>
                                          <p:spTgt spid="452"/>
                                        </p:tgtEl>
                                        <p:attrNameLst>
                                          <p:attrName>ppt_x</p:attrName>
                                        </p:attrNameLst>
                                      </p:cBhvr>
                                      <p:tavLst>
                                        <p:tav tm="0">
                                          <p:val>
                                            <p:strVal val="#ppt_x-0.25"/>
                                          </p:val>
                                        </p:tav>
                                        <p:tav tm="100000">
                                          <p:val>
                                            <p:strVal val="#ppt_x"/>
                                          </p:val>
                                        </p:tav>
                                      </p:tavLst>
                                    </p:anim>
                                    <p:anim calcmode="lin" valueType="num">
                                      <p:cBhvr additive="repl">
                                        <p:cTn id="16" dur="664">
                                          <p:stCondLst>
                                            <p:cond delay="0"/>
                                          </p:stCondLst>
                                        </p:cTn>
                                        <p:tgtEl>
                                          <p:spTgt spid="452"/>
                                        </p:tgtEl>
                                        <p:attrNameLst>
                                          <p:attrName>ppt_y</p:attrName>
                                        </p:attrNameLst>
                                      </p:cBhvr>
                                      <p:tavLst>
                                        <p:tav tm="0">
                                          <p:val>
                                            <p:boolVal val="0"/>
                                          </p:val>
                                        </p:tav>
                                        <p:tav tm="100000">
                                          <p:val>
                                            <p:boolVal val="0"/>
                                          </p:val>
                                        </p:tav>
                                      </p:tavLst>
                                    </p:anim>
                                    <p:anim calcmode="lin" valueType="num">
                                      <p:cBhvr additive="repl">
                                        <p:cTn id="17" dur="664">
                                          <p:stCondLst>
                                            <p:cond delay="664"/>
                                          </p:stCondLst>
                                        </p:cTn>
                                        <p:tgtEl>
                                          <p:spTgt spid="452"/>
                                        </p:tgtEl>
                                        <p:attrNameLst>
                                          <p:attrName>ppt_y</p:attrName>
                                        </p:attrNameLst>
                                      </p:cBhvr>
                                      <p:tavLst>
                                        <p:tav tm="0">
                                          <p:val>
                                            <p:boolVal val="0"/>
                                          </p:val>
                                        </p:tav>
                                        <p:tav tm="100000">
                                          <p:val>
                                            <p:boolVal val="0"/>
                                          </p:val>
                                        </p:tav>
                                      </p:tavLst>
                                    </p:anim>
                                    <p:anim calcmode="lin" valueType="num">
                                      <p:cBhvr additive="repl">
                                        <p:cTn id="18" dur="332">
                                          <p:stCondLst>
                                            <p:cond delay="1324"/>
                                          </p:stCondLst>
                                        </p:cTn>
                                        <p:tgtEl>
                                          <p:spTgt spid="452"/>
                                        </p:tgtEl>
                                        <p:attrNameLst>
                                          <p:attrName>ppt_y</p:attrName>
                                        </p:attrNameLst>
                                      </p:cBhvr>
                                      <p:tavLst>
                                        <p:tav tm="0">
                                          <p:val>
                                            <p:boolVal val="0"/>
                                          </p:val>
                                        </p:tav>
                                        <p:tav tm="100000">
                                          <p:val>
                                            <p:boolVal val="0"/>
                                          </p:val>
                                        </p:tav>
                                      </p:tavLst>
                                    </p:anim>
                                    <p:anim calcmode="lin" valueType="num">
                                      <p:cBhvr additive="repl">
                                        <p:cTn id="19" dur="164">
                                          <p:stCondLst>
                                            <p:cond delay="1656"/>
                                          </p:stCondLst>
                                        </p:cTn>
                                        <p:tgtEl>
                                          <p:spTgt spid="452"/>
                                        </p:tgtEl>
                                        <p:attrNameLst>
                                          <p:attrName>ppt_y</p:attrName>
                                        </p:attrNameLst>
                                      </p:cBhvr>
                                      <p:tavLst>
                                        <p:tav tm="0">
                                          <p:val>
                                            <p:boolVal val="0"/>
                                          </p:val>
                                        </p:tav>
                                        <p:tav tm="100000">
                                          <p:val>
                                            <p:boolVal val="0"/>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fill="hold" nodeType="clickEffect">
                                  <p:stCondLst>
                                    <p:cond delay="0"/>
                                  </p:stCondLst>
                                  <p:childTnLst>
                                    <p:set>
                                      <p:cBhvr>
                                        <p:cTn id="23" dur="1" fill="hold">
                                          <p:stCondLst>
                                            <p:cond delay="0"/>
                                          </p:stCondLst>
                                        </p:cTn>
                                        <p:tgtEl>
                                          <p:spTgt spid="453"/>
                                        </p:tgtEl>
                                        <p:attrNameLst>
                                          <p:attrName>style.visibility</p:attrName>
                                        </p:attrNameLst>
                                      </p:cBhvr>
                                      <p:to>
                                        <p:strVal val="visible"/>
                                      </p:to>
                                    </p:set>
                                    <p:animEffect transition="in" filter="fade">
                                      <p:cBhvr additive="repl">
                                        <p:cTn id="24" dur="1000"/>
                                        <p:tgtEl>
                                          <p:spTgt spid="453"/>
                                        </p:tgtEl>
                                      </p:cBhvr>
                                    </p:animEffect>
                                    <p:anim calcmode="lin" valueType="num">
                                      <p:cBhvr additive="repl">
                                        <p:cTn id="25" dur="1000" fill="hold"/>
                                        <p:tgtEl>
                                          <p:spTgt spid="453"/>
                                        </p:tgtEl>
                                        <p:attrNameLst>
                                          <p:attrName>ppt_x</p:attrName>
                                        </p:attrNameLst>
                                      </p:cBhvr>
                                      <p:tavLst>
                                        <p:tav tm="0">
                                          <p:val>
                                            <p:strVal val="#ppt_x"/>
                                          </p:val>
                                        </p:tav>
                                        <p:tav tm="100000">
                                          <p:val>
                                            <p:strVal val="#ppt_x"/>
                                          </p:val>
                                        </p:tav>
                                      </p:tavLst>
                                    </p:anim>
                                    <p:anim calcmode="lin" valueType="num">
                                      <p:cBhvr additive="repl">
                                        <p:cTn id="26" dur="1000" fill="hold"/>
                                        <p:tgtEl>
                                          <p:spTgt spid="4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TextShape 1"/>
          <p:cNvSpPr txBox="1"/>
          <p:nvPr/>
        </p:nvSpPr>
        <p:spPr>
          <a:xfrm>
            <a:off x="457200" y="1828800"/>
            <a:ext cx="8229240" cy="990360"/>
          </a:xfrm>
          <a:prstGeom prst="rect">
            <a:avLst/>
          </a:prstGeom>
          <a:noFill/>
          <a:ln w="9360">
            <a:noFill/>
          </a:ln>
        </p:spPr>
        <p:txBody>
          <a:bodyPr anchor="ctr"/>
          <a:lstStyle/>
          <a:p>
            <a:pPr algn="ctr">
              <a:lnSpc>
                <a:spcPct val="115000"/>
              </a:lnSpc>
              <a:spcAft>
                <a:spcPts val="1001"/>
              </a:spcAft>
            </a:pPr>
            <a:r>
              <a:rPr lang="en-US" sz="1800" b="0" strike="noStrike" spc="-1">
                <a:solidFill>
                  <a:srgbClr val="800000"/>
                </a:solidFill>
                <a:latin typeface="Calibri"/>
                <a:ea typeface="Calibri"/>
              </a:rPr>
              <a:t>Your home task will be to choose one of the </a:t>
            </a:r>
            <a:r>
              <a:t/>
            </a:r>
            <a:br/>
            <a:r>
              <a:rPr lang="en-US" sz="1800" b="0" strike="noStrike" spc="-1">
                <a:solidFill>
                  <a:srgbClr val="800000"/>
                </a:solidFill>
                <a:latin typeface="Calibri"/>
                <a:ea typeface="Calibri"/>
              </a:rPr>
              <a:t>members of your family, preferably somebody from an older generation and describe their life story from the day of their birth till these days.</a:t>
            </a:r>
            <a:r>
              <a:t/>
            </a:r>
            <a:br/>
            <a:endParaRPr lang="en-US" sz="1800" b="0" strike="noStrike" spc="-1">
              <a:solidFill>
                <a:srgbClr val="000000"/>
              </a:solidFill>
              <a:latin typeface="Arial"/>
            </a:endParaRPr>
          </a:p>
        </p:txBody>
      </p:sp>
      <p:sp>
        <p:nvSpPr>
          <p:cNvPr id="455" name="TextShape 2"/>
          <p:cNvSpPr txBox="1"/>
          <p:nvPr/>
        </p:nvSpPr>
        <p:spPr>
          <a:xfrm>
            <a:off x="457200" y="533520"/>
            <a:ext cx="8229240" cy="456840"/>
          </a:xfrm>
          <a:prstGeom prst="rect">
            <a:avLst/>
          </a:prstGeom>
          <a:noFill/>
          <a:ln w="9360">
            <a:noFill/>
          </a:ln>
        </p:spPr>
        <p:txBody>
          <a:bodyPr/>
          <a:lstStyle/>
          <a:p>
            <a:pPr marL="343080" indent="-342720" algn="ctr">
              <a:lnSpc>
                <a:spcPct val="100000"/>
              </a:lnSpc>
              <a:spcBef>
                <a:spcPts val="601"/>
              </a:spcBef>
            </a:pPr>
            <a:r>
              <a:rPr lang="en-US" sz="3000" b="1" strike="noStrike" spc="-1">
                <a:solidFill>
                  <a:srgbClr val="800000"/>
                </a:solidFill>
                <a:latin typeface="Apple Garamond"/>
              </a:rPr>
              <a:t>Homework</a:t>
            </a:r>
          </a:p>
        </p:txBody>
      </p:sp>
      <p:sp>
        <p:nvSpPr>
          <p:cNvPr id="456" name="CustomShape 3"/>
          <p:cNvSpPr/>
          <p:nvPr/>
        </p:nvSpPr>
        <p:spPr>
          <a:xfrm>
            <a:off x="152280" y="5621760"/>
            <a:ext cx="5562360" cy="1122480"/>
          </a:xfrm>
          <a:prstGeom prst="rect">
            <a:avLst/>
          </a:prstGeom>
          <a:ln>
            <a:solidFill>
              <a:srgbClr val="2F2F98"/>
            </a:solidFill>
            <a:round/>
          </a:ln>
          <a:effectLst>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tIns="45000" rIns="90000" bIns="45000"/>
          <a:lstStyle/>
          <a:p>
            <a:pPr>
              <a:lnSpc>
                <a:spcPct val="115000"/>
              </a:lnSpc>
              <a:spcAft>
                <a:spcPts val="1001"/>
              </a:spcAft>
            </a:pPr>
            <a:r>
              <a:rPr lang="uk-UA" sz="1800" b="0" strike="noStrike" spc="-1">
                <a:solidFill>
                  <a:srgbClr val="000000"/>
                </a:solidFill>
                <a:latin typeface="Times New Roman"/>
                <a:ea typeface="Times New Roman"/>
              </a:rPr>
              <a:t>If you got 155 points, you`ll get </a:t>
            </a:r>
            <a:r>
              <a:rPr lang="uk-UA" sz="1800" b="0" strike="noStrike" spc="-1">
                <a:solidFill>
                  <a:srgbClr val="FF0000"/>
                </a:solidFill>
                <a:latin typeface="Times New Roman"/>
                <a:ea typeface="Times New Roman"/>
              </a:rPr>
              <a:t>1</a:t>
            </a:r>
            <a:r>
              <a:rPr lang="uk-UA" sz="1800" b="0" strike="noStrike" spc="-1">
                <a:solidFill>
                  <a:srgbClr val="000000"/>
                </a:solidFill>
                <a:latin typeface="Times New Roman"/>
                <a:ea typeface="Times New Roman"/>
              </a:rPr>
              <a:t>,</a:t>
            </a:r>
            <a:endParaRPr lang="uk-UA" sz="1800" b="0" strike="noStrike" spc="-1">
              <a:latin typeface="Arial"/>
            </a:endParaRPr>
          </a:p>
          <a:p>
            <a:pPr>
              <a:lnSpc>
                <a:spcPct val="115000"/>
              </a:lnSpc>
              <a:spcAft>
                <a:spcPts val="1001"/>
              </a:spcAft>
            </a:pPr>
            <a:r>
              <a:rPr lang="uk-UA" sz="1800" b="0" strike="noStrike" spc="-1">
                <a:solidFill>
                  <a:srgbClr val="000000"/>
                </a:solidFill>
                <a:latin typeface="Times New Roman"/>
                <a:ea typeface="Times New Roman"/>
              </a:rPr>
              <a:t>310 - </a:t>
            </a:r>
            <a:r>
              <a:rPr lang="uk-UA" sz="1800" b="0" strike="noStrike" spc="-1">
                <a:solidFill>
                  <a:srgbClr val="FF0000"/>
                </a:solidFill>
                <a:latin typeface="Times New Roman"/>
                <a:ea typeface="Times New Roman"/>
              </a:rPr>
              <a:t>2</a:t>
            </a:r>
            <a:r>
              <a:rPr lang="uk-UA" sz="1800" b="0" strike="noStrike" spc="-1">
                <a:solidFill>
                  <a:srgbClr val="000000"/>
                </a:solidFill>
                <a:latin typeface="Times New Roman"/>
                <a:ea typeface="Times New Roman"/>
              </a:rPr>
              <a:t>, 465 - </a:t>
            </a:r>
            <a:r>
              <a:rPr lang="uk-UA" sz="1800" b="0" strike="noStrike" spc="-1">
                <a:solidFill>
                  <a:srgbClr val="FF0000"/>
                </a:solidFill>
                <a:latin typeface="Times New Roman"/>
                <a:ea typeface="Times New Roman"/>
              </a:rPr>
              <a:t>3</a:t>
            </a:r>
            <a:r>
              <a:rPr lang="uk-UA" sz="1800" b="0" strike="noStrike" spc="-1">
                <a:solidFill>
                  <a:srgbClr val="000000"/>
                </a:solidFill>
                <a:latin typeface="Times New Roman"/>
                <a:ea typeface="Times New Roman"/>
              </a:rPr>
              <a:t>, 620- </a:t>
            </a:r>
            <a:r>
              <a:rPr lang="uk-UA" sz="1800" b="0" strike="noStrike" spc="-1">
                <a:solidFill>
                  <a:srgbClr val="FF0000"/>
                </a:solidFill>
                <a:latin typeface="Times New Roman"/>
                <a:ea typeface="Times New Roman"/>
              </a:rPr>
              <a:t>4</a:t>
            </a:r>
            <a:r>
              <a:rPr lang="uk-UA" sz="1800" b="0" strike="noStrike" spc="-1">
                <a:solidFill>
                  <a:srgbClr val="000000"/>
                </a:solidFill>
                <a:latin typeface="Times New Roman"/>
                <a:ea typeface="Times New Roman"/>
              </a:rPr>
              <a:t>, 775 - </a:t>
            </a:r>
            <a:r>
              <a:rPr lang="uk-UA" sz="1800" b="0" strike="noStrike" spc="-1">
                <a:solidFill>
                  <a:srgbClr val="FF0000"/>
                </a:solidFill>
                <a:latin typeface="Times New Roman"/>
                <a:ea typeface="Times New Roman"/>
              </a:rPr>
              <a:t>5</a:t>
            </a:r>
            <a:r>
              <a:rPr lang="uk-UA" sz="1800" b="0" strike="noStrike" spc="-1">
                <a:solidFill>
                  <a:srgbClr val="000000"/>
                </a:solidFill>
                <a:latin typeface="Times New Roman"/>
                <a:ea typeface="Times New Roman"/>
              </a:rPr>
              <a:t>,930- </a:t>
            </a:r>
            <a:r>
              <a:rPr lang="uk-UA" sz="1800" b="0" strike="noStrike" spc="-1">
                <a:solidFill>
                  <a:srgbClr val="FF0000"/>
                </a:solidFill>
                <a:latin typeface="Times New Roman"/>
                <a:ea typeface="Times New Roman"/>
              </a:rPr>
              <a:t>6</a:t>
            </a:r>
            <a:r>
              <a:rPr lang="uk-UA" sz="1800" b="0" strike="noStrike" spc="-1">
                <a:solidFill>
                  <a:srgbClr val="000000"/>
                </a:solidFill>
                <a:latin typeface="Times New Roman"/>
                <a:ea typeface="Times New Roman"/>
              </a:rPr>
              <a:t>, 1085 - </a:t>
            </a:r>
            <a:r>
              <a:rPr lang="uk-UA" sz="1800" b="0" strike="noStrike" spc="-1">
                <a:solidFill>
                  <a:srgbClr val="FF0000"/>
                </a:solidFill>
                <a:latin typeface="Times New Roman"/>
                <a:ea typeface="Times New Roman"/>
              </a:rPr>
              <a:t>7</a:t>
            </a:r>
            <a:r>
              <a:rPr lang="uk-UA" sz="1800" b="0" strike="noStrike" spc="-1">
                <a:solidFill>
                  <a:srgbClr val="000000"/>
                </a:solidFill>
                <a:latin typeface="Times New Roman"/>
                <a:ea typeface="Times New Roman"/>
              </a:rPr>
              <a:t>, 1240 - </a:t>
            </a:r>
            <a:r>
              <a:rPr lang="uk-UA" sz="1800" b="0" strike="noStrike" spc="-1">
                <a:solidFill>
                  <a:srgbClr val="FF0000"/>
                </a:solidFill>
                <a:latin typeface="Times New Roman"/>
                <a:ea typeface="Times New Roman"/>
              </a:rPr>
              <a:t>8</a:t>
            </a:r>
            <a:r>
              <a:rPr lang="uk-UA" sz="1800" b="0" strike="noStrike" spc="-1">
                <a:solidFill>
                  <a:srgbClr val="000000"/>
                </a:solidFill>
                <a:latin typeface="Times New Roman"/>
                <a:ea typeface="Times New Roman"/>
              </a:rPr>
              <a:t>, 1395 – </a:t>
            </a:r>
            <a:r>
              <a:rPr lang="uk-UA" sz="1800" b="0" strike="noStrike" spc="-1">
                <a:solidFill>
                  <a:srgbClr val="FF0000"/>
                </a:solidFill>
                <a:latin typeface="Times New Roman"/>
                <a:ea typeface="Times New Roman"/>
              </a:rPr>
              <a:t>9</a:t>
            </a:r>
            <a:r>
              <a:rPr lang="uk-UA" sz="1800" b="0" strike="noStrike" spc="-1">
                <a:solidFill>
                  <a:srgbClr val="000000"/>
                </a:solidFill>
                <a:latin typeface="Times New Roman"/>
                <a:ea typeface="Times New Roman"/>
              </a:rPr>
              <a:t>, 1150 – </a:t>
            </a:r>
            <a:r>
              <a:rPr lang="uk-UA" sz="1800" b="0" strike="noStrike" spc="-1">
                <a:solidFill>
                  <a:srgbClr val="FF0000"/>
                </a:solidFill>
                <a:latin typeface="Times New Roman"/>
                <a:ea typeface="Times New Roman"/>
              </a:rPr>
              <a:t>10</a:t>
            </a:r>
            <a:r>
              <a:rPr lang="uk-UA" sz="1800" b="0" strike="noStrike" spc="-1">
                <a:solidFill>
                  <a:srgbClr val="000000"/>
                </a:solidFill>
                <a:latin typeface="Times New Roman"/>
                <a:ea typeface="Times New Roman"/>
              </a:rPr>
              <a:t>, 1705 - </a:t>
            </a:r>
            <a:r>
              <a:rPr lang="uk-UA" sz="1800" b="0" strike="noStrike" spc="-1">
                <a:solidFill>
                  <a:srgbClr val="FF0000"/>
                </a:solidFill>
                <a:latin typeface="Times New Roman"/>
                <a:ea typeface="Times New Roman"/>
              </a:rPr>
              <a:t>11</a:t>
            </a:r>
            <a:r>
              <a:rPr lang="uk-UA" sz="1800" b="0" strike="noStrike" spc="-1">
                <a:solidFill>
                  <a:srgbClr val="000000"/>
                </a:solidFill>
                <a:latin typeface="Times New Roman"/>
                <a:ea typeface="Times New Roman"/>
              </a:rPr>
              <a:t>, 1850 - </a:t>
            </a:r>
            <a:r>
              <a:rPr lang="uk-UA" sz="1800" b="0" strike="noStrike" spc="-1">
                <a:solidFill>
                  <a:srgbClr val="FF0000"/>
                </a:solidFill>
                <a:latin typeface="Times New Roman"/>
                <a:ea typeface="Times New Roman"/>
              </a:rPr>
              <a:t>12</a:t>
            </a:r>
            <a:r>
              <a:rPr lang="uk-UA" sz="1800" b="0" strike="noStrike" spc="-1">
                <a:solidFill>
                  <a:srgbClr val="000000"/>
                </a:solidFill>
                <a:latin typeface="Times New Roman"/>
                <a:ea typeface="Times New Roman"/>
              </a:rPr>
              <a:t>.</a:t>
            </a:r>
            <a:endParaRPr lang="uk-UA" sz="18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TextShape 1"/>
          <p:cNvSpPr txBox="1"/>
          <p:nvPr/>
        </p:nvSpPr>
        <p:spPr>
          <a:xfrm>
            <a:off x="1752480" y="533520"/>
            <a:ext cx="7086240" cy="731520"/>
          </a:xfrm>
          <a:prstGeom prst="rect">
            <a:avLst/>
          </a:prstGeom>
          <a:noFill/>
          <a:ln w="9360">
            <a:noFill/>
          </a:ln>
        </p:spPr>
        <p:txBody>
          <a:bodyPr anchor="ctr"/>
          <a:lstStyle/>
          <a:p>
            <a:pPr marL="237600" algn="ctr">
              <a:lnSpc>
                <a:spcPct val="100000"/>
              </a:lnSpc>
              <a:spcBef>
                <a:spcPts val="816"/>
              </a:spcBef>
            </a:pPr>
            <a:r>
              <a:rPr lang="en-US" sz="2800" b="1" strike="noStrike" spc="-1">
                <a:solidFill>
                  <a:srgbClr val="0066FF"/>
                </a:solidFill>
                <a:latin typeface="Times New Roman"/>
                <a:ea typeface="Times New Roman"/>
              </a:rPr>
              <a:t>5 Steps to make your family happier:</a:t>
            </a:r>
            <a:r>
              <a:t/>
            </a:r>
            <a:br/>
            <a:endParaRPr lang="en-US" sz="2800" b="0" strike="noStrike" spc="-1">
              <a:solidFill>
                <a:srgbClr val="000000"/>
              </a:solidFill>
              <a:latin typeface="Arial"/>
            </a:endParaRPr>
          </a:p>
        </p:txBody>
      </p:sp>
      <p:pic>
        <p:nvPicPr>
          <p:cNvPr id="458" name="Picture 2"/>
          <p:cNvPicPr/>
          <p:nvPr/>
        </p:nvPicPr>
        <p:blipFill>
          <a:blip r:embed="rId2"/>
          <a:stretch/>
        </p:blipFill>
        <p:spPr>
          <a:xfrm>
            <a:off x="76320" y="228600"/>
            <a:ext cx="2466720" cy="1847520"/>
          </a:xfrm>
          <a:prstGeom prst="rect">
            <a:avLst/>
          </a:prstGeom>
          <a:ln w="9360">
            <a:noFill/>
          </a:ln>
        </p:spPr>
      </p:pic>
      <p:sp>
        <p:nvSpPr>
          <p:cNvPr id="459" name="CustomShape 2"/>
          <p:cNvSpPr/>
          <p:nvPr/>
        </p:nvSpPr>
        <p:spPr>
          <a:xfrm>
            <a:off x="380880" y="2536560"/>
            <a:ext cx="2971440" cy="1773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spcBef>
                <a:spcPts val="816"/>
              </a:spcBef>
            </a:pPr>
            <a:r>
              <a:rPr lang="uk-UA" sz="1800" b="0" strike="noStrike" spc="-1">
                <a:solidFill>
                  <a:srgbClr val="0066FF"/>
                </a:solidFill>
                <a:latin typeface="Times New Roman"/>
                <a:ea typeface="Times New Roman"/>
              </a:rPr>
              <a:t>Do things together!</a:t>
            </a:r>
            <a:endParaRPr lang="uk-UA" sz="1800" b="0" strike="noStrike" spc="-1">
              <a:latin typeface="Arial"/>
            </a:endParaRPr>
          </a:p>
          <a:p>
            <a:pPr>
              <a:lnSpc>
                <a:spcPct val="100000"/>
              </a:lnSpc>
              <a:spcBef>
                <a:spcPts val="816"/>
              </a:spcBef>
            </a:pPr>
            <a:r>
              <a:rPr lang="uk-UA" sz="1800" b="0" strike="noStrike" spc="-1">
                <a:solidFill>
                  <a:srgbClr val="FF0000"/>
                </a:solidFill>
                <a:latin typeface="Times New Roman"/>
                <a:ea typeface="Times New Roman"/>
              </a:rPr>
              <a:t>Share your thoughts!</a:t>
            </a:r>
            <a:endParaRPr lang="uk-UA" sz="1800" b="0" strike="noStrike" spc="-1">
              <a:latin typeface="Arial"/>
            </a:endParaRPr>
          </a:p>
          <a:p>
            <a:pPr>
              <a:lnSpc>
                <a:spcPct val="100000"/>
              </a:lnSpc>
              <a:spcBef>
                <a:spcPts val="816"/>
              </a:spcBef>
            </a:pPr>
            <a:r>
              <a:rPr lang="uk-UA" sz="1800" b="0" strike="noStrike" spc="-1">
                <a:solidFill>
                  <a:srgbClr val="7030A0"/>
                </a:solidFill>
                <a:latin typeface="Times New Roman"/>
                <a:ea typeface="Times New Roman"/>
              </a:rPr>
              <a:t>Be understandable!</a:t>
            </a:r>
            <a:endParaRPr lang="uk-UA" sz="1800" b="0" strike="noStrike" spc="-1">
              <a:latin typeface="Arial"/>
            </a:endParaRPr>
          </a:p>
          <a:p>
            <a:pPr>
              <a:lnSpc>
                <a:spcPct val="100000"/>
              </a:lnSpc>
              <a:spcBef>
                <a:spcPts val="816"/>
              </a:spcBef>
            </a:pPr>
            <a:r>
              <a:rPr lang="uk-UA" sz="1800" b="0" strike="noStrike" spc="-1">
                <a:solidFill>
                  <a:srgbClr val="00B050"/>
                </a:solidFill>
                <a:latin typeface="Times New Roman"/>
                <a:ea typeface="Times New Roman"/>
              </a:rPr>
              <a:t>Show your appreciation!</a:t>
            </a:r>
            <a:endParaRPr lang="uk-UA" sz="1800" b="0" strike="noStrike" spc="-1">
              <a:latin typeface="Arial"/>
            </a:endParaRPr>
          </a:p>
          <a:p>
            <a:pPr>
              <a:lnSpc>
                <a:spcPct val="100000"/>
              </a:lnSpc>
            </a:pPr>
            <a:r>
              <a:rPr lang="uk-UA" sz="1800" b="0" strike="noStrike" spc="-1">
                <a:solidFill>
                  <a:srgbClr val="CC0000"/>
                </a:solidFill>
                <a:latin typeface="Times New Roman"/>
                <a:ea typeface="Times New Roman"/>
              </a:rPr>
              <a:t>Don’t skimp with praise!</a:t>
            </a:r>
            <a:endParaRPr lang="uk-UA" sz="1800" b="0" strike="noStrike" spc="-1">
              <a:latin typeface="Arial"/>
            </a:endParaRPr>
          </a:p>
        </p:txBody>
      </p:sp>
      <p:pic>
        <p:nvPicPr>
          <p:cNvPr id="460" name="Picture 4"/>
          <p:cNvPicPr/>
          <p:nvPr/>
        </p:nvPicPr>
        <p:blipFill>
          <a:blip r:embed="rId3"/>
          <a:stretch/>
        </p:blipFill>
        <p:spPr>
          <a:xfrm>
            <a:off x="3733920" y="2536560"/>
            <a:ext cx="4615920" cy="2584800"/>
          </a:xfrm>
          <a:prstGeom prst="rect">
            <a:avLst/>
          </a:prstGeom>
          <a:ln w="190440">
            <a:solidFill>
              <a:srgbClr val="FFFFFF"/>
            </a:solidFill>
            <a:miter/>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TextShape 1"/>
          <p:cNvSpPr txBox="1"/>
          <p:nvPr/>
        </p:nvSpPr>
        <p:spPr>
          <a:xfrm>
            <a:off x="1752480" y="533520"/>
            <a:ext cx="7086240" cy="731520"/>
          </a:xfrm>
          <a:prstGeom prst="rect">
            <a:avLst/>
          </a:prstGeom>
          <a:noFill/>
          <a:ln w="9360">
            <a:noFill/>
          </a:ln>
        </p:spPr>
        <p:txBody>
          <a:bodyPr anchor="ctr"/>
          <a:lstStyle/>
          <a:p>
            <a:pPr>
              <a:lnSpc>
                <a:spcPct val="100000"/>
              </a:lnSpc>
            </a:pPr>
            <a:r>
              <a:rPr lang="en-US" sz="3300" b="0" strike="noStrike" spc="-1">
                <a:solidFill>
                  <a:srgbClr val="0066FF"/>
                </a:solidFill>
                <a:latin typeface="comic"/>
              </a:rPr>
              <a:t>The rules of the lesson:</a:t>
            </a:r>
            <a:endParaRPr lang="en-US" sz="3300" b="0" strike="noStrike" spc="-1">
              <a:solidFill>
                <a:srgbClr val="000000"/>
              </a:solidFill>
              <a:latin typeface="Arial"/>
            </a:endParaRPr>
          </a:p>
        </p:txBody>
      </p:sp>
      <p:sp>
        <p:nvSpPr>
          <p:cNvPr id="380" name="TextShape 2"/>
          <p:cNvSpPr txBox="1"/>
          <p:nvPr/>
        </p:nvSpPr>
        <p:spPr>
          <a:xfrm>
            <a:off x="380880" y="1676520"/>
            <a:ext cx="8610120" cy="4419360"/>
          </a:xfrm>
          <a:prstGeom prst="rect">
            <a:avLst/>
          </a:prstGeom>
          <a:noFill/>
          <a:ln w="9360">
            <a:noFill/>
          </a:ln>
        </p:spPr>
        <p:txBody>
          <a:bodyPr>
            <a:prstTxWarp prst="textDeflateInflate">
              <a:avLst/>
            </a:prstTxWarp>
          </a:bodyPr>
          <a:lstStyle/>
          <a:p>
            <a:pPr marL="343080" indent="-342720">
              <a:lnSpc>
                <a:spcPct val="115000"/>
              </a:lnSpc>
              <a:spcBef>
                <a:spcPts val="400"/>
              </a:spcBef>
              <a:spcAft>
                <a:spcPts val="1001"/>
              </a:spcAft>
            </a:pPr>
            <a:r>
              <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a:ea typeface="Calibri"/>
              </a:rPr>
              <a:t>•do not shout</a:t>
            </a:r>
            <a:endPar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pple Garamond"/>
            </a:endParaRPr>
          </a:p>
          <a:p>
            <a:pPr marL="343080" indent="-342720">
              <a:lnSpc>
                <a:spcPct val="115000"/>
              </a:lnSpc>
              <a:spcBef>
                <a:spcPts val="400"/>
              </a:spcBef>
              <a:spcAft>
                <a:spcPts val="1001"/>
              </a:spcAft>
            </a:pPr>
            <a:r>
              <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a:ea typeface="Calibri"/>
              </a:rPr>
              <a:t>•to raise a hand</a:t>
            </a:r>
            <a:endPar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pple Garamond"/>
            </a:endParaRPr>
          </a:p>
          <a:p>
            <a:pPr marL="343080" indent="-342720">
              <a:lnSpc>
                <a:spcPct val="115000"/>
              </a:lnSpc>
              <a:spcBef>
                <a:spcPts val="400"/>
              </a:spcBef>
              <a:spcAft>
                <a:spcPts val="1001"/>
              </a:spcAft>
            </a:pPr>
            <a:r>
              <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a:ea typeface="Calibri"/>
              </a:rPr>
              <a:t>• to speak clearly</a:t>
            </a:r>
            <a:endPar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pple Garamond"/>
            </a:endParaRPr>
          </a:p>
          <a:p>
            <a:pPr marL="343080" indent="-342720">
              <a:lnSpc>
                <a:spcPct val="115000"/>
              </a:lnSpc>
              <a:spcBef>
                <a:spcPts val="400"/>
              </a:spcBef>
              <a:spcAft>
                <a:spcPts val="1001"/>
              </a:spcAft>
            </a:pPr>
            <a:r>
              <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Times New Roman"/>
                <a:ea typeface="Calibri"/>
              </a:rPr>
              <a:t>• do not interrupt the responder.</a:t>
            </a:r>
            <a:endPar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pple Garamond"/>
            </a:endParaRPr>
          </a:p>
          <a:p>
            <a:pPr marL="343080" indent="-342720">
              <a:lnSpc>
                <a:spcPct val="100000"/>
              </a:lnSpc>
              <a:spcBef>
                <a:spcPts val="400"/>
              </a:spcBef>
            </a:pPr>
            <a:endParaRPr lang="en-US" sz="2000" b="1" strike="noStrik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effectLst>
              <a:latin typeface="Apple Garamond"/>
            </a:endParaRPr>
          </a:p>
        </p:txBody>
      </p:sp>
      <p:pic>
        <p:nvPicPr>
          <p:cNvPr id="381" name="Picture 2"/>
          <p:cNvPicPr/>
          <p:nvPr/>
        </p:nvPicPr>
        <p:blipFill>
          <a:blip r:embed="rId2"/>
          <a:stretch/>
        </p:blipFill>
        <p:spPr>
          <a:xfrm>
            <a:off x="0" y="203040"/>
            <a:ext cx="1752120" cy="13204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extShape 1"/>
          <p:cNvSpPr txBox="1"/>
          <p:nvPr/>
        </p:nvSpPr>
        <p:spPr>
          <a:xfrm>
            <a:off x="1752480" y="533520"/>
            <a:ext cx="7086240" cy="731520"/>
          </a:xfrm>
          <a:prstGeom prst="rect">
            <a:avLst/>
          </a:prstGeom>
          <a:noFill/>
          <a:ln w="9360">
            <a:noFill/>
          </a:ln>
        </p:spPr>
        <p:txBody>
          <a:bodyPr anchor="ctr"/>
          <a:lstStyle/>
          <a:p>
            <a:pPr algn="ctr">
              <a:lnSpc>
                <a:spcPct val="115000"/>
              </a:lnSpc>
              <a:spcAft>
                <a:spcPts val="675"/>
              </a:spcAft>
            </a:pPr>
            <a:r>
              <a:rPr lang="en-US" sz="2400" b="0" strike="noStrike" spc="-1">
                <a:solidFill>
                  <a:srgbClr val="0066FF"/>
                </a:solidFill>
                <a:latin typeface="Times New Roman"/>
                <a:ea typeface="Times New Roman"/>
              </a:rPr>
              <a:t>Translate the following sentences from </a:t>
            </a:r>
            <a:r>
              <a:rPr lang="en-US" sz="2400" b="0" strike="noStrike" spc="-1">
                <a:solidFill>
                  <a:srgbClr val="0066FF"/>
                </a:solidFill>
                <a:latin typeface="Baskerville Old Face"/>
                <a:ea typeface="Times New Roman"/>
              </a:rPr>
              <a:t>English into Ukrainian:</a:t>
            </a:r>
            <a:r>
              <a:t/>
            </a:r>
            <a:br/>
            <a:endParaRPr lang="en-US" sz="2400" b="0" strike="noStrike" spc="-1">
              <a:solidFill>
                <a:srgbClr val="000000"/>
              </a:solidFill>
              <a:latin typeface="Arial"/>
            </a:endParaRPr>
          </a:p>
        </p:txBody>
      </p:sp>
      <p:sp>
        <p:nvSpPr>
          <p:cNvPr id="383" name="TextShape 2"/>
          <p:cNvSpPr txBox="1"/>
          <p:nvPr/>
        </p:nvSpPr>
        <p:spPr>
          <a:xfrm>
            <a:off x="380880" y="1752480"/>
            <a:ext cx="8610120" cy="4419360"/>
          </a:xfrm>
          <a:prstGeom prst="rect">
            <a:avLst/>
          </a:prstGeom>
          <a:noFill/>
          <a:ln w="9360">
            <a:noFill/>
          </a:ln>
        </p:spPr>
        <p:txBody>
          <a:bodyPr/>
          <a:lstStyle/>
          <a:p>
            <a:pPr marL="343080" indent="-342720">
              <a:lnSpc>
                <a:spcPct val="115000"/>
              </a:lnSpc>
              <a:spcBef>
                <a:spcPts val="400"/>
              </a:spcBef>
              <a:spcAft>
                <a:spcPts val="1001"/>
              </a:spcAft>
            </a:pPr>
            <a:r>
              <a:rPr lang="en-US" sz="2000" b="1" strike="noStrike" spc="-1" dirty="0">
                <a:solidFill>
                  <a:srgbClr val="800000"/>
                </a:solidFill>
                <a:latin typeface="Apple Garamond"/>
              </a:rPr>
              <a:t>1.</a:t>
            </a:r>
            <a:r>
              <a:rPr lang="en-US" sz="2000" b="1" strike="noStrike" spc="-1" dirty="0">
                <a:solidFill>
                  <a:srgbClr val="000000"/>
                </a:solidFill>
                <a:latin typeface="Times New Roman"/>
                <a:ea typeface="Calibri"/>
              </a:rPr>
              <a:t> </a:t>
            </a:r>
            <a:r>
              <a:rPr lang="en-US" sz="2000" b="1" strike="noStrike" spc="-1" dirty="0">
                <a:solidFill>
                  <a:srgbClr val="000000"/>
                </a:solidFill>
                <a:latin typeface="Calibri"/>
                <a:ea typeface="Calibri"/>
              </a:rPr>
              <a:t>In Italy the importance of the family is very special: all-all relatives, even the most distant, are considered family. Very often they have joint dinners where everyone can socialize, discuss urgent issues.</a:t>
            </a:r>
            <a:endParaRPr lang="en-US" sz="2000" b="1" strike="noStrike" spc="-1" dirty="0">
              <a:solidFill>
                <a:srgbClr val="800000"/>
              </a:solidFill>
              <a:latin typeface="Apple Garamond"/>
            </a:endParaRPr>
          </a:p>
          <a:p>
            <a:pPr marL="343080" indent="-342720">
              <a:lnSpc>
                <a:spcPct val="115000"/>
              </a:lnSpc>
              <a:spcBef>
                <a:spcPts val="400"/>
              </a:spcBef>
              <a:spcAft>
                <a:spcPts val="1001"/>
              </a:spcAft>
            </a:pPr>
            <a:r>
              <a:rPr lang="en-US" sz="2000" b="1" strike="noStrike" spc="-1" dirty="0">
                <a:solidFill>
                  <a:srgbClr val="800000"/>
                </a:solidFill>
                <a:latin typeface="Calibri"/>
                <a:ea typeface="Calibri"/>
              </a:rPr>
              <a:t>2. </a:t>
            </a:r>
            <a:r>
              <a:rPr lang="en-US" sz="2000" b="1" strike="noStrike" spc="-1" dirty="0">
                <a:solidFill>
                  <a:srgbClr val="FF0000"/>
                </a:solidFill>
                <a:latin typeface="Calibri"/>
                <a:ea typeface="Calibri"/>
              </a:rPr>
              <a:t>In the UK parenting aim is to form a true Englishman, according to strict requirements. Since childhood, boys are taught to curb emotions, parents do not show love too clearly, but it does not mean that they love their children less than others.</a:t>
            </a:r>
            <a:endParaRPr lang="en-US" sz="2000" b="1" strike="noStrike" spc="-1" dirty="0">
              <a:solidFill>
                <a:srgbClr val="800000"/>
              </a:solidFill>
              <a:latin typeface="Apple Garamond"/>
            </a:endParaRPr>
          </a:p>
          <a:p>
            <a:pPr marL="343080" indent="-342720">
              <a:lnSpc>
                <a:spcPct val="115000"/>
              </a:lnSpc>
              <a:spcBef>
                <a:spcPts val="400"/>
              </a:spcBef>
              <a:spcAft>
                <a:spcPts val="1001"/>
              </a:spcAft>
            </a:pPr>
            <a:r>
              <a:rPr lang="en-US" sz="2000" b="1" strike="noStrike" spc="-1" dirty="0">
                <a:solidFill>
                  <a:srgbClr val="800000"/>
                </a:solidFill>
                <a:latin typeface="Calibri"/>
                <a:ea typeface="Calibri"/>
              </a:rPr>
              <a:t>3. </a:t>
            </a:r>
            <a:r>
              <a:rPr lang="en-US" sz="2000" b="1" strike="noStrike" spc="-1" dirty="0">
                <a:solidFill>
                  <a:srgbClr val="000000"/>
                </a:solidFill>
                <a:latin typeface="Calibri"/>
                <a:ea typeface="Calibri"/>
              </a:rPr>
              <a:t>In Germany people  get married very late - generally after thirty. Children are brought up at home up to 3 years old, and then they are placed in so-called "play groups".</a:t>
            </a:r>
            <a:endParaRPr lang="en-US" sz="2000" b="1" strike="noStrike" spc="-1" dirty="0">
              <a:solidFill>
                <a:srgbClr val="800000"/>
              </a:solidFill>
              <a:latin typeface="Apple Garamond"/>
            </a:endParaRPr>
          </a:p>
          <a:p>
            <a:pPr marL="343080" indent="-342720">
              <a:lnSpc>
                <a:spcPct val="115000"/>
              </a:lnSpc>
              <a:spcBef>
                <a:spcPts val="400"/>
              </a:spcBef>
              <a:spcAft>
                <a:spcPts val="1001"/>
              </a:spcAft>
            </a:pPr>
            <a:endParaRPr lang="en-US" sz="2000" b="1" strike="noStrike" spc="-1" dirty="0">
              <a:solidFill>
                <a:srgbClr val="800000"/>
              </a:solidFill>
              <a:latin typeface="Apple Garamond"/>
            </a:endParaRPr>
          </a:p>
          <a:p>
            <a:pPr marL="343080" indent="-342720">
              <a:lnSpc>
                <a:spcPct val="115000"/>
              </a:lnSpc>
              <a:spcBef>
                <a:spcPts val="400"/>
              </a:spcBef>
              <a:spcAft>
                <a:spcPts val="1001"/>
              </a:spcAft>
            </a:pPr>
            <a:endParaRPr lang="en-US" sz="2000" b="1" strike="noStrike" spc="-1" dirty="0">
              <a:solidFill>
                <a:srgbClr val="800000"/>
              </a:solidFill>
              <a:latin typeface="Apple Garamond"/>
            </a:endParaRPr>
          </a:p>
          <a:p>
            <a:pPr marL="343080" indent="-342720">
              <a:lnSpc>
                <a:spcPct val="115000"/>
              </a:lnSpc>
              <a:spcBef>
                <a:spcPts val="400"/>
              </a:spcBef>
              <a:spcAft>
                <a:spcPts val="1001"/>
              </a:spcAft>
            </a:pPr>
            <a:endParaRPr lang="en-US" sz="2000" b="1" strike="noStrike" spc="-1" dirty="0">
              <a:solidFill>
                <a:srgbClr val="800000"/>
              </a:solidFill>
              <a:latin typeface="Apple Garamond"/>
            </a:endParaRPr>
          </a:p>
          <a:p>
            <a:pPr marL="343080" indent="-342720">
              <a:lnSpc>
                <a:spcPct val="100000"/>
              </a:lnSpc>
              <a:spcBef>
                <a:spcPts val="400"/>
              </a:spcBef>
            </a:pPr>
            <a:endParaRPr lang="en-US" sz="2000" b="1" strike="noStrike" spc="-1" dirty="0">
              <a:solidFill>
                <a:srgbClr val="800000"/>
              </a:solidFill>
              <a:latin typeface="Apple Garamond"/>
            </a:endParaRPr>
          </a:p>
        </p:txBody>
      </p:sp>
      <p:pic>
        <p:nvPicPr>
          <p:cNvPr id="384" name="Рисунок 3"/>
          <p:cNvPicPr/>
          <p:nvPr/>
        </p:nvPicPr>
        <p:blipFill>
          <a:blip r:embed="rId2"/>
          <a:stretch/>
        </p:blipFill>
        <p:spPr>
          <a:xfrm>
            <a:off x="76320" y="152280"/>
            <a:ext cx="1676160" cy="1439280"/>
          </a:xfrm>
          <a:prstGeom prst="rect">
            <a:avLst/>
          </a:prstGeom>
          <a:ln>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3">
                                            <p:txEl>
                                              <p:pRg st="211" end="460"/>
                                            </p:txEl>
                                          </p:spTgt>
                                        </p:tgtEl>
                                        <p:attrNameLst>
                                          <p:attrName>style.visibility</p:attrName>
                                        </p:attrNameLst>
                                      </p:cBhvr>
                                      <p:to>
                                        <p:strVal val="visible"/>
                                      </p:to>
                                    </p:set>
                                    <p:animEffect transition="out" filter="barn(inVertical)">
                                      <p:cBhvr additive="repl">
                                        <p:cTn id="7" dur="500"/>
                                        <p:tgtEl>
                                          <p:spTgt spid="383">
                                            <p:txEl>
                                              <p:pRg st="211" end="4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83">
                                            <p:txEl>
                                              <p:pRg st="460" end="634"/>
                                            </p:txEl>
                                          </p:spTgt>
                                        </p:tgtEl>
                                        <p:attrNameLst>
                                          <p:attrName>style.visibility</p:attrName>
                                        </p:attrNameLst>
                                      </p:cBhvr>
                                      <p:to>
                                        <p:strVal val="visible"/>
                                      </p:to>
                                    </p:set>
                                    <p:animEffect transition="out" filter="circle(in)">
                                      <p:cBhvr additive="repl">
                                        <p:cTn id="12" dur="2000"/>
                                        <p:tgtEl>
                                          <p:spTgt spid="383">
                                            <p:txEl>
                                              <p:pRg st="460" end="63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83">
                                            <p:txEl>
                                              <p:pRg st="0" end="0"/>
                                            </p:txEl>
                                          </p:spTgt>
                                        </p:tgtEl>
                                        <p:attrNameLst>
                                          <p:attrName>style.visibility</p:attrName>
                                        </p:attrNameLst>
                                      </p:cBhvr>
                                      <p:to>
                                        <p:strVal val="visible"/>
                                      </p:to>
                                    </p:set>
                                    <p:anim calcmode="lin" valueType="num">
                                      <p:cBhvr additive="base">
                                        <p:cTn id="17" dur="500" fill="hold"/>
                                        <p:tgtEl>
                                          <p:spTgt spid="38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83">
                                            <p:txEl>
                                              <p:pRg st="1" end="1"/>
                                            </p:txEl>
                                          </p:spTgt>
                                        </p:tgtEl>
                                        <p:attrNameLst>
                                          <p:attrName>style.visibility</p:attrName>
                                        </p:attrNameLst>
                                      </p:cBhvr>
                                      <p:to>
                                        <p:strVal val="visible"/>
                                      </p:to>
                                    </p:set>
                                    <p:animEffect transition="in" filter="circle(in)">
                                      <p:cBhvr>
                                        <p:cTn id="23" dur="2000"/>
                                        <p:tgtEl>
                                          <p:spTgt spid="38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83">
                                            <p:txEl>
                                              <p:pRg st="2" end="2"/>
                                            </p:txEl>
                                          </p:spTgt>
                                        </p:tgtEl>
                                        <p:attrNameLst>
                                          <p:attrName>style.visibility</p:attrName>
                                        </p:attrNameLst>
                                      </p:cBhvr>
                                      <p:to>
                                        <p:strVal val="visible"/>
                                      </p:to>
                                    </p:set>
                                    <p:animEffect transition="in" filter="wipe(down)">
                                      <p:cBhvr>
                                        <p:cTn id="28" dur="580">
                                          <p:stCondLst>
                                            <p:cond delay="0"/>
                                          </p:stCondLst>
                                        </p:cTn>
                                        <p:tgtEl>
                                          <p:spTgt spid="383">
                                            <p:txEl>
                                              <p:pRg st="2" end="2"/>
                                            </p:txEl>
                                          </p:spTgt>
                                        </p:tgtEl>
                                      </p:cBhvr>
                                    </p:animEffect>
                                    <p:anim calcmode="lin" valueType="num">
                                      <p:cBhvr>
                                        <p:cTn id="29" dur="1822" tmFilter="0,0; 0.14,0.36; 0.43,0.73; 0.71,0.91; 1.0,1.0">
                                          <p:stCondLst>
                                            <p:cond delay="0"/>
                                          </p:stCondLst>
                                        </p:cTn>
                                        <p:tgtEl>
                                          <p:spTgt spid="383">
                                            <p:txEl>
                                              <p:pRg st="2" end="2"/>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83">
                                            <p:txEl>
                                              <p:pRg st="2" end="2"/>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83">
                                            <p:txEl>
                                              <p:pRg st="2" end="2"/>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83">
                                            <p:txEl>
                                              <p:pRg st="2" end="2"/>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83">
                                            <p:txEl>
                                              <p:pRg st="2" end="2"/>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83">
                                            <p:txEl>
                                              <p:pRg st="2" end="2"/>
                                            </p:txEl>
                                          </p:spTgt>
                                        </p:tgtEl>
                                      </p:cBhvr>
                                      <p:to x="100000" y="60000"/>
                                    </p:animScale>
                                    <p:animScale>
                                      <p:cBhvr>
                                        <p:cTn id="35" dur="166" decel="50000">
                                          <p:stCondLst>
                                            <p:cond delay="676"/>
                                          </p:stCondLst>
                                        </p:cTn>
                                        <p:tgtEl>
                                          <p:spTgt spid="383">
                                            <p:txEl>
                                              <p:pRg st="2" end="2"/>
                                            </p:txEl>
                                          </p:spTgt>
                                        </p:tgtEl>
                                      </p:cBhvr>
                                      <p:to x="100000" y="100000"/>
                                    </p:animScale>
                                    <p:animScale>
                                      <p:cBhvr>
                                        <p:cTn id="36" dur="26">
                                          <p:stCondLst>
                                            <p:cond delay="1312"/>
                                          </p:stCondLst>
                                        </p:cTn>
                                        <p:tgtEl>
                                          <p:spTgt spid="383">
                                            <p:txEl>
                                              <p:pRg st="2" end="2"/>
                                            </p:txEl>
                                          </p:spTgt>
                                        </p:tgtEl>
                                      </p:cBhvr>
                                      <p:to x="100000" y="80000"/>
                                    </p:animScale>
                                    <p:animScale>
                                      <p:cBhvr>
                                        <p:cTn id="37" dur="166" decel="50000">
                                          <p:stCondLst>
                                            <p:cond delay="1338"/>
                                          </p:stCondLst>
                                        </p:cTn>
                                        <p:tgtEl>
                                          <p:spTgt spid="383">
                                            <p:txEl>
                                              <p:pRg st="2" end="2"/>
                                            </p:txEl>
                                          </p:spTgt>
                                        </p:tgtEl>
                                      </p:cBhvr>
                                      <p:to x="100000" y="100000"/>
                                    </p:animScale>
                                    <p:animScale>
                                      <p:cBhvr>
                                        <p:cTn id="38" dur="26">
                                          <p:stCondLst>
                                            <p:cond delay="1642"/>
                                          </p:stCondLst>
                                        </p:cTn>
                                        <p:tgtEl>
                                          <p:spTgt spid="383">
                                            <p:txEl>
                                              <p:pRg st="2" end="2"/>
                                            </p:txEl>
                                          </p:spTgt>
                                        </p:tgtEl>
                                      </p:cBhvr>
                                      <p:to x="100000" y="90000"/>
                                    </p:animScale>
                                    <p:animScale>
                                      <p:cBhvr>
                                        <p:cTn id="39" dur="166" decel="50000">
                                          <p:stCondLst>
                                            <p:cond delay="1668"/>
                                          </p:stCondLst>
                                        </p:cTn>
                                        <p:tgtEl>
                                          <p:spTgt spid="383">
                                            <p:txEl>
                                              <p:pRg st="2" end="2"/>
                                            </p:txEl>
                                          </p:spTgt>
                                        </p:tgtEl>
                                      </p:cBhvr>
                                      <p:to x="100000" y="100000"/>
                                    </p:animScale>
                                    <p:animScale>
                                      <p:cBhvr>
                                        <p:cTn id="40" dur="26">
                                          <p:stCondLst>
                                            <p:cond delay="1808"/>
                                          </p:stCondLst>
                                        </p:cTn>
                                        <p:tgtEl>
                                          <p:spTgt spid="383">
                                            <p:txEl>
                                              <p:pRg st="2" end="2"/>
                                            </p:txEl>
                                          </p:spTgt>
                                        </p:tgtEl>
                                      </p:cBhvr>
                                      <p:to x="100000" y="95000"/>
                                    </p:animScale>
                                    <p:animScale>
                                      <p:cBhvr>
                                        <p:cTn id="41" dur="166" decel="50000">
                                          <p:stCondLst>
                                            <p:cond delay="1834"/>
                                          </p:stCondLst>
                                        </p:cTn>
                                        <p:tgtEl>
                                          <p:spTgt spid="38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CustomShape 1"/>
          <p:cNvSpPr/>
          <p:nvPr/>
        </p:nvSpPr>
        <p:spPr>
          <a:xfrm>
            <a:off x="380880" y="2475000"/>
            <a:ext cx="8610120" cy="1309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000" b="1" strike="noStrike" spc="-1" dirty="0">
                <a:solidFill>
                  <a:srgbClr val="800000"/>
                </a:solidFill>
                <a:latin typeface="Calibri"/>
                <a:ea typeface="Calibri"/>
              </a:rPr>
              <a:t>4. </a:t>
            </a:r>
            <a:r>
              <a:rPr lang="uk-UA" sz="2000" b="1" strike="noStrike" spc="-1" dirty="0" err="1">
                <a:solidFill>
                  <a:srgbClr val="000000"/>
                </a:solidFill>
                <a:latin typeface="Calibri"/>
                <a:ea typeface="Calibri"/>
              </a:rPr>
              <a:t>Americans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believe</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that</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it</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is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necessary</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to</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teach</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children</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to</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live</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in</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society</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as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early</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as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possible</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so</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they</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often</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take</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their</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children</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wherever</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possible</a:t>
            </a:r>
            <a:r>
              <a:rPr lang="uk-UA" sz="2000" b="1" strike="noStrike" spc="-1" dirty="0">
                <a:solidFill>
                  <a:srgbClr val="000000"/>
                </a:solidFill>
                <a:latin typeface="Calibri"/>
                <a:ea typeface="Calibri"/>
              </a:rPr>
              <a:t> . </a:t>
            </a:r>
            <a:r>
              <a:rPr lang="uk-UA" sz="2000" b="1" strike="noStrike" spc="-1" dirty="0" err="1">
                <a:solidFill>
                  <a:srgbClr val="000000"/>
                </a:solidFill>
                <a:latin typeface="Calibri"/>
                <a:ea typeface="Calibri"/>
              </a:rPr>
              <a:t>It</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is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believed</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that</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this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will</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help</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guys</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in</a:t>
            </a:r>
            <a:r>
              <a:rPr lang="uk-UA" sz="2000" b="1" strike="noStrike" spc="-1" dirty="0">
                <a:solidFill>
                  <a:srgbClr val="000000"/>
                </a:solidFill>
                <a:latin typeface="Calibri"/>
                <a:ea typeface="Calibri"/>
              </a:rPr>
              <a:t> </a:t>
            </a:r>
            <a:r>
              <a:rPr lang="uk-UA" sz="2000" b="1" strike="noStrike" spc="-1" dirty="0" err="1">
                <a:solidFill>
                  <a:srgbClr val="000000"/>
                </a:solidFill>
                <a:latin typeface="Calibri"/>
                <a:ea typeface="Calibri"/>
              </a:rPr>
              <a:t>adulthoo</a:t>
            </a:r>
            <a:r>
              <a:rPr lang="uk-UA" sz="2000" b="0" strike="noStrike" spc="-1" dirty="0" err="1">
                <a:solidFill>
                  <a:srgbClr val="000000"/>
                </a:solidFill>
                <a:latin typeface="Calibri"/>
                <a:ea typeface="Calibri"/>
              </a:rPr>
              <a:t>d</a:t>
            </a:r>
            <a:r>
              <a:rPr lang="uk-UA" sz="2000" b="0" strike="noStrike" spc="-1" dirty="0">
                <a:solidFill>
                  <a:srgbClr val="000000"/>
                </a:solidFill>
                <a:latin typeface="Calibri"/>
                <a:ea typeface="Calibri"/>
              </a:rPr>
              <a:t>.</a:t>
            </a:r>
            <a:r>
              <a:rPr dirty="0"/>
              <a:t/>
            </a:r>
            <a:br>
              <a:rPr dirty="0"/>
            </a:br>
            <a:endParaRPr lang="uk-UA" sz="2000" b="0" strike="noStrike" spc="-1" dirty="0">
              <a:latin typeface="Arial"/>
            </a:endParaRPr>
          </a:p>
        </p:txBody>
      </p:sp>
      <p:sp>
        <p:nvSpPr>
          <p:cNvPr id="386" name="CustomShape 2"/>
          <p:cNvSpPr/>
          <p:nvPr/>
        </p:nvSpPr>
        <p:spPr>
          <a:xfrm flipH="1">
            <a:off x="467544" y="3784320"/>
            <a:ext cx="8523456" cy="137287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000" b="1" strike="noStrike" spc="-1" dirty="0">
                <a:solidFill>
                  <a:srgbClr val="800000"/>
                </a:solidFill>
                <a:latin typeface="Calibri"/>
                <a:ea typeface="Calibri"/>
              </a:rPr>
              <a:t>5.</a:t>
            </a:r>
            <a:r>
              <a:rPr lang="uk-UA" sz="2000" b="0" strike="noStrike" spc="-1" dirty="0">
                <a:solidFill>
                  <a:srgbClr val="000000"/>
                </a:solidFill>
                <a:latin typeface="Calibri"/>
                <a:ea typeface="Calibri"/>
              </a:rPr>
              <a:t> </a:t>
            </a:r>
            <a:r>
              <a:rPr lang="uk-UA" sz="2000" b="1" strike="noStrike" spc="-1" dirty="0" err="1">
                <a:solidFill>
                  <a:srgbClr val="0066FF"/>
                </a:solidFill>
                <a:latin typeface="Calibri"/>
                <a:ea typeface="Calibri"/>
              </a:rPr>
              <a:t>The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French</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spend</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very</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little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time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educating</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children</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and</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leaving</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for</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work</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as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quickly</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as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possible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so</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as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not</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to</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lose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precious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career</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opportunities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That</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is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why</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in</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France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the</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kindergarten</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network</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is</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widely</a:t>
            </a:r>
            <a:r>
              <a:rPr lang="uk-UA" sz="2000" b="1" strike="noStrike" spc="-1" dirty="0">
                <a:solidFill>
                  <a:srgbClr val="0066FF"/>
                </a:solidFill>
                <a:latin typeface="Calibri"/>
                <a:ea typeface="Calibri"/>
              </a:rPr>
              <a:t> </a:t>
            </a:r>
            <a:r>
              <a:rPr lang="uk-UA" sz="2000" b="1" strike="noStrike" spc="-1" dirty="0" err="1">
                <a:solidFill>
                  <a:srgbClr val="0066FF"/>
                </a:solidFill>
                <a:latin typeface="Calibri"/>
                <a:ea typeface="Calibri"/>
              </a:rPr>
              <a:t>developed</a:t>
            </a:r>
            <a:r>
              <a:rPr lang="uk-UA" sz="2000" b="1" strike="noStrike" spc="-1" dirty="0">
                <a:solidFill>
                  <a:srgbClr val="0066FF"/>
                </a:solidFill>
                <a:latin typeface="Calibri"/>
                <a:ea typeface="Calibri"/>
              </a:rPr>
              <a:t>.</a:t>
            </a:r>
            <a:r>
              <a:rPr dirty="0"/>
              <a:t/>
            </a:r>
            <a:br>
              <a:rPr dirty="0"/>
            </a:br>
            <a:endParaRPr lang="uk-UA" sz="2000" b="0" strike="noStrike" spc="-1" dirty="0">
              <a:latin typeface="Arial"/>
            </a:endParaRPr>
          </a:p>
        </p:txBody>
      </p:sp>
      <p:pic>
        <p:nvPicPr>
          <p:cNvPr id="387" name="Picture 2"/>
          <p:cNvPicPr/>
          <p:nvPr/>
        </p:nvPicPr>
        <p:blipFill>
          <a:blip r:embed="rId2"/>
          <a:stretch/>
        </p:blipFill>
        <p:spPr>
          <a:xfrm>
            <a:off x="76320" y="152280"/>
            <a:ext cx="1901520" cy="1390320"/>
          </a:xfrm>
          <a:prstGeom prst="rect">
            <a:avLst/>
          </a:prstGeom>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5">
                                            <p:txEl>
                                              <p:pRg st="0" end="0"/>
                                            </p:txEl>
                                          </p:spTgt>
                                        </p:tgtEl>
                                        <p:attrNameLst>
                                          <p:attrName>style.visibility</p:attrName>
                                        </p:attrNameLst>
                                      </p:cBhvr>
                                      <p:to>
                                        <p:strVal val="visible"/>
                                      </p:to>
                                    </p:set>
                                    <p:anim calcmode="lin" valueType="num">
                                      <p:cBhvr>
                                        <p:cTn id="7" dur="500" fill="hold"/>
                                        <p:tgtEl>
                                          <p:spTgt spid="38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8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8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86">
                                            <p:txEl>
                                              <p:pRg st="0" end="0"/>
                                            </p:txEl>
                                          </p:spTgt>
                                        </p:tgtEl>
                                        <p:attrNameLst>
                                          <p:attrName>style.visibility</p:attrName>
                                        </p:attrNameLst>
                                      </p:cBhvr>
                                      <p:to>
                                        <p:strVal val="visible"/>
                                      </p:to>
                                    </p:set>
                                    <p:anim calcmode="lin" valueType="num">
                                      <p:cBhvr additive="base">
                                        <p:cTn id="14" dur="500" fill="hold"/>
                                        <p:tgtEl>
                                          <p:spTgt spid="38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CustomShape 1"/>
          <p:cNvSpPr/>
          <p:nvPr/>
        </p:nvSpPr>
        <p:spPr>
          <a:xfrm>
            <a:off x="457200" y="1705320"/>
            <a:ext cx="8305560" cy="2224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uk-UA" sz="2000" b="1" strike="noStrike" spc="-1" dirty="0">
                <a:solidFill>
                  <a:srgbClr val="800000"/>
                </a:solidFill>
                <a:latin typeface="Calibri"/>
                <a:ea typeface="Calibri"/>
              </a:rPr>
              <a:t>6. </a:t>
            </a:r>
            <a:r>
              <a:rPr lang="uk-UA" sz="2000" b="1" strike="noStrike" spc="-1" dirty="0" err="1">
                <a:solidFill>
                  <a:srgbClr val="3333CC"/>
                </a:solidFill>
                <a:latin typeface="Calibri"/>
                <a:ea typeface="Times New Roman"/>
              </a:rPr>
              <a:t>China</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is</a:t>
            </a:r>
            <a:r>
              <a:rPr lang="uk-UA" sz="2000" b="1" strike="noStrike" spc="-1" dirty="0">
                <a:solidFill>
                  <a:srgbClr val="3333CC"/>
                </a:solidFill>
                <a:latin typeface="Calibri"/>
                <a:ea typeface="Times New Roman"/>
              </a:rPr>
              <a:t> a </a:t>
            </a:r>
            <a:r>
              <a:rPr lang="uk-UA" sz="2000" b="1" strike="noStrike" spc="-1" dirty="0" err="1">
                <a:solidFill>
                  <a:srgbClr val="3333CC"/>
                </a:solidFill>
                <a:latin typeface="Calibri"/>
                <a:ea typeface="Times New Roman"/>
              </a:rPr>
              <a:t>country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ancient</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customs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In</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this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country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leading</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role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belongs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to</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father</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who</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must</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leave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behind</a:t>
            </a:r>
            <a:r>
              <a:rPr lang="uk-UA" sz="2000" b="1" strike="noStrike" spc="-1" dirty="0">
                <a:solidFill>
                  <a:srgbClr val="3333CC"/>
                </a:solidFill>
                <a:latin typeface="Calibri"/>
                <a:ea typeface="Times New Roman"/>
              </a:rPr>
              <a:t> a </a:t>
            </a:r>
            <a:r>
              <a:rPr lang="uk-UA" sz="2000" b="1" strike="noStrike" spc="-1" dirty="0" err="1">
                <a:solidFill>
                  <a:srgbClr val="3333CC"/>
                </a:solidFill>
                <a:latin typeface="Calibri"/>
                <a:ea typeface="Times New Roman"/>
              </a:rPr>
              <a:t>strong</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family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branch</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to</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take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care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continuation</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kind</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Therefore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birth</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 </a:t>
            </a:r>
            <a:r>
              <a:rPr lang="uk-UA" sz="2000" b="1" strike="noStrike" spc="-1" dirty="0" err="1">
                <a:solidFill>
                  <a:srgbClr val="3333CC"/>
                </a:solidFill>
                <a:latin typeface="Calibri"/>
                <a:ea typeface="Times New Roman"/>
              </a:rPr>
              <a:t>boy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is</a:t>
            </a:r>
            <a:r>
              <a:rPr lang="uk-UA" sz="2000" b="1" strike="noStrike" spc="-1" dirty="0">
                <a:solidFill>
                  <a:srgbClr val="3333CC"/>
                </a:solidFill>
                <a:latin typeface="Calibri"/>
                <a:ea typeface="Times New Roman"/>
              </a:rPr>
              <a:t> a </a:t>
            </a:r>
            <a:r>
              <a:rPr lang="uk-UA" sz="2000" b="1" strike="noStrike" spc="-1" dirty="0" err="1">
                <a:solidFill>
                  <a:srgbClr val="3333CC"/>
                </a:solidFill>
                <a:latin typeface="Calibri"/>
                <a:ea typeface="Times New Roman"/>
              </a:rPr>
              <a:t>special</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happiness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but</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girls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bring</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to</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family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only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misery</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and</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damage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according</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to</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custom</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Therefore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number</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men</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here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is</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much</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higher</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than</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the</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number</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of</a:t>
            </a:r>
            <a:r>
              <a:rPr lang="uk-UA" sz="2000" b="1" strike="noStrike" spc="-1" dirty="0">
                <a:solidFill>
                  <a:srgbClr val="3333CC"/>
                </a:solidFill>
                <a:latin typeface="Calibri"/>
                <a:ea typeface="Times New Roman"/>
              </a:rPr>
              <a:t> </a:t>
            </a:r>
            <a:r>
              <a:rPr lang="uk-UA" sz="2000" b="1" strike="noStrike" spc="-1" dirty="0" err="1">
                <a:solidFill>
                  <a:srgbClr val="3333CC"/>
                </a:solidFill>
                <a:latin typeface="Calibri"/>
                <a:ea typeface="Times New Roman"/>
              </a:rPr>
              <a:t>women</a:t>
            </a:r>
            <a:r>
              <a:rPr lang="uk-UA" sz="2000" b="1" strike="noStrike" spc="-1" dirty="0">
                <a:solidFill>
                  <a:srgbClr val="3333CC"/>
                </a:solidFill>
                <a:latin typeface="Calibri"/>
                <a:ea typeface="Times New Roman"/>
              </a:rPr>
              <a:t>.</a:t>
            </a:r>
            <a:r>
              <a:rPr dirty="0"/>
              <a:t/>
            </a:r>
            <a:br>
              <a:rPr dirty="0"/>
            </a:br>
            <a:endParaRPr lang="uk-UA" sz="2000" b="0" strike="noStrike" spc="-1" dirty="0">
              <a:latin typeface="Arial"/>
            </a:endParaRPr>
          </a:p>
        </p:txBody>
      </p:sp>
      <p:pic>
        <p:nvPicPr>
          <p:cNvPr id="389" name="Рисунок 3"/>
          <p:cNvPicPr/>
          <p:nvPr/>
        </p:nvPicPr>
        <p:blipFill>
          <a:blip r:embed="rId2"/>
          <a:stretch/>
        </p:blipFill>
        <p:spPr>
          <a:xfrm>
            <a:off x="13680" y="228600"/>
            <a:ext cx="1599840" cy="1218960"/>
          </a:xfrm>
          <a:prstGeom prst="rect">
            <a:avLst/>
          </a:prstGeom>
          <a:ln>
            <a:noFill/>
          </a:ln>
        </p:spPr>
      </p:pic>
      <p:graphicFrame>
        <p:nvGraphicFramePr>
          <p:cNvPr id="390" name="Table 2"/>
          <p:cNvGraphicFramePr/>
          <p:nvPr/>
        </p:nvGraphicFramePr>
        <p:xfrm>
          <a:off x="758880" y="3731040"/>
          <a:ext cx="8000640" cy="1595208"/>
        </p:xfrm>
        <a:graphic>
          <a:graphicData uri="http://schemas.openxmlformats.org/drawingml/2006/table">
            <a:tbl>
              <a:tblPr/>
              <a:tblGrid>
                <a:gridCol w="625680"/>
                <a:gridCol w="826200"/>
                <a:gridCol w="562320"/>
                <a:gridCol w="528120"/>
                <a:gridCol w="562320"/>
                <a:gridCol w="585000"/>
                <a:gridCol w="612360"/>
                <a:gridCol w="585360"/>
                <a:gridCol w="493200"/>
                <a:gridCol w="964080"/>
                <a:gridCol w="654120"/>
                <a:gridCol w="1001880"/>
              </a:tblGrid>
              <a:tr h="1013040">
                <a:tc>
                  <a:txBody>
                    <a:bodyPr/>
                    <a:lstStyle/>
                    <a:p>
                      <a:pPr>
                        <a:lnSpc>
                          <a:spcPct val="115000"/>
                        </a:lnSpc>
                      </a:pPr>
                      <a:r>
                        <a:rPr lang="uk-UA" sz="1200" b="1" u="sng" strike="noStrike" cap="small" spc="-1">
                          <a:solidFill>
                            <a:srgbClr val="000000"/>
                          </a:solidFill>
                          <a:uFillTx/>
                          <a:latin typeface="Times New Roman"/>
                          <a:ea typeface="Calibri"/>
                        </a:rPr>
                        <a:t>Team</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Initial capital</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1st lot</a:t>
                      </a:r>
                      <a:endParaRPr lang="uk-UA" sz="1200" b="0" strike="noStrike" spc="-1">
                        <a:latin typeface="Arial"/>
                      </a:endParaRPr>
                    </a:p>
                    <a:p>
                      <a:pPr>
                        <a:lnSpc>
                          <a:spcPct val="115000"/>
                        </a:lnSpc>
                      </a:pPr>
                      <a:r>
                        <a:rPr lang="uk-UA" sz="1200" b="1" strike="noStrike" cap="small" spc="-1">
                          <a:solidFill>
                            <a:srgbClr val="000000"/>
                          </a:solidFill>
                          <a:latin typeface="Times New Roman"/>
                          <a:ea typeface="Calibri"/>
                        </a:rPr>
                        <a:t> </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2nd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3rd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4th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5th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6th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7th lot</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Total gainings</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Fines</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200" b="1" u="sng" strike="noStrike" cap="small" spc="-1">
                          <a:solidFill>
                            <a:srgbClr val="000000"/>
                          </a:solidFill>
                          <a:uFillTx/>
                          <a:latin typeface="Times New Roman"/>
                          <a:ea typeface="Calibri"/>
                        </a:rPr>
                        <a:t>Balance</a:t>
                      </a:r>
                      <a:endParaRPr lang="uk-UA" sz="12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216000">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400" b="0" strike="noStrike" cap="small" spc="-1">
                          <a:solidFill>
                            <a:srgbClr val="000000"/>
                          </a:solidFill>
                          <a:latin typeface="Times New Roman"/>
                          <a:ea typeface="Calibri"/>
                        </a:rPr>
                        <a:t> </a:t>
                      </a:r>
                      <a:endParaRPr lang="uk-UA" sz="14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sp>
        <p:nvSpPr>
          <p:cNvPr id="391" name="CustomShape 3"/>
          <p:cNvSpPr/>
          <p:nvPr/>
        </p:nvSpPr>
        <p:spPr>
          <a:xfrm>
            <a:off x="3124080" y="3308040"/>
            <a:ext cx="9143640" cy="4568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TextShape 1"/>
          <p:cNvSpPr txBox="1"/>
          <p:nvPr/>
        </p:nvSpPr>
        <p:spPr>
          <a:xfrm>
            <a:off x="2438280" y="1295280"/>
            <a:ext cx="6552720" cy="837720"/>
          </a:xfrm>
          <a:prstGeom prst="rect">
            <a:avLst/>
          </a:prstGeom>
          <a:noFill/>
          <a:ln w="9360">
            <a:noFill/>
          </a:ln>
        </p:spPr>
        <p:txBody>
          <a:bodyPr anchor="ctr"/>
          <a:lstStyle/>
          <a:p>
            <a:pPr algn="ctr">
              <a:lnSpc>
                <a:spcPct val="115000"/>
              </a:lnSpc>
              <a:spcAft>
                <a:spcPts val="1001"/>
              </a:spcAft>
            </a:pPr>
            <a:r>
              <a:rPr lang="en-US" sz="3600" b="1" strike="noStrike" spc="-1">
                <a:solidFill>
                  <a:srgbClr val="0066FF"/>
                </a:solidFill>
                <a:latin typeface="Calibri"/>
                <a:ea typeface="Calibri"/>
              </a:rPr>
              <a:t>THE WAY YOU ARE (400 pounds)</a:t>
            </a:r>
            <a:r>
              <a:t/>
            </a:r>
            <a:br/>
            <a:endParaRPr lang="en-US" sz="3600" b="0" strike="noStrike" spc="-1">
              <a:solidFill>
                <a:srgbClr val="000000"/>
              </a:solidFill>
              <a:latin typeface="Arial"/>
            </a:endParaRPr>
          </a:p>
        </p:txBody>
      </p:sp>
      <p:sp>
        <p:nvSpPr>
          <p:cNvPr id="393" name="CustomShape 2"/>
          <p:cNvSpPr/>
          <p:nvPr/>
        </p:nvSpPr>
        <p:spPr>
          <a:xfrm>
            <a:off x="76320" y="2514600"/>
            <a:ext cx="8915040" cy="4056480"/>
          </a:xfrm>
          <a:prstGeom prst="rect">
            <a:avLst/>
          </a:prstGeom>
          <a:ln>
            <a:solidFill>
              <a:srgbClr val="2F2F98"/>
            </a:solidFill>
            <a:round/>
          </a:ln>
          <a:effectLst>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tIns="45000" rIns="90000" bIns="45000"/>
          <a:lstStyle/>
          <a:p>
            <a:pPr>
              <a:lnSpc>
                <a:spcPct val="115000"/>
              </a:lnSpc>
              <a:spcAft>
                <a:spcPts val="1001"/>
              </a:spcAft>
            </a:pPr>
            <a:r>
              <a:rPr lang="uk-UA" sz="2000" b="1" strike="noStrike" spc="-1">
                <a:solidFill>
                  <a:srgbClr val="FF0000"/>
                </a:solidFill>
                <a:latin typeface="Calibri"/>
                <a:ea typeface="Calibri"/>
              </a:rPr>
              <a:t>Choose the best response to complete each of the following sentences.</a:t>
            </a:r>
            <a:endParaRPr lang="uk-UA" sz="20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1.My brother  isn’t fat, he`s </a:t>
            </a:r>
            <a:r>
              <a:rPr lang="uk-UA" sz="1600" b="1" u="sng" strike="noStrike" cap="small" spc="-1">
                <a:solidFill>
                  <a:srgbClr val="000000"/>
                </a:solidFill>
                <a:uFillTx/>
                <a:latin typeface="Calibri"/>
                <a:ea typeface="Calibri"/>
              </a:rPr>
              <a:t>stocky\sticky</a:t>
            </a:r>
            <a:r>
              <a:rPr lang="uk-UA" sz="1600" b="0" u="sng" strike="noStrike" cap="small" spc="-1">
                <a:solidFill>
                  <a:srgbClr val="000000"/>
                </a:solidFill>
                <a:uFillTx/>
                <a:latin typeface="Calibri"/>
                <a:ea typeface="Calibri"/>
              </a:rPr>
              <a:t>, and has a bit </a:t>
            </a:r>
            <a:r>
              <a:rPr lang="uk-UA" sz="1600" b="1" u="sng" strike="noStrike" cap="small" spc="-1">
                <a:solidFill>
                  <a:srgbClr val="000000"/>
                </a:solidFill>
                <a:uFillTx/>
                <a:latin typeface="Calibri"/>
                <a:ea typeface="Calibri"/>
              </a:rPr>
              <a:t>fat\belly</a:t>
            </a:r>
            <a:r>
              <a:rPr lang="uk-UA" sz="1600" b="0" u="sng" strike="noStrike" cap="small" spc="-1">
                <a:solidFill>
                  <a:srgbClr val="000000"/>
                </a:solidFill>
                <a:uFillTx/>
                <a:latin typeface="Calibri"/>
                <a:ea typeface="Calibri"/>
              </a:rPr>
              <a:t>.(50 pounds)</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2. The word skinny is slightly more negative than the world </a:t>
            </a:r>
            <a:r>
              <a:rPr lang="uk-UA" sz="1600" b="1" u="sng" strike="noStrike" cap="small" spc="-1">
                <a:solidFill>
                  <a:srgbClr val="000000"/>
                </a:solidFill>
                <a:uFillTx/>
                <a:latin typeface="Calibri"/>
                <a:ea typeface="Calibri"/>
              </a:rPr>
              <a:t>thinning\thin</a:t>
            </a:r>
            <a:r>
              <a:rPr lang="uk-UA" sz="1600" b="0" u="sng" strike="noStrike" cap="small" spc="-1">
                <a:solidFill>
                  <a:srgbClr val="000000"/>
                </a:solidFill>
                <a:uFillTx/>
                <a:latin typeface="Calibri"/>
                <a:ea typeface="Calibri"/>
              </a:rPr>
              <a:t>.</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3. He`s completely </a:t>
            </a:r>
            <a:r>
              <a:rPr lang="uk-UA" sz="1600" b="1" u="sng" strike="noStrike" cap="small" spc="-1">
                <a:solidFill>
                  <a:srgbClr val="000000"/>
                </a:solidFill>
                <a:uFillTx/>
                <a:latin typeface="Calibri"/>
                <a:ea typeface="Calibri"/>
              </a:rPr>
              <a:t>bald\bold</a:t>
            </a:r>
            <a:r>
              <a:rPr lang="uk-UA" sz="1600" b="0" u="sng" strike="noStrike" cap="small" spc="-1">
                <a:solidFill>
                  <a:srgbClr val="000000"/>
                </a:solidFill>
                <a:uFillTx/>
                <a:latin typeface="Calibri"/>
                <a:ea typeface="Calibri"/>
              </a:rPr>
              <a:t>. He lost all of his hair years ago.</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4. My sister works out every day, so she`s in a very good </a:t>
            </a:r>
            <a:r>
              <a:rPr lang="uk-UA" sz="1600" b="1" u="sng" strike="noStrike" cap="small" spc="-1">
                <a:solidFill>
                  <a:srgbClr val="000000"/>
                </a:solidFill>
                <a:uFillTx/>
                <a:latin typeface="Calibri"/>
                <a:ea typeface="Calibri"/>
              </a:rPr>
              <a:t>shape\form</a:t>
            </a:r>
            <a:r>
              <a:rPr lang="uk-UA" sz="1600" b="0" u="sng" strike="noStrike" cap="small" spc="-1">
                <a:solidFill>
                  <a:srgbClr val="000000"/>
                </a:solidFill>
                <a:uFillTx/>
                <a:latin typeface="Calibri"/>
                <a:ea typeface="Calibri"/>
              </a:rPr>
              <a:t>.</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5. He`s almost 2 metres </a:t>
            </a:r>
            <a:r>
              <a:rPr lang="uk-UA" sz="1600" b="1" u="sng" strike="noStrike" cap="small" spc="-1">
                <a:solidFill>
                  <a:srgbClr val="000000"/>
                </a:solidFill>
                <a:uFillTx/>
                <a:latin typeface="Calibri"/>
                <a:ea typeface="Calibri"/>
              </a:rPr>
              <a:t>tall\high</a:t>
            </a:r>
            <a:r>
              <a:rPr lang="uk-UA" sz="1600" b="0" u="sng" strike="noStrike" cap="small" spc="-1">
                <a:solidFill>
                  <a:srgbClr val="000000"/>
                </a:solidFill>
                <a:uFillTx/>
                <a:latin typeface="Calibri"/>
                <a:ea typeface="Calibri"/>
              </a:rPr>
              <a:t>, and walks with a </a:t>
            </a:r>
            <a:r>
              <a:rPr lang="uk-UA" sz="1600" b="1" u="sng" strike="noStrike" cap="small" spc="-1">
                <a:solidFill>
                  <a:srgbClr val="000000"/>
                </a:solidFill>
                <a:uFillTx/>
                <a:latin typeface="Calibri"/>
                <a:ea typeface="Calibri"/>
              </a:rPr>
              <a:t>limp\lump</a:t>
            </a:r>
            <a:r>
              <a:rPr lang="uk-UA" sz="1600" b="0" u="sng" strike="noStrike" cap="small" spc="-1">
                <a:solidFill>
                  <a:srgbClr val="000000"/>
                </a:solidFill>
                <a:uFillTx/>
                <a:latin typeface="Calibri"/>
                <a:ea typeface="Calibri"/>
              </a:rPr>
              <a:t>.</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6. My sister has a shoulder –</a:t>
            </a:r>
            <a:r>
              <a:rPr lang="uk-UA" sz="1600" b="1" u="sng" strike="noStrike" cap="small" spc="-1">
                <a:solidFill>
                  <a:srgbClr val="000000"/>
                </a:solidFill>
                <a:uFillTx/>
                <a:latin typeface="Calibri"/>
                <a:ea typeface="Calibri"/>
              </a:rPr>
              <a:t>long\length</a:t>
            </a:r>
            <a:r>
              <a:rPr lang="uk-UA" sz="1600" b="0" u="sng" strike="noStrike" cap="small" spc="-1">
                <a:solidFill>
                  <a:srgbClr val="000000"/>
                </a:solidFill>
                <a:uFillTx/>
                <a:latin typeface="Calibri"/>
                <a:ea typeface="Calibri"/>
              </a:rPr>
              <a:t> brown hair, but she used to </a:t>
            </a:r>
            <a:r>
              <a:rPr lang="uk-UA" sz="1600" b="1" u="sng" strike="noStrike" cap="small" spc="-1">
                <a:solidFill>
                  <a:srgbClr val="000000"/>
                </a:solidFill>
                <a:uFillTx/>
                <a:latin typeface="Calibri"/>
                <a:ea typeface="Calibri"/>
              </a:rPr>
              <a:t>dye\die</a:t>
            </a:r>
            <a:r>
              <a:rPr lang="uk-UA" sz="1600" b="0" u="sng" strike="noStrike" cap="small" spc="-1">
                <a:solidFill>
                  <a:srgbClr val="000000"/>
                </a:solidFill>
                <a:uFillTx/>
                <a:latin typeface="Calibri"/>
                <a:ea typeface="Calibri"/>
              </a:rPr>
              <a:t> it blonde.</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7. My </a:t>
            </a:r>
            <a:r>
              <a:rPr lang="uk-UA" sz="1600" b="1" u="sng" strike="noStrike" cap="small" spc="-1">
                <a:solidFill>
                  <a:srgbClr val="000000"/>
                </a:solidFill>
                <a:uFillTx/>
                <a:latin typeface="Calibri"/>
                <a:ea typeface="Calibri"/>
              </a:rPr>
              <a:t>complexion \complex</a:t>
            </a:r>
            <a:r>
              <a:rPr lang="uk-UA" sz="1600" b="0" u="sng" strike="noStrike" cap="small" spc="-1">
                <a:solidFill>
                  <a:srgbClr val="000000"/>
                </a:solidFill>
                <a:uFillTx/>
                <a:latin typeface="Calibri"/>
                <a:ea typeface="Calibri"/>
              </a:rPr>
              <a:t> is much darker than my brother`s.</a:t>
            </a:r>
            <a:endParaRPr lang="uk-UA" sz="1600" b="0" strike="noStrike" spc="-1">
              <a:latin typeface="Arial"/>
            </a:endParaRPr>
          </a:p>
          <a:p>
            <a:pPr>
              <a:lnSpc>
                <a:spcPct val="115000"/>
              </a:lnSpc>
              <a:spcAft>
                <a:spcPts val="1001"/>
              </a:spcAft>
            </a:pPr>
            <a:r>
              <a:rPr lang="uk-UA" sz="1600" b="0" u="sng" strike="noStrike" cap="small" spc="-1">
                <a:solidFill>
                  <a:srgbClr val="000000"/>
                </a:solidFill>
                <a:uFillTx/>
                <a:latin typeface="Calibri"/>
                <a:ea typeface="Calibri"/>
              </a:rPr>
              <a:t>8. I am always </a:t>
            </a:r>
            <a:r>
              <a:rPr lang="uk-UA" sz="1600" b="1" u="sng" strike="noStrike" cap="small" spc="-1">
                <a:solidFill>
                  <a:srgbClr val="000000"/>
                </a:solidFill>
                <a:uFillTx/>
                <a:latin typeface="Calibri"/>
                <a:ea typeface="Calibri"/>
              </a:rPr>
              <a:t>tanned\tan</a:t>
            </a:r>
            <a:r>
              <a:rPr lang="uk-UA" sz="1600" b="0" u="sng" strike="noStrike" cap="small" spc="-1">
                <a:solidFill>
                  <a:srgbClr val="000000"/>
                </a:solidFill>
                <a:uFillTx/>
                <a:latin typeface="Calibri"/>
                <a:ea typeface="Calibri"/>
              </a:rPr>
              <a:t> during the summer.</a:t>
            </a:r>
            <a:endParaRPr lang="uk-UA" sz="1600" b="0" strike="noStrike" spc="-1">
              <a:latin typeface="Arial"/>
            </a:endParaRPr>
          </a:p>
          <a:p>
            <a:pPr>
              <a:lnSpc>
                <a:spcPct val="115000"/>
              </a:lnSpc>
              <a:spcAft>
                <a:spcPts val="1001"/>
              </a:spcAft>
            </a:pPr>
            <a:r>
              <a:rPr lang="uk-UA" sz="1600" b="1" strike="noStrike" cap="small" spc="-1">
                <a:solidFill>
                  <a:srgbClr val="000000"/>
                </a:solidFill>
                <a:latin typeface="Calibri"/>
                <a:ea typeface="Calibri"/>
              </a:rPr>
              <a:t> </a:t>
            </a:r>
            <a:endParaRPr lang="uk-UA" sz="1600" b="0" strike="noStrike" spc="-1">
              <a:latin typeface="Arial"/>
            </a:endParaRPr>
          </a:p>
        </p:txBody>
      </p:sp>
      <p:pic>
        <p:nvPicPr>
          <p:cNvPr id="394" name="Picture 2"/>
          <p:cNvPicPr/>
          <p:nvPr/>
        </p:nvPicPr>
        <p:blipFill>
          <a:blip r:embed="rId2"/>
          <a:stretch/>
        </p:blipFill>
        <p:spPr>
          <a:xfrm>
            <a:off x="304920" y="762120"/>
            <a:ext cx="2191320" cy="17521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extShape 1"/>
          <p:cNvSpPr txBox="1"/>
          <p:nvPr/>
        </p:nvSpPr>
        <p:spPr>
          <a:xfrm>
            <a:off x="1752480" y="533520"/>
            <a:ext cx="7086240" cy="731520"/>
          </a:xfrm>
          <a:prstGeom prst="rect">
            <a:avLst/>
          </a:prstGeom>
          <a:noFill/>
          <a:ln w="9360">
            <a:noFill/>
          </a:ln>
        </p:spPr>
        <p:txBody>
          <a:bodyPr anchor="ctr"/>
          <a:lstStyle/>
          <a:p>
            <a:pPr algn="ctr">
              <a:lnSpc>
                <a:spcPct val="115000"/>
              </a:lnSpc>
              <a:spcAft>
                <a:spcPts val="1001"/>
              </a:spcAft>
            </a:pPr>
            <a:r>
              <a:rPr lang="en-US" sz="2800" b="1" u="sng" strike="noStrike" spc="-1">
                <a:solidFill>
                  <a:srgbClr val="FF0000"/>
                </a:solidFill>
                <a:uFillTx/>
                <a:latin typeface="Aharoni"/>
                <a:ea typeface="Calibri"/>
              </a:rPr>
              <a:t>FOLLOWING  FASHION (500 pounds)</a:t>
            </a:r>
            <a:r>
              <a:t/>
            </a:r>
            <a:br/>
            <a:endParaRPr lang="en-US" sz="2800" b="0" strike="noStrike" spc="-1">
              <a:solidFill>
                <a:srgbClr val="000000"/>
              </a:solidFill>
              <a:latin typeface="Arial"/>
            </a:endParaRPr>
          </a:p>
        </p:txBody>
      </p:sp>
      <p:sp>
        <p:nvSpPr>
          <p:cNvPr id="396" name="TextShape 2"/>
          <p:cNvSpPr txBox="1"/>
          <p:nvPr/>
        </p:nvSpPr>
        <p:spPr>
          <a:xfrm>
            <a:off x="380880" y="1752480"/>
            <a:ext cx="8610120" cy="4419360"/>
          </a:xfrm>
          <a:prstGeom prst="rect">
            <a:avLst/>
          </a:prstGeom>
          <a:noFill/>
          <a:ln w="9360">
            <a:noFill/>
          </a:ln>
        </p:spPr>
        <p:txBody>
          <a:bodyPr/>
          <a:lstStyle/>
          <a:p>
            <a:endParaRPr lang="en-US" sz="2000" b="1" strike="noStrike" spc="-1">
              <a:solidFill>
                <a:srgbClr val="800000"/>
              </a:solidFill>
              <a:latin typeface="Apple Garamond"/>
            </a:endParaRPr>
          </a:p>
        </p:txBody>
      </p:sp>
      <p:pic>
        <p:nvPicPr>
          <p:cNvPr id="397" name="Picture 4"/>
          <p:cNvPicPr/>
          <p:nvPr/>
        </p:nvPicPr>
        <p:blipFill>
          <a:blip r:embed="rId2"/>
          <a:stretch/>
        </p:blipFill>
        <p:spPr>
          <a:xfrm>
            <a:off x="76320" y="228600"/>
            <a:ext cx="1973520" cy="1218960"/>
          </a:xfrm>
          <a:prstGeom prst="rect">
            <a:avLst/>
          </a:prstGeom>
          <a:ln>
            <a:noFill/>
          </a:ln>
        </p:spPr>
      </p:pic>
      <p:sp>
        <p:nvSpPr>
          <p:cNvPr id="398" name="CustomShape 3"/>
          <p:cNvSpPr/>
          <p:nvPr/>
        </p:nvSpPr>
        <p:spPr>
          <a:xfrm>
            <a:off x="304920" y="838080"/>
            <a:ext cx="8686440" cy="5943240"/>
          </a:xfrm>
          <a:prstGeom prst="horizontalScroll">
            <a:avLst>
              <a:gd name="adj" fmla="val 12500"/>
            </a:avLst>
          </a:prstGeom>
          <a:blipFill>
            <a:blip r:embed="rId3"/>
            <a:tile/>
          </a:blipFill>
          <a:ln>
            <a:solidFill>
              <a:srgbClr val="2F2F98"/>
            </a:solidFill>
            <a:round/>
          </a:ln>
          <a:effectLst>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tIns="45000" rIns="90000" bIns="45000" anchor="ctr"/>
          <a:lstStyle/>
          <a:p>
            <a:pPr>
              <a:lnSpc>
                <a:spcPct val="115000"/>
              </a:lnSpc>
              <a:spcAft>
                <a:spcPts val="1001"/>
              </a:spcAft>
            </a:pPr>
            <a:r>
              <a:rPr lang="uk-UA" sz="1800" b="1" strike="noStrike" cap="small" spc="-1">
                <a:solidFill>
                  <a:srgbClr val="0066FF"/>
                </a:solidFill>
                <a:latin typeface="Calibri"/>
                <a:ea typeface="Calibri"/>
              </a:rPr>
              <a:t>Complete the following sentences choosing the most appropriate options.</a:t>
            </a:r>
            <a:endParaRPr lang="uk-UA" sz="18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1. Do you prefer wearing short or</a:t>
            </a:r>
            <a:r>
              <a:rPr lang="uk-UA" sz="1400" b="1" strike="noStrike" cap="small" spc="-1">
                <a:solidFill>
                  <a:srgbClr val="FF0000"/>
                </a:solidFill>
                <a:latin typeface="Calibri"/>
                <a:ea typeface="Calibri"/>
              </a:rPr>
              <a:t> full-length\long-sleeved </a:t>
            </a:r>
            <a:r>
              <a:rPr lang="uk-UA" sz="1400" b="1" strike="noStrike" cap="small" spc="-1">
                <a:solidFill>
                  <a:srgbClr val="800000"/>
                </a:solidFill>
                <a:latin typeface="Calibri"/>
                <a:ea typeface="Calibri"/>
              </a:rPr>
              <a:t>skirts? (50)</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2. Sam refuses to wear anything made from animals – no </a:t>
            </a:r>
            <a:r>
              <a:rPr lang="uk-UA" sz="1400" b="1" strike="noStrike" cap="small" spc="-1">
                <a:solidFill>
                  <a:srgbClr val="FF0000"/>
                </a:solidFill>
                <a:latin typeface="Calibri"/>
                <a:ea typeface="Calibri"/>
              </a:rPr>
              <a:t>velvet\fur</a:t>
            </a:r>
            <a:r>
              <a:rPr lang="uk-UA" sz="1400" b="1" strike="noStrike" cap="small" spc="-1">
                <a:solidFill>
                  <a:srgbClr val="800000"/>
                </a:solidFill>
                <a:latin typeface="Calibri"/>
                <a:ea typeface="Calibri"/>
              </a:rPr>
              <a:t> and no leather.</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3. You can`t wear two different shoes! You need </a:t>
            </a:r>
            <a:r>
              <a:rPr lang="uk-UA" sz="1400" b="1" strike="noStrike" cap="small" spc="-1">
                <a:solidFill>
                  <a:srgbClr val="FF0000"/>
                </a:solidFill>
                <a:latin typeface="Calibri"/>
                <a:ea typeface="Calibri"/>
              </a:rPr>
              <a:t>gaudy\matching</a:t>
            </a:r>
            <a:r>
              <a:rPr lang="uk-UA" sz="1400" b="1" strike="noStrike" cap="small" spc="-1">
                <a:solidFill>
                  <a:srgbClr val="800000"/>
                </a:solidFill>
                <a:latin typeface="Calibri"/>
                <a:ea typeface="Calibri"/>
              </a:rPr>
              <a:t> once.</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4. Mary`s got a brown, </a:t>
            </a:r>
            <a:r>
              <a:rPr lang="uk-UA" sz="1400" b="1" strike="noStrike" cap="small" spc="-1">
                <a:solidFill>
                  <a:srgbClr val="FF0000"/>
                </a:solidFill>
                <a:latin typeface="Calibri"/>
                <a:ea typeface="Calibri"/>
              </a:rPr>
              <a:t>leather\loose</a:t>
            </a:r>
            <a:r>
              <a:rPr lang="uk-UA" sz="1400" b="1" strike="noStrike" cap="small" spc="-1">
                <a:solidFill>
                  <a:srgbClr val="800000"/>
                </a:solidFill>
                <a:latin typeface="Calibri"/>
                <a:ea typeface="Calibri"/>
              </a:rPr>
              <a:t> clutch bag.   </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5. Jane bought her tracksuit years ago, but bright green is not </a:t>
            </a:r>
            <a:r>
              <a:rPr lang="uk-UA" sz="1400" b="1" strike="noStrike" cap="small" spc="-1">
                <a:solidFill>
                  <a:srgbClr val="FF0000"/>
                </a:solidFill>
                <a:latin typeface="Calibri"/>
                <a:ea typeface="Calibri"/>
              </a:rPr>
              <a:t>trendy\baggy</a:t>
            </a:r>
            <a:r>
              <a:rPr lang="uk-UA" sz="1400" b="1" strike="noStrike" cap="small" spc="-1">
                <a:solidFill>
                  <a:srgbClr val="800000"/>
                </a:solidFill>
                <a:latin typeface="Calibri"/>
                <a:ea typeface="Calibri"/>
              </a:rPr>
              <a:t> anymore.</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6. Kate doesn`t wear anything synthetic –only cotton, no </a:t>
            </a:r>
            <a:r>
              <a:rPr lang="uk-UA" sz="1400" b="1" strike="noStrike" cap="small" spc="-1">
                <a:solidFill>
                  <a:srgbClr val="FF0000"/>
                </a:solidFill>
                <a:latin typeface="Calibri"/>
                <a:ea typeface="Calibri"/>
              </a:rPr>
              <a:t>wool\nylon</a:t>
            </a:r>
            <a:r>
              <a:rPr lang="uk-UA" sz="1400" b="1" strike="noStrike" cap="small" spc="-1">
                <a:solidFill>
                  <a:srgbClr val="800000"/>
                </a:solidFill>
                <a:latin typeface="Calibri"/>
                <a:ea typeface="Calibri"/>
              </a:rPr>
              <a:t>.</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7. In summer I often wear </a:t>
            </a:r>
            <a:r>
              <a:rPr lang="uk-UA" sz="1400" b="1" strike="noStrike" cap="small" spc="-1">
                <a:solidFill>
                  <a:srgbClr val="FF0000"/>
                </a:solidFill>
                <a:latin typeface="Calibri"/>
                <a:ea typeface="Calibri"/>
              </a:rPr>
              <a:t>cotton\high-heeled</a:t>
            </a:r>
            <a:r>
              <a:rPr lang="uk-UA" sz="1400" b="1" strike="noStrike" cap="small" spc="-1">
                <a:solidFill>
                  <a:srgbClr val="800000"/>
                </a:solidFill>
                <a:latin typeface="Calibri"/>
                <a:ea typeface="Calibri"/>
              </a:rPr>
              <a:t> trousers.</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8. Go to a job interview in </a:t>
            </a:r>
            <a:r>
              <a:rPr lang="uk-UA" sz="1400" b="1" strike="noStrike" cap="small" spc="-1">
                <a:solidFill>
                  <a:srgbClr val="FF0000"/>
                </a:solidFill>
                <a:latin typeface="Calibri"/>
                <a:ea typeface="Calibri"/>
              </a:rPr>
              <a:t>sparkly\smart</a:t>
            </a:r>
            <a:r>
              <a:rPr lang="uk-UA" sz="1400" b="1" strike="noStrike" cap="small" spc="-1">
                <a:solidFill>
                  <a:srgbClr val="800000"/>
                </a:solidFill>
                <a:latin typeface="Calibri"/>
                <a:ea typeface="Calibri"/>
              </a:rPr>
              <a:t> but comfortable clothes. Avoid wearing anything scruffy.</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9. Ann doesn`t like patterns. She prefers </a:t>
            </a:r>
            <a:r>
              <a:rPr lang="uk-UA" sz="1400" b="1" strike="noStrike" cap="small" spc="-1">
                <a:solidFill>
                  <a:srgbClr val="FF0000"/>
                </a:solidFill>
                <a:latin typeface="Calibri"/>
                <a:ea typeface="Calibri"/>
              </a:rPr>
              <a:t>checked\plain</a:t>
            </a:r>
            <a:r>
              <a:rPr lang="uk-UA" sz="1400" b="1" strike="noStrike" cap="small" spc="-1">
                <a:solidFill>
                  <a:srgbClr val="800000"/>
                </a:solidFill>
                <a:latin typeface="Calibri"/>
                <a:ea typeface="Calibri"/>
              </a:rPr>
              <a:t> clothes.</a:t>
            </a:r>
            <a:endParaRPr lang="uk-UA" sz="1400" b="0" strike="noStrike" spc="-1">
              <a:latin typeface="Arial"/>
            </a:endParaRPr>
          </a:p>
          <a:p>
            <a:pPr>
              <a:lnSpc>
                <a:spcPct val="115000"/>
              </a:lnSpc>
              <a:spcAft>
                <a:spcPts val="1001"/>
              </a:spcAft>
            </a:pPr>
            <a:r>
              <a:rPr lang="uk-UA" sz="1400" b="1" strike="noStrike" cap="small" spc="-1">
                <a:solidFill>
                  <a:srgbClr val="800000"/>
                </a:solidFill>
                <a:latin typeface="Calibri"/>
                <a:ea typeface="Calibri"/>
              </a:rPr>
              <a:t>10. I hate wearing </a:t>
            </a:r>
            <a:r>
              <a:rPr lang="uk-UA" sz="1400" b="1" strike="noStrike" cap="small" spc="-1">
                <a:solidFill>
                  <a:srgbClr val="FF0000"/>
                </a:solidFill>
                <a:latin typeface="Calibri"/>
                <a:ea typeface="Calibri"/>
              </a:rPr>
              <a:t>woolly\high-heeled</a:t>
            </a:r>
            <a:r>
              <a:rPr lang="uk-UA" sz="1400" b="1" strike="noStrike" cap="small" spc="-1">
                <a:solidFill>
                  <a:srgbClr val="800000"/>
                </a:solidFill>
                <a:latin typeface="Calibri"/>
                <a:ea typeface="Calibri"/>
              </a:rPr>
              <a:t> roll-neck sweaters. They are really uncomfortable.</a:t>
            </a:r>
            <a:endParaRPr lang="uk-UA" sz="14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TextShape 1"/>
          <p:cNvSpPr txBox="1"/>
          <p:nvPr/>
        </p:nvSpPr>
        <p:spPr>
          <a:xfrm>
            <a:off x="2438280" y="1295280"/>
            <a:ext cx="6552720" cy="837720"/>
          </a:xfrm>
          <a:prstGeom prst="rect">
            <a:avLst/>
          </a:prstGeom>
          <a:noFill/>
          <a:ln w="9360">
            <a:noFill/>
          </a:ln>
        </p:spPr>
        <p:txBody>
          <a:bodyPr anchor="ctr"/>
          <a:lstStyle/>
          <a:p>
            <a:pPr algn="ctr">
              <a:lnSpc>
                <a:spcPct val="115000"/>
              </a:lnSpc>
              <a:spcAft>
                <a:spcPts val="1001"/>
              </a:spcAft>
            </a:pPr>
            <a:r>
              <a:rPr lang="en-US" sz="4000" b="1" u="sng" strike="noStrike" cap="small" spc="-1">
                <a:solidFill>
                  <a:srgbClr val="0066FF"/>
                </a:solidFill>
                <a:uFillTx/>
                <a:latin typeface="Calibri"/>
                <a:ea typeface="Calibri"/>
              </a:rPr>
              <a:t>Family Matters (1000 pounds)</a:t>
            </a:r>
            <a:r>
              <a:t/>
            </a:r>
            <a:br/>
            <a:endParaRPr lang="en-US" sz="4000" b="0" strike="noStrike" spc="-1">
              <a:solidFill>
                <a:srgbClr val="000000"/>
              </a:solidFill>
              <a:latin typeface="Arial"/>
            </a:endParaRPr>
          </a:p>
        </p:txBody>
      </p:sp>
      <p:sp>
        <p:nvSpPr>
          <p:cNvPr id="400" name="TextShape 2"/>
          <p:cNvSpPr txBox="1"/>
          <p:nvPr/>
        </p:nvSpPr>
        <p:spPr>
          <a:xfrm>
            <a:off x="-304920" y="2819520"/>
            <a:ext cx="8991360" cy="3306240"/>
          </a:xfrm>
          <a:prstGeom prst="rect">
            <a:avLst/>
          </a:prstGeom>
          <a:noFill/>
          <a:ln>
            <a:noFill/>
          </a:ln>
        </p:spPr>
        <p:txBody>
          <a:bodyPr lIns="90000" tIns="45000" rIns="90000" bIns="45000"/>
          <a:lstStyle/>
          <a:p>
            <a:pPr algn="ctr">
              <a:spcBef>
                <a:spcPts val="1417"/>
              </a:spcBef>
            </a:pPr>
            <a:endParaRPr lang="en-US" sz="4500" b="0" strike="noStrike" spc="-1">
              <a:solidFill>
                <a:srgbClr val="FFFFFF"/>
              </a:solidFill>
              <a:latin typeface="Arial Black"/>
            </a:endParaRPr>
          </a:p>
        </p:txBody>
      </p:sp>
      <p:pic>
        <p:nvPicPr>
          <p:cNvPr id="401" name="Picture 4"/>
          <p:cNvPicPr/>
          <p:nvPr/>
        </p:nvPicPr>
        <p:blipFill>
          <a:blip r:embed="rId2"/>
          <a:stretch/>
        </p:blipFill>
        <p:spPr>
          <a:xfrm>
            <a:off x="304920" y="457200"/>
            <a:ext cx="2057040" cy="1995120"/>
          </a:xfrm>
          <a:prstGeom prst="rect">
            <a:avLst/>
          </a:prstGeom>
          <a:ln>
            <a:noFill/>
          </a:ln>
        </p:spPr>
      </p:pic>
      <p:sp>
        <p:nvSpPr>
          <p:cNvPr id="402" name="CustomShape 3"/>
          <p:cNvSpPr/>
          <p:nvPr/>
        </p:nvSpPr>
        <p:spPr>
          <a:xfrm>
            <a:off x="76320" y="2209680"/>
            <a:ext cx="8915040" cy="4571640"/>
          </a:xfrm>
          <a:prstGeom prst="flowChartAlternateProcess">
            <a:avLst/>
          </a:prstGeom>
          <a:solidFill>
            <a:schemeClr val="accent3"/>
          </a:solidFill>
          <a:ln>
            <a:solidFill>
              <a:srgbClr val="FF0000"/>
            </a:solidFill>
            <a:round/>
          </a:ln>
        </p:spPr>
        <p:style>
          <a:lnRef idx="2">
            <a:schemeClr val="dk1"/>
          </a:lnRef>
          <a:fillRef idx="1">
            <a:schemeClr val="lt1"/>
          </a:fillRef>
          <a:effectRef idx="0">
            <a:schemeClr val="dk1"/>
          </a:effectRef>
          <a:fontRef idx="minor"/>
        </p:style>
        <p:txBody>
          <a:bodyPr lIns="90000" tIns="45000" rIns="90000" bIns="45000" anchor="ctr"/>
          <a:lstStyle/>
          <a:p>
            <a:pPr>
              <a:lnSpc>
                <a:spcPct val="115000"/>
              </a:lnSpc>
              <a:spcAft>
                <a:spcPts val="1001"/>
              </a:spcAft>
            </a:pPr>
            <a:r>
              <a:rPr lang="uk-UA" sz="2000" b="1" u="sng" strike="noStrike" cap="small" spc="-1" dirty="0" err="1">
                <a:solidFill>
                  <a:srgbClr val="FF0000"/>
                </a:solidFill>
                <a:uFillTx/>
                <a:latin typeface="Calibri"/>
                <a:ea typeface="Calibri"/>
              </a:rPr>
              <a:t>Read</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the</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definitions</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and</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guess</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the</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words</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with</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the</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first</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its</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letter</a:t>
            </a:r>
            <a:r>
              <a:rPr lang="uk-UA" sz="2000" b="1" u="sng" strike="noStrike" cap="small" spc="-1" dirty="0">
                <a:solidFill>
                  <a:srgbClr val="FF0000"/>
                </a:solidFill>
                <a:uFillTx/>
                <a:latin typeface="Calibri"/>
                <a:ea typeface="Calibri"/>
              </a:rPr>
              <a:t> </a:t>
            </a:r>
            <a:r>
              <a:rPr lang="uk-UA" sz="2000" b="1" u="sng" strike="noStrike" cap="small" spc="-1" dirty="0" err="1">
                <a:solidFill>
                  <a:srgbClr val="FF0000"/>
                </a:solidFill>
                <a:uFillTx/>
                <a:latin typeface="Calibri"/>
                <a:ea typeface="Calibri"/>
              </a:rPr>
              <a:t>given</a:t>
            </a:r>
            <a:r>
              <a:rPr lang="uk-UA" sz="2000" b="1" u="sng" strike="noStrike" cap="small" spc="-1" dirty="0">
                <a:solidFill>
                  <a:srgbClr val="FF0000"/>
                </a:solidFill>
                <a:uFillTx/>
                <a:latin typeface="Calibri"/>
                <a:ea typeface="Calibri"/>
              </a:rPr>
              <a:t>.</a:t>
            </a:r>
            <a:endParaRPr lang="uk-UA" sz="2000" b="0" strike="noStrike" spc="-1" dirty="0">
              <a:latin typeface="Arial"/>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1. </a:t>
            </a:r>
            <a:r>
              <a:rPr lang="uk-UA" sz="1800" b="1" u="sng" strike="noStrike" cap="small" spc="-1" dirty="0" err="1">
                <a:solidFill>
                  <a:srgbClr val="000000"/>
                </a:solidFill>
                <a:uFillTx/>
                <a:latin typeface="Calibri" pitchFamily="34" charset="0"/>
                <a:ea typeface="Calibri"/>
              </a:rPr>
              <a:t>Someone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who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is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related</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to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you</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who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lived</a:t>
            </a:r>
            <a:r>
              <a:rPr lang="uk-UA" sz="1800" b="1" u="sng" strike="noStrike" cap="small" spc="-1" dirty="0">
                <a:solidFill>
                  <a:srgbClr val="000000"/>
                </a:solidFill>
                <a:uFillTx/>
                <a:latin typeface="Calibri" pitchFamily="34" charset="0"/>
                <a:ea typeface="Calibri"/>
              </a:rPr>
              <a:t> a </a:t>
            </a:r>
            <a:r>
              <a:rPr lang="uk-UA" sz="1800" b="1" u="sng" strike="noStrike" cap="small" spc="-1" dirty="0" err="1">
                <a:solidFill>
                  <a:srgbClr val="000000"/>
                </a:solidFill>
                <a:uFillTx/>
                <a:latin typeface="Calibri" pitchFamily="34" charset="0"/>
                <a:ea typeface="Calibri"/>
              </a:rPr>
              <a:t>long</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time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ago</a:t>
            </a:r>
            <a:r>
              <a:rPr lang="uk-UA" sz="1800" b="1" u="sng" strike="noStrike" cap="small" spc="-1" dirty="0">
                <a:solidFill>
                  <a:srgbClr val="000000"/>
                </a:solidFill>
                <a:uFillTx/>
                <a:latin typeface="Calibri" pitchFamily="34" charset="0"/>
                <a:ea typeface="Calibri"/>
              </a:rPr>
              <a:t> --       A - - - - - - -</a:t>
            </a:r>
            <a:endParaRPr lang="uk-UA" sz="1800" b="1" strike="noStrike" spc="-1" dirty="0">
              <a:latin typeface="Calibri" pitchFamily="34" charset="0"/>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2. </a:t>
            </a:r>
            <a:r>
              <a:rPr lang="uk-UA" sz="1800" b="1" u="sng" strike="noStrike" cap="small" spc="-1" dirty="0" err="1">
                <a:solidFill>
                  <a:srgbClr val="000000"/>
                </a:solidFill>
                <a:uFillTx/>
                <a:latin typeface="Calibri" pitchFamily="34" charset="0"/>
                <a:ea typeface="Calibri"/>
              </a:rPr>
              <a:t>To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receive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property</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money</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from</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someone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who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has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died</a:t>
            </a:r>
            <a:r>
              <a:rPr lang="uk-UA" sz="1800" b="1" u="sng" strike="noStrike" cap="small" spc="-1" dirty="0">
                <a:solidFill>
                  <a:srgbClr val="000000"/>
                </a:solidFill>
                <a:uFillTx/>
                <a:latin typeface="Calibri" pitchFamily="34" charset="0"/>
                <a:ea typeface="Calibri"/>
              </a:rPr>
              <a:t> --     I - - - - -</a:t>
            </a:r>
            <a:endParaRPr lang="uk-UA" sz="1800" b="1" strike="noStrike" spc="-1" dirty="0">
              <a:latin typeface="Calibri" pitchFamily="34" charset="0"/>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3. A </a:t>
            </a:r>
            <a:r>
              <a:rPr lang="uk-UA" sz="1800" b="1" u="sng" strike="noStrike" cap="small" spc="-1" dirty="0" err="1">
                <a:solidFill>
                  <a:srgbClr val="000000"/>
                </a:solidFill>
                <a:uFillTx/>
                <a:latin typeface="Calibri" pitchFamily="34" charset="0"/>
                <a:ea typeface="Calibri"/>
              </a:rPr>
              <a:t>member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of</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your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family</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especially</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one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who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doesn`t</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live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with</a:t>
            </a:r>
            <a:r>
              <a:rPr lang="uk-UA" sz="1800" b="1" u="sng" strike="noStrike" cap="small" spc="-1" dirty="0">
                <a:solidFill>
                  <a:srgbClr val="000000"/>
                </a:solidFill>
                <a:uFillTx/>
                <a:latin typeface="Calibri" pitchFamily="34" charset="0"/>
                <a:ea typeface="Calibri"/>
              </a:rPr>
              <a:t> you--    R - - - - - - -</a:t>
            </a:r>
            <a:endParaRPr lang="uk-UA" sz="1800" b="1" strike="noStrike" spc="-1" dirty="0">
              <a:latin typeface="Calibri" pitchFamily="34" charset="0"/>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4. A </a:t>
            </a:r>
            <a:r>
              <a:rPr lang="uk-UA" sz="1800" b="1" u="sng" strike="noStrike" cap="small" spc="-1" dirty="0" err="1">
                <a:solidFill>
                  <a:srgbClr val="000000"/>
                </a:solidFill>
                <a:uFillTx/>
                <a:latin typeface="Calibri" pitchFamily="34" charset="0"/>
                <a:ea typeface="Calibri"/>
              </a:rPr>
              <a:t>daughter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of</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one`s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brother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sister</a:t>
            </a:r>
            <a:r>
              <a:rPr lang="uk-UA" sz="1800" b="1" u="sng" strike="noStrike" cap="small" spc="-1" dirty="0">
                <a:solidFill>
                  <a:srgbClr val="000000"/>
                </a:solidFill>
                <a:uFillTx/>
                <a:latin typeface="Calibri" pitchFamily="34" charset="0"/>
                <a:ea typeface="Calibri"/>
              </a:rPr>
              <a:t> --           N - - - -</a:t>
            </a:r>
            <a:endParaRPr lang="uk-UA" sz="1800" b="1" strike="noStrike" spc="-1" dirty="0">
              <a:latin typeface="Calibri" pitchFamily="34" charset="0"/>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5. A </a:t>
            </a:r>
            <a:r>
              <a:rPr lang="uk-UA" sz="1800" b="1" u="sng" strike="noStrike" cap="small" spc="-1" dirty="0" err="1">
                <a:solidFill>
                  <a:srgbClr val="000000"/>
                </a:solidFill>
                <a:uFillTx/>
                <a:latin typeface="Calibri" pitchFamily="34" charset="0"/>
                <a:ea typeface="Calibri"/>
              </a:rPr>
              <a:t>son</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of</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one`s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brother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sister</a:t>
            </a:r>
            <a:r>
              <a:rPr lang="uk-UA" sz="1800" b="1" u="sng" strike="noStrike" cap="small" spc="-1" dirty="0">
                <a:solidFill>
                  <a:srgbClr val="000000"/>
                </a:solidFill>
                <a:uFillTx/>
                <a:latin typeface="Calibri" pitchFamily="34" charset="0"/>
                <a:ea typeface="Calibri"/>
              </a:rPr>
              <a:t> --                   N - - - - -</a:t>
            </a:r>
            <a:endParaRPr lang="uk-UA" sz="1800" b="1" strike="noStrike" spc="-1" dirty="0">
              <a:latin typeface="Calibri" pitchFamily="34" charset="0"/>
            </a:endParaRPr>
          </a:p>
          <a:p>
            <a:pPr marL="228600">
              <a:lnSpc>
                <a:spcPct val="115000"/>
              </a:lnSpc>
              <a:spcAft>
                <a:spcPts val="1001"/>
              </a:spcAft>
            </a:pPr>
            <a:r>
              <a:rPr lang="uk-UA" sz="1800" b="1" u="sng" strike="noStrike" cap="small" spc="-1" dirty="0">
                <a:solidFill>
                  <a:srgbClr val="000000"/>
                </a:solidFill>
                <a:uFillTx/>
                <a:latin typeface="Calibri" pitchFamily="34" charset="0"/>
                <a:ea typeface="Calibri"/>
              </a:rPr>
              <a:t>6. </a:t>
            </a:r>
            <a:r>
              <a:rPr lang="uk-UA" sz="1800" b="1" u="sng" strike="noStrike" cap="small" spc="-1" dirty="0" err="1">
                <a:solidFill>
                  <a:srgbClr val="000000"/>
                </a:solidFill>
                <a:uFillTx/>
                <a:latin typeface="Calibri" pitchFamily="34" charset="0"/>
                <a:ea typeface="Calibri"/>
              </a:rPr>
              <a:t>Your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husband`s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or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wife`s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father</a:t>
            </a:r>
            <a:r>
              <a:rPr lang="uk-UA" sz="1800" b="1" u="sng" strike="noStrike" cap="small" spc="-1" dirty="0">
                <a:solidFill>
                  <a:srgbClr val="000000"/>
                </a:solidFill>
                <a:uFillTx/>
                <a:latin typeface="Calibri" pitchFamily="34" charset="0"/>
                <a:ea typeface="Calibri"/>
              </a:rPr>
              <a:t> --                  F - - - - - </a:t>
            </a:r>
            <a:r>
              <a:rPr lang="uk-UA" sz="1800" b="1" u="sng" strike="noStrike" cap="small" spc="-1" dirty="0" err="1">
                <a:solidFill>
                  <a:srgbClr val="000000"/>
                </a:solidFill>
                <a:uFillTx/>
                <a:latin typeface="Calibri" pitchFamily="34" charset="0"/>
                <a:ea typeface="Calibri"/>
              </a:rPr>
              <a:t>in</a:t>
            </a:r>
            <a:r>
              <a:rPr lang="uk-UA" sz="1800" b="1" u="sng" strike="noStrike" cap="small" spc="-1" dirty="0">
                <a:solidFill>
                  <a:srgbClr val="000000"/>
                </a:solidFill>
                <a:uFillTx/>
                <a:latin typeface="Calibri" pitchFamily="34" charset="0"/>
                <a:ea typeface="Calibri"/>
              </a:rPr>
              <a:t> - - -</a:t>
            </a:r>
            <a:endParaRPr lang="uk-UA" sz="1800" b="1" strike="noStrike" spc="-1" dirty="0">
              <a:latin typeface="Calibri" pitchFamily="34" charset="0"/>
            </a:endParaRPr>
          </a:p>
          <a:p>
            <a:pPr marL="343080" indent="-342720">
              <a:lnSpc>
                <a:spcPct val="115000"/>
              </a:lnSpc>
              <a:buClr>
                <a:srgbClr val="000000"/>
              </a:buClr>
              <a:buFont typeface="Hancock Ex"/>
              <a:buAutoNum type="arabicPeriod" startAt="7"/>
            </a:pPr>
            <a:r>
              <a:rPr lang="uk-UA" sz="1800" b="1" u="sng" strike="noStrike" cap="small" spc="-1" dirty="0" err="1">
                <a:solidFill>
                  <a:srgbClr val="000000"/>
                </a:solidFill>
                <a:uFillTx/>
                <a:latin typeface="Calibri" pitchFamily="34" charset="0"/>
                <a:ea typeface="Calibri"/>
              </a:rPr>
              <a:t>Someone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who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is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your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father`s</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wife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but</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not</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your</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mother</a:t>
            </a:r>
            <a:r>
              <a:rPr lang="uk-UA" sz="1800" b="1" u="sng" strike="noStrike" cap="small" spc="-1" dirty="0">
                <a:solidFill>
                  <a:srgbClr val="000000"/>
                </a:solidFill>
                <a:uFillTx/>
                <a:latin typeface="Calibri" pitchFamily="34" charset="0"/>
                <a:ea typeface="Calibri"/>
              </a:rPr>
              <a:t> --     S - - - - - - - - -</a:t>
            </a:r>
            <a:endParaRPr lang="uk-UA" sz="1800" b="1" strike="noStrike" spc="-1" dirty="0">
              <a:latin typeface="Calibri" pitchFamily="34" charset="0"/>
            </a:endParaRPr>
          </a:p>
          <a:p>
            <a:pPr marL="343080" indent="-342720">
              <a:lnSpc>
                <a:spcPct val="115000"/>
              </a:lnSpc>
              <a:buClr>
                <a:srgbClr val="000000"/>
              </a:buClr>
              <a:buFont typeface="Hancock Ex"/>
              <a:buAutoNum type="arabicPeriod" startAt="7"/>
            </a:pPr>
            <a:r>
              <a:rPr lang="uk-UA" sz="1800" b="1" u="sng" strike="noStrike" cap="small" spc="-1" dirty="0" err="1">
                <a:solidFill>
                  <a:srgbClr val="000000"/>
                </a:solidFill>
                <a:uFillTx/>
                <a:latin typeface="Calibri" pitchFamily="34" charset="0"/>
                <a:ea typeface="Calibri"/>
              </a:rPr>
              <a:t>Two</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children</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born</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at</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the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same</a:t>
            </a:r>
            <a:r>
              <a:rPr lang="uk-UA" sz="1800" b="1" u="sng" strike="noStrike" cap="small" spc="-1" dirty="0">
                <a:solidFill>
                  <a:srgbClr val="000000"/>
                </a:solidFill>
                <a:uFillTx/>
                <a:latin typeface="Calibri" pitchFamily="34" charset="0"/>
                <a:ea typeface="Calibri"/>
              </a:rPr>
              <a:t> </a:t>
            </a:r>
            <a:r>
              <a:rPr lang="uk-UA" sz="1800" b="1" u="sng" strike="noStrike" cap="small" spc="-1" dirty="0" err="1">
                <a:solidFill>
                  <a:srgbClr val="000000"/>
                </a:solidFill>
                <a:uFillTx/>
                <a:latin typeface="Calibri" pitchFamily="34" charset="0"/>
                <a:ea typeface="Calibri"/>
              </a:rPr>
              <a:t>birth</a:t>
            </a:r>
            <a:r>
              <a:rPr lang="uk-UA" sz="1800" b="1" u="sng" strike="noStrike" cap="small" spc="-1" dirty="0">
                <a:solidFill>
                  <a:srgbClr val="000000"/>
                </a:solidFill>
                <a:uFillTx/>
                <a:latin typeface="Calibri" pitchFamily="34" charset="0"/>
                <a:ea typeface="Calibri"/>
              </a:rPr>
              <a:t> --            T- - - -</a:t>
            </a:r>
            <a:endParaRPr lang="uk-UA" sz="1800" b="1" strike="noStrike" spc="-1" dirty="0">
              <a:latin typeface="Calibri" pitchFamily="34" charset="0"/>
            </a:endParaRPr>
          </a:p>
          <a:p>
            <a:pPr marL="343080" lvl="0" indent="-342720">
              <a:lnSpc>
                <a:spcPct val="115000"/>
              </a:lnSpc>
              <a:buClr>
                <a:srgbClr val="000000"/>
              </a:buClr>
              <a:buFont typeface="Hancock Ex"/>
              <a:buAutoNum type="arabicPeriod" startAt="7"/>
            </a:pPr>
            <a:r>
              <a:rPr lang="en-US" b="1" u="sng" cap="small" dirty="0">
                <a:latin typeface="Calibri" pitchFamily="34" charset="0"/>
              </a:rPr>
              <a:t>A  brother who has the same father or the same </a:t>
            </a:r>
            <a:r>
              <a:rPr lang="en-US" b="1" u="sng" cap="small">
                <a:latin typeface="Calibri" pitchFamily="34" charset="0"/>
              </a:rPr>
              <a:t>mother </a:t>
            </a:r>
            <a:r>
              <a:rPr lang="en-US" b="1" u="sng" cap="small" smtClean="0">
                <a:latin typeface="Calibri" pitchFamily="34" charset="0"/>
              </a:rPr>
              <a:t>as you </a:t>
            </a:r>
            <a:r>
              <a:rPr lang="en-US" b="1" u="sng" cap="small" dirty="0">
                <a:latin typeface="Calibri" pitchFamily="34" charset="0"/>
              </a:rPr>
              <a:t>--    H- - -   - - - - - - - </a:t>
            </a:r>
            <a:endParaRPr lang="uk-UA" sz="1800" b="1" strike="noStrike" spc="-1" dirty="0" smtClean="0">
              <a:latin typeface="Calibri" pitchFamily="34" charset="0"/>
            </a:endParaRPr>
          </a:p>
          <a:p>
            <a:pPr marL="343080" indent="-342720">
              <a:lnSpc>
                <a:spcPct val="115000"/>
              </a:lnSpc>
              <a:spcAft>
                <a:spcPts val="1001"/>
              </a:spcAft>
              <a:buClr>
                <a:srgbClr val="000000"/>
              </a:buClr>
              <a:buFont typeface="Hancock Ex"/>
              <a:buAutoNum type="arabicPeriod" startAt="7"/>
            </a:pP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The</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son</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or</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daughter</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of</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an</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uncle</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or</a:t>
            </a:r>
            <a:r>
              <a:rPr lang="uk-UA" sz="1800" b="1" u="sng" strike="noStrike" cap="small" spc="-1" dirty="0" smtClean="0">
                <a:solidFill>
                  <a:srgbClr val="000000"/>
                </a:solidFill>
                <a:uFillTx/>
                <a:latin typeface="Calibri" pitchFamily="34" charset="0"/>
                <a:ea typeface="Calibri"/>
              </a:rPr>
              <a:t> </a:t>
            </a:r>
            <a:r>
              <a:rPr lang="uk-UA" sz="1800" b="1" u="sng" strike="noStrike" cap="small" spc="-1" dirty="0" err="1" smtClean="0">
                <a:solidFill>
                  <a:srgbClr val="000000"/>
                </a:solidFill>
                <a:uFillTx/>
                <a:latin typeface="Calibri" pitchFamily="34" charset="0"/>
                <a:ea typeface="Calibri"/>
              </a:rPr>
              <a:t>aunt</a:t>
            </a:r>
            <a:r>
              <a:rPr lang="uk-UA" sz="1800" b="1" u="sng" strike="noStrike" cap="small" spc="-1" dirty="0" smtClean="0">
                <a:solidFill>
                  <a:srgbClr val="000000"/>
                </a:solidFill>
                <a:uFillTx/>
                <a:latin typeface="Calibri" pitchFamily="34" charset="0"/>
                <a:ea typeface="Calibri"/>
              </a:rPr>
              <a:t> --      C - - - - - (100 </a:t>
            </a:r>
            <a:r>
              <a:rPr lang="uk-UA" sz="1800" b="1" u="sng" strike="noStrike" cap="small" spc="-1" dirty="0" err="1" smtClean="0">
                <a:solidFill>
                  <a:srgbClr val="000000"/>
                </a:solidFill>
                <a:uFillTx/>
                <a:latin typeface="Calibri" pitchFamily="34" charset="0"/>
                <a:ea typeface="Calibri"/>
              </a:rPr>
              <a:t>pounds</a:t>
            </a:r>
            <a:r>
              <a:rPr lang="uk-UA" sz="1800" b="1" u="sng" strike="noStrike" cap="small" spc="-1" dirty="0" smtClean="0">
                <a:solidFill>
                  <a:srgbClr val="000000"/>
                </a:solidFill>
                <a:uFillTx/>
                <a:latin typeface="Calibri" pitchFamily="34" charset="0"/>
                <a:ea typeface="Calibri"/>
              </a:rPr>
              <a:t>)</a:t>
            </a:r>
            <a:endParaRPr lang="uk-UA" sz="1800" b="1" strike="noStrike" spc="-1" dirty="0">
              <a:latin typeface="Calibri" pitchFamily="34" charset="0"/>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TextShape 1"/>
          <p:cNvSpPr txBox="1"/>
          <p:nvPr/>
        </p:nvSpPr>
        <p:spPr>
          <a:xfrm>
            <a:off x="1752480" y="533520"/>
            <a:ext cx="7086240" cy="731520"/>
          </a:xfrm>
          <a:prstGeom prst="rect">
            <a:avLst/>
          </a:prstGeom>
          <a:noFill/>
          <a:ln w="9360">
            <a:noFill/>
          </a:ln>
        </p:spPr>
        <p:txBody>
          <a:bodyPr anchor="ctr"/>
          <a:lstStyle/>
          <a:p>
            <a:pPr algn="ctr">
              <a:lnSpc>
                <a:spcPct val="115000"/>
              </a:lnSpc>
              <a:spcAft>
                <a:spcPts val="1001"/>
              </a:spcAft>
            </a:pPr>
            <a:r>
              <a:rPr lang="en-US" sz="3200" b="1" u="sng" strike="noStrike" cap="small" spc="-1">
                <a:solidFill>
                  <a:srgbClr val="0066FF"/>
                </a:solidFill>
                <a:uFillTx/>
                <a:latin typeface="Bodoni MT Condensed"/>
                <a:ea typeface="Calibri"/>
              </a:rPr>
              <a:t>PEOPLE IN YOUR LIFE (500 pounds)</a:t>
            </a:r>
            <a:r>
              <a:t/>
            </a:r>
            <a:br/>
            <a:endParaRPr lang="en-US" sz="3200" b="0" strike="noStrike" spc="-1">
              <a:solidFill>
                <a:srgbClr val="000000"/>
              </a:solidFill>
              <a:latin typeface="Arial"/>
            </a:endParaRPr>
          </a:p>
        </p:txBody>
      </p:sp>
      <p:graphicFrame>
        <p:nvGraphicFramePr>
          <p:cNvPr id="404" name="Table 2"/>
          <p:cNvGraphicFramePr/>
          <p:nvPr/>
        </p:nvGraphicFramePr>
        <p:xfrm>
          <a:off x="533520" y="2833200"/>
          <a:ext cx="8076960" cy="5781312"/>
        </p:xfrm>
        <a:graphic>
          <a:graphicData uri="http://schemas.openxmlformats.org/drawingml/2006/table">
            <a:tbl>
              <a:tblPr/>
              <a:tblGrid>
                <a:gridCol w="3962160"/>
                <a:gridCol w="4114800"/>
              </a:tblGrid>
              <a:tr h="322200">
                <a:tc>
                  <a:txBody>
                    <a:bodyPr/>
                    <a:lstStyle/>
                    <a:p>
                      <a:pPr>
                        <a:lnSpc>
                          <a:spcPct val="115000"/>
                        </a:lnSpc>
                      </a:pPr>
                      <a:r>
                        <a:rPr lang="uk-UA" sz="1800" b="1" strike="noStrike" cap="small" spc="-1">
                          <a:solidFill>
                            <a:srgbClr val="0066FF"/>
                          </a:solidFill>
                          <a:latin typeface="Aharoni"/>
                          <a:ea typeface="Calibri"/>
                        </a:rPr>
                        <a:t>1. To fall out</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326520" indent="-326160">
                        <a:lnSpc>
                          <a:spcPct val="115000"/>
                        </a:lnSpc>
                      </a:pPr>
                      <a:r>
                        <a:rPr lang="uk-UA" sz="1800" b="1" strike="noStrike" cap="small" spc="-1">
                          <a:solidFill>
                            <a:srgbClr val="FF0000"/>
                          </a:solidFill>
                          <a:latin typeface="Aharoni"/>
                          <a:ea typeface="Calibri"/>
                        </a:rPr>
                        <a:t>A   To communicate easily</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22200">
                <a:tc>
                  <a:txBody>
                    <a:bodyPr/>
                    <a:lstStyle/>
                    <a:p>
                      <a:pPr>
                        <a:lnSpc>
                          <a:spcPct val="115000"/>
                        </a:lnSpc>
                      </a:pPr>
                      <a:r>
                        <a:rPr lang="uk-UA" sz="1800" b="1" strike="noStrike" cap="small" spc="-1">
                          <a:solidFill>
                            <a:srgbClr val="FF0000"/>
                          </a:solidFill>
                          <a:latin typeface="Aharoni"/>
                          <a:ea typeface="Calibri"/>
                        </a:rPr>
                        <a:t>2. to call names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800" b="1" strike="noStrike" cap="small" spc="-1">
                          <a:solidFill>
                            <a:srgbClr val="0066FF"/>
                          </a:solidFill>
                          <a:latin typeface="Aharoni"/>
                          <a:ea typeface="Calibri"/>
                        </a:rPr>
                        <a:t>B    To deceive smb.</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0066FF"/>
                          </a:solidFill>
                          <a:latin typeface="Aharoni"/>
                          <a:ea typeface="Calibri"/>
                        </a:rPr>
                        <a:t>3. To be always there for smb.</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800" b="1" strike="noStrike" cap="small" spc="-1">
                          <a:solidFill>
                            <a:srgbClr val="FF0000"/>
                          </a:solidFill>
                          <a:latin typeface="Aharoni"/>
                          <a:ea typeface="Calibri"/>
                        </a:rPr>
                        <a:t>C    People who are your friends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FF0000"/>
                          </a:solidFill>
                          <a:latin typeface="Aharoni"/>
                          <a:ea typeface="Calibri"/>
                        </a:rPr>
                        <a:t>4. To get on well</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a:lnSpc>
                          <a:spcPct val="115000"/>
                        </a:lnSpc>
                      </a:pPr>
                      <a:r>
                        <a:rPr lang="uk-UA" sz="1800" b="1" strike="noStrike" cap="small" spc="-1">
                          <a:solidFill>
                            <a:srgbClr val="0066FF"/>
                          </a:solidFill>
                          <a:latin typeface="Aharoni"/>
                          <a:ea typeface="Calibri"/>
                        </a:rPr>
                        <a:t>D    To talk about things as they are</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22200">
                <a:tc>
                  <a:txBody>
                    <a:bodyPr/>
                    <a:lstStyle/>
                    <a:p>
                      <a:pPr>
                        <a:lnSpc>
                          <a:spcPct val="115000"/>
                        </a:lnSpc>
                      </a:pPr>
                      <a:r>
                        <a:rPr lang="uk-UA" sz="1800" b="1" strike="noStrike" cap="small" spc="-1">
                          <a:solidFill>
                            <a:srgbClr val="0066FF"/>
                          </a:solidFill>
                          <a:latin typeface="Aharoni"/>
                          <a:ea typeface="Calibri"/>
                        </a:rPr>
                        <a:t>5. To betray</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FF0000"/>
                          </a:solidFill>
                          <a:latin typeface="Aharoni"/>
                          <a:ea typeface="Calibri"/>
                        </a:rPr>
                        <a:t>E     To quarrel</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FF0000"/>
                          </a:solidFill>
                          <a:latin typeface="Aharoni"/>
                          <a:ea typeface="Calibri"/>
                        </a:rPr>
                        <a:t>6.  A fair-weather friend</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0066FF"/>
                          </a:solidFill>
                          <a:latin typeface="Aharoni"/>
                          <a:ea typeface="Calibri"/>
                        </a:rPr>
                        <a:t>F     To know someone very well</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0066FF"/>
                          </a:solidFill>
                          <a:latin typeface="Aharoni"/>
                          <a:ea typeface="Calibri"/>
                        </a:rPr>
                        <a:t>7. A  friend in need</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FF0000"/>
                          </a:solidFill>
                          <a:latin typeface="Aharoni"/>
                          <a:ea typeface="Calibri"/>
                        </a:rPr>
                        <a:t>G    To be together in good\bad times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FF0000"/>
                          </a:solidFill>
                          <a:latin typeface="Aharoni"/>
                          <a:ea typeface="Calibri"/>
                        </a:rPr>
                        <a:t>8. To build bridges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0066FF"/>
                          </a:solidFill>
                          <a:latin typeface="Aharoni"/>
                          <a:ea typeface="Calibri"/>
                        </a:rPr>
                        <a:t>H     A bad friend in difficult times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692280">
                <a:tc>
                  <a:txBody>
                    <a:bodyPr/>
                    <a:lstStyle/>
                    <a:p>
                      <a:pPr>
                        <a:lnSpc>
                          <a:spcPct val="115000"/>
                        </a:lnSpc>
                      </a:pPr>
                      <a:r>
                        <a:rPr lang="uk-UA" sz="1800" b="1" strike="noStrike" cap="small" spc="-1">
                          <a:solidFill>
                            <a:srgbClr val="0066FF"/>
                          </a:solidFill>
                          <a:latin typeface="Aharoni"/>
                          <a:ea typeface="Calibri"/>
                        </a:rPr>
                        <a:t>9. To know someone inside out</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FF0000"/>
                          </a:solidFill>
                          <a:latin typeface="Aharoni"/>
                          <a:ea typeface="Calibri"/>
                        </a:rPr>
                        <a:t>I      To help people to make up</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r h="322200">
                <a:tc>
                  <a:txBody>
                    <a:bodyPr/>
                    <a:lstStyle/>
                    <a:p>
                      <a:pPr>
                        <a:lnSpc>
                          <a:spcPct val="115000"/>
                        </a:lnSpc>
                      </a:pPr>
                      <a:r>
                        <a:rPr lang="uk-UA" sz="1800" b="1" strike="noStrike" cap="small" spc="-1">
                          <a:solidFill>
                            <a:srgbClr val="FF0000"/>
                          </a:solidFill>
                          <a:latin typeface="Aharoni"/>
                          <a:ea typeface="Calibri"/>
                        </a:rPr>
                        <a:t>10. A circle of friends</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c>
                  <a:txBody>
                    <a:bodyPr/>
                    <a:lstStyle/>
                    <a:p>
                      <a:pPr marL="236880" indent="-236520">
                        <a:lnSpc>
                          <a:spcPct val="115000"/>
                        </a:lnSpc>
                      </a:pPr>
                      <a:r>
                        <a:rPr lang="uk-UA" sz="1800" b="1" strike="noStrike" cap="small" spc="-1">
                          <a:solidFill>
                            <a:srgbClr val="0066FF"/>
                          </a:solidFill>
                          <a:latin typeface="Aharoni"/>
                          <a:ea typeface="Calibri"/>
                        </a:rPr>
                        <a:t>J      A true friend</a:t>
                      </a:r>
                      <a:endParaRPr lang="uk-UA" sz="1800" b="0" strike="noStrike" spc="-1">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noFill/>
                  </a:tcPr>
                </a:tc>
              </a:tr>
            </a:tbl>
          </a:graphicData>
        </a:graphic>
      </p:graphicFrame>
      <p:pic>
        <p:nvPicPr>
          <p:cNvPr id="405" name="Picture 2"/>
          <p:cNvPicPr/>
          <p:nvPr/>
        </p:nvPicPr>
        <p:blipFill>
          <a:blip r:embed="rId3"/>
          <a:stretch/>
        </p:blipFill>
        <p:spPr>
          <a:xfrm>
            <a:off x="78480" y="152280"/>
            <a:ext cx="2971440" cy="2514240"/>
          </a:xfrm>
          <a:prstGeom prst="rect">
            <a:avLst/>
          </a:prstGeom>
          <a:ln>
            <a:noFill/>
          </a:ln>
        </p:spPr>
      </p:pic>
      <p:sp>
        <p:nvSpPr>
          <p:cNvPr id="406" name="CustomShape 3"/>
          <p:cNvSpPr/>
          <p:nvPr/>
        </p:nvSpPr>
        <p:spPr>
          <a:xfrm>
            <a:off x="3505320" y="2274840"/>
            <a:ext cx="4086000" cy="640800"/>
          </a:xfrm>
          <a:prstGeom prst="rect">
            <a:avLst/>
          </a:prstGeom>
          <a:noFill/>
          <a:ln>
            <a:noFill/>
          </a:ln>
        </p:spPr>
        <p:style>
          <a:lnRef idx="0">
            <a:scrgbClr r="0" g="0" b="0"/>
          </a:lnRef>
          <a:fillRef idx="0">
            <a:scrgbClr r="0" g="0" b="0"/>
          </a:fillRef>
          <a:effectRef idx="0">
            <a:scrgbClr r="0" g="0" b="0"/>
          </a:effectRef>
          <a:fontRef idx="minor"/>
        </p:style>
        <p:txBody>
          <a:bodyPr anchor="ctr"/>
          <a:lstStyle/>
          <a:p>
            <a:pPr>
              <a:lnSpc>
                <a:spcPct val="100000"/>
              </a:lnSpc>
            </a:pPr>
            <a:r>
              <a:rPr lang="uk-UA" sz="1800" b="1" u="sng" strike="noStrike" spc="-1">
                <a:solidFill>
                  <a:srgbClr val="FF0000"/>
                </a:solidFill>
                <a:uFillTx/>
                <a:latin typeface="Calibri"/>
                <a:ea typeface="Calibri"/>
              </a:rPr>
              <a:t>Match the phrases to their definitions.</a:t>
            </a:r>
            <a:endParaRPr lang="uk-UA" sz="1800" b="0" strike="noStrike" spc="-1">
              <a:latin typeface="Arial"/>
            </a:endParaRPr>
          </a:p>
          <a:p>
            <a:pPr>
              <a:lnSpc>
                <a:spcPct val="100000"/>
              </a:lnSpc>
            </a:pPr>
            <a:endParaRPr lang="uk-UA" sz="1800" b="0" strike="noStrike" spc="-1">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762</TotalTime>
  <Words>1351</Words>
  <Application>Microsoft Office PowerPoint</Application>
  <PresentationFormat>Экран (4:3)</PresentationFormat>
  <Paragraphs>249</Paragraphs>
  <Slides>16</Slides>
  <Notes>1</Notes>
  <HiddenSlides>0</HiddenSlides>
  <MMClips>0</MMClips>
  <ScaleCrop>false</ScaleCrop>
  <HeadingPairs>
    <vt:vector size="4" baseType="variant">
      <vt:variant>
        <vt:lpstr>Тема</vt:lpstr>
      </vt:variant>
      <vt:variant>
        <vt:i4>9</vt:i4>
      </vt:variant>
      <vt:variant>
        <vt:lpstr>Заголовки слайдов</vt:lpstr>
      </vt:variant>
      <vt:variant>
        <vt:i4>16</vt:i4>
      </vt:variant>
    </vt:vector>
  </HeadingPairs>
  <TitlesOfParts>
    <vt:vector size="25" baseType="lpstr">
      <vt:lpstr>Office Theme</vt:lpstr>
      <vt:lpstr>Office Theme</vt:lpstr>
      <vt:lpstr>Office Theme</vt:lpstr>
      <vt:lpstr>Office Theme</vt:lpstr>
      <vt:lpstr>Office Theme</vt:lpstr>
      <vt:lpstr>Office Theme</vt:lpstr>
      <vt:lpstr>Office Theme</vt:lpstr>
      <vt:lpstr>Office Theme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Creative Studio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Abstract Theme</dc:title>
  <dc:creator>Bernice Wong</dc:creator>
  <cp:lastModifiedBy>user</cp:lastModifiedBy>
  <cp:revision>47</cp:revision>
  <dcterms:created xsi:type="dcterms:W3CDTF">2004-03-09T06:01:42Z</dcterms:created>
  <dcterms:modified xsi:type="dcterms:W3CDTF">2019-11-04T20:28:51Z</dcterms:modified>
  <dc:language>uk-UA</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Company">
    <vt:lpwstr>Creative Studio</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Экран (4:3)</vt:lpwstr>
  </property>
  <property fmtid="{D5CDD505-2E9C-101B-9397-08002B2CF9AE}" pid="10" name="ScaleCrop">
    <vt:bool>false</vt:bool>
  </property>
  <property fmtid="{D5CDD505-2E9C-101B-9397-08002B2CF9AE}" pid="11" name="ShareDoc">
    <vt:bool>false</vt:bool>
  </property>
  <property fmtid="{D5CDD505-2E9C-101B-9397-08002B2CF9AE}" pid="12" name="Slides">
    <vt:i4>16</vt:i4>
  </property>
</Properties>
</file>