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80" r:id="rId4"/>
    <p:sldId id="281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1A481-FC09-4D0B-A496-A9C485A1C8F2}" type="datetimeFigureOut">
              <a:rPr lang="ru-RU" smtClean="0"/>
              <a:t>21.09.2020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75C3C-26CF-40B5-92D3-8907AD52C6F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1A481-FC09-4D0B-A496-A9C485A1C8F2}" type="datetimeFigureOut">
              <a:rPr lang="ru-RU" smtClean="0"/>
              <a:t>21.09.2020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75C3C-26CF-40B5-92D3-8907AD52C6F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1A481-FC09-4D0B-A496-A9C485A1C8F2}" type="datetimeFigureOut">
              <a:rPr lang="ru-RU" smtClean="0"/>
              <a:t>21.09.2020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75C3C-26CF-40B5-92D3-8907AD52C6F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1A481-FC09-4D0B-A496-A9C485A1C8F2}" type="datetimeFigureOut">
              <a:rPr lang="ru-RU" smtClean="0"/>
              <a:t>21.09.2020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75C3C-26CF-40B5-92D3-8907AD52C6F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1A481-FC09-4D0B-A496-A9C485A1C8F2}" type="datetimeFigureOut">
              <a:rPr lang="ru-RU" smtClean="0"/>
              <a:t>21.09.2020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75C3C-26CF-40B5-92D3-8907AD52C6F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1A481-FC09-4D0B-A496-A9C485A1C8F2}" type="datetimeFigureOut">
              <a:rPr lang="ru-RU" smtClean="0"/>
              <a:t>21.09.2020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75C3C-26CF-40B5-92D3-8907AD52C6F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1A481-FC09-4D0B-A496-A9C485A1C8F2}" type="datetimeFigureOut">
              <a:rPr lang="ru-RU" smtClean="0"/>
              <a:t>21.09.2020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75C3C-26CF-40B5-92D3-8907AD52C6F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1A481-FC09-4D0B-A496-A9C485A1C8F2}" type="datetimeFigureOut">
              <a:rPr lang="ru-RU" smtClean="0"/>
              <a:t>21.09.2020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75C3C-26CF-40B5-92D3-8907AD52C6F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1A481-FC09-4D0B-A496-A9C485A1C8F2}" type="datetimeFigureOut">
              <a:rPr lang="ru-RU" smtClean="0"/>
              <a:t>21.09.2020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75C3C-26CF-40B5-92D3-8907AD52C6F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1A481-FC09-4D0B-A496-A9C485A1C8F2}" type="datetimeFigureOut">
              <a:rPr lang="ru-RU" smtClean="0"/>
              <a:t>21.09.2020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75C3C-26CF-40B5-92D3-8907AD52C6F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1A481-FC09-4D0B-A496-A9C485A1C8F2}" type="datetimeFigureOut">
              <a:rPr lang="ru-RU" smtClean="0"/>
              <a:t>21.09.2020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75C3C-26CF-40B5-92D3-8907AD52C6F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A1A481-FC09-4D0B-A496-A9C485A1C8F2}" type="datetimeFigureOut">
              <a:rPr lang="ru-RU" smtClean="0"/>
              <a:t>21.09.2020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F75C3C-26CF-40B5-92D3-8907AD52C6F9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slide1-n.jpg"/>
          <p:cNvPicPr>
            <a:picLocks noChangeAspect="1"/>
          </p:cNvPicPr>
          <p:nvPr/>
        </p:nvPicPr>
        <p:blipFill>
          <a:blip r:embed="rId2" cstate="print"/>
          <a:srcRect b="16106"/>
          <a:stretch>
            <a:fillRect/>
          </a:stretch>
        </p:blipFill>
        <p:spPr>
          <a:xfrm>
            <a:off x="0" y="0"/>
            <a:ext cx="9155437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588224" y="6488668"/>
            <a:ext cx="25557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Holovchenko</a:t>
            </a:r>
            <a:r>
              <a:rPr lang="en-US" dirty="0" smtClean="0"/>
              <a:t> Kristina</a:t>
            </a:r>
            <a:endParaRPr lang="ru-RU" dirty="0"/>
          </a:p>
        </p:txBody>
      </p:sp>
    </p:spTree>
  </p:cSld>
  <p:clrMapOvr>
    <a:masterClrMapping/>
  </p:clrMapOvr>
  <p:transition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slide2-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864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wipe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620688"/>
            <a:ext cx="8935244" cy="5877272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260648"/>
            <a:ext cx="8892480" cy="6264696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slide3-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8640"/>
            <a:ext cx="9144000" cy="6669360"/>
          </a:xfrm>
          <a:prstGeom prst="rect">
            <a:avLst/>
          </a:prstGeom>
        </p:spPr>
      </p:pic>
    </p:spTree>
  </p:cSld>
  <p:clrMapOvr>
    <a:masterClrMapping/>
  </p:clrMapOvr>
  <p:transition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slide4-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wip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slide5-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wip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slide6-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wipe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slide7-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wipe dir="r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slide8-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wedg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slide9-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slide10-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slide11-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wedg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slide12-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wip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slide13-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slide16-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wipe dir="r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slide17-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wipe dir="u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slide18-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slide19-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slide20-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wipe dir="r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slide21-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wipe dir="u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slide22-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wedg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slide23-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wip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slide25-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wipe dir="r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slide26-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8640"/>
            <a:ext cx="9144000" cy="6669360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slide27-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074" name="Picture 2" descr="University of Edinburgh Law School | LinkedIn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67944" y="1772816"/>
            <a:ext cx="4896544" cy="4176464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431</TotalTime>
  <Words>2</Words>
  <Application>Microsoft Office PowerPoint</Application>
  <PresentationFormat>Экран (4:3)</PresentationFormat>
  <Paragraphs>1</Paragraphs>
  <Slides>26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7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pc</dc:creator>
  <cp:lastModifiedBy>pc</cp:lastModifiedBy>
  <cp:revision>40</cp:revision>
  <dcterms:created xsi:type="dcterms:W3CDTF">2020-09-21T08:17:17Z</dcterms:created>
  <dcterms:modified xsi:type="dcterms:W3CDTF">2020-09-21T15:29:15Z</dcterms:modified>
</cp:coreProperties>
</file>