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22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064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2161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95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5932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85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92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06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06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3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60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150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2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962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9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46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1ED08-F3F6-40E9-978D-14B5AA8A2FA3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2ADC12-5F69-4EFD-9F7F-2C6FF331C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157" y="1872271"/>
            <a:ext cx="7766936" cy="1646302"/>
          </a:xfrm>
        </p:spPr>
        <p:txBody>
          <a:bodyPr/>
          <a:lstStyle/>
          <a:p>
            <a:r>
              <a:rPr lang="en-US" dirty="0"/>
              <a:t>1. When do you have your English lessons?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062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516" y="2929719"/>
            <a:ext cx="8596668" cy="1320800"/>
          </a:xfrm>
        </p:spPr>
        <p:txBody>
          <a:bodyPr/>
          <a:lstStyle/>
          <a:p>
            <a:r>
              <a:rPr lang="en-US" dirty="0"/>
              <a:t>10. Can you ask and answer the questions?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878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68" y="2779595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11. Do you read stories at the English lessons? What story did you read at the last lesson? Did you like it? Why?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002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880" y="3161732"/>
            <a:ext cx="8596668" cy="1320800"/>
          </a:xfrm>
        </p:spPr>
        <p:txBody>
          <a:bodyPr/>
          <a:lstStyle/>
          <a:p>
            <a:r>
              <a:rPr lang="en-US" dirty="0"/>
              <a:t>12. What compositions do you write at the English lessons?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536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051" y="2574878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13. Do you like to write English compo­sitions? What marks do you usually get for the compositions?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415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64" y="2547582"/>
            <a:ext cx="8596668" cy="1320800"/>
          </a:xfrm>
        </p:spPr>
        <p:txBody>
          <a:bodyPr/>
          <a:lstStyle/>
          <a:p>
            <a:r>
              <a:rPr lang="en-US" dirty="0"/>
              <a:t>14. Did you write English compositions last year?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9789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208" y="2452048"/>
            <a:ext cx="8596668" cy="1320800"/>
          </a:xfrm>
        </p:spPr>
        <p:txBody>
          <a:bodyPr/>
          <a:lstStyle/>
          <a:p>
            <a:r>
              <a:rPr lang="en-US" dirty="0"/>
              <a:t>15. What did you write about?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619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8653" y="2765946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16. Are your English lessons interesting? Do you like them? Why?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878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516" y="2520287"/>
            <a:ext cx="8596668" cy="1320800"/>
          </a:xfrm>
        </p:spPr>
        <p:txBody>
          <a:bodyPr>
            <a:noAutofit/>
          </a:bodyPr>
          <a:lstStyle/>
          <a:p>
            <a:r>
              <a:rPr lang="en-US" sz="4800" dirty="0"/>
              <a:t>2. What do you learn to do at these lessons?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684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755" y="2506639"/>
            <a:ext cx="8596668" cy="1320800"/>
          </a:xfrm>
        </p:spPr>
        <p:txBody>
          <a:bodyPr/>
          <a:lstStyle/>
          <a:p>
            <a:r>
              <a:rPr lang="en-US" dirty="0"/>
              <a:t>3. Do you write down new words and expres­sions into your vocabularies?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53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925" y="2643117"/>
            <a:ext cx="8596668" cy="1320800"/>
          </a:xfrm>
        </p:spPr>
        <p:txBody>
          <a:bodyPr/>
          <a:lstStyle/>
          <a:p>
            <a:r>
              <a:rPr lang="en-US" dirty="0"/>
              <a:t>4. Is your vocabulary good or bad? Is it clean or dirty?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664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02173"/>
            <a:ext cx="8596668" cy="1320800"/>
          </a:xfrm>
        </p:spPr>
        <p:txBody>
          <a:bodyPr/>
          <a:lstStyle/>
          <a:p>
            <a:r>
              <a:rPr lang="en-US" dirty="0"/>
              <a:t>5. Do you know all the words which you have in your vocabulary?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704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108" y="2725003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6. Do you make up sentences with the words and word-combinations at the English lessons? Can you do it well?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89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221" y="2615821"/>
            <a:ext cx="8596668" cy="1320800"/>
          </a:xfrm>
        </p:spPr>
        <p:txBody>
          <a:bodyPr/>
          <a:lstStyle/>
          <a:p>
            <a:r>
              <a:rPr lang="en-US" dirty="0"/>
              <a:t>7. Who can make up sentences with the words and word-combina­tions very well?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035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415" y="3025254"/>
            <a:ext cx="8596668" cy="1320800"/>
          </a:xfrm>
        </p:spPr>
        <p:txBody>
          <a:bodyPr/>
          <a:lstStyle/>
          <a:p>
            <a:r>
              <a:rPr lang="en-US" dirty="0"/>
              <a:t>8. What marks do you usually get in English? Why?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664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095" y="2301923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9. Do you learn to ask and answer the questions at the English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lessons?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08150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</TotalTime>
  <Words>234</Words>
  <Application>Microsoft Office PowerPoint</Application>
  <PresentationFormat>Широкоэкранный</PresentationFormat>
  <Paragraphs>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Wingdings 3</vt:lpstr>
      <vt:lpstr>Грань</vt:lpstr>
      <vt:lpstr>1. When do you have your English lessons? </vt:lpstr>
      <vt:lpstr>2. What do you learn to do at these lessons? </vt:lpstr>
      <vt:lpstr>3. Do you write down new words and expres­sions into your vocabularies? </vt:lpstr>
      <vt:lpstr>4. Is your vocabulary good or bad? Is it clean or dirty? </vt:lpstr>
      <vt:lpstr>5. Do you know all the words which you have in your vocabulary? </vt:lpstr>
      <vt:lpstr>6. Do you make up sentences with the words and word-combinations at the English lessons? Can you do it well? </vt:lpstr>
      <vt:lpstr>7. Who can make up sentences with the words and word-combina­tions very well?</vt:lpstr>
      <vt:lpstr>8. What marks do you usually get in English? Why? </vt:lpstr>
      <vt:lpstr>9. Do you learn to ask and answer the questions at the English lessons?</vt:lpstr>
      <vt:lpstr>10. Can you ask and answer the questions? </vt:lpstr>
      <vt:lpstr>11. Do you read stories at the English lessons? What story did you read at the last lesson? Did you like it? Why? </vt:lpstr>
      <vt:lpstr>12. What compositions do you write at the English lessons? </vt:lpstr>
      <vt:lpstr>13. Do you like to write English compo­sitions? What marks do you usually get for the compositions? </vt:lpstr>
      <vt:lpstr>14. Did you write English compositions last year? </vt:lpstr>
      <vt:lpstr>15. What did you write about? </vt:lpstr>
      <vt:lpstr>16. Are your English lessons interesting? Do you like them? Why?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When do you have your English lessons? </dc:title>
  <dc:creator>User</dc:creator>
  <cp:lastModifiedBy>User</cp:lastModifiedBy>
  <cp:revision>2</cp:revision>
  <dcterms:created xsi:type="dcterms:W3CDTF">2020-10-20T20:31:51Z</dcterms:created>
  <dcterms:modified xsi:type="dcterms:W3CDTF">2020-10-20T20:42:09Z</dcterms:modified>
</cp:coreProperties>
</file>