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88" r:id="rId2"/>
    <p:sldId id="256" r:id="rId3"/>
    <p:sldId id="259" r:id="rId4"/>
    <p:sldId id="258" r:id="rId5"/>
    <p:sldId id="285" r:id="rId6"/>
    <p:sldId id="260" r:id="rId7"/>
    <p:sldId id="283" r:id="rId8"/>
    <p:sldId id="261" r:id="rId9"/>
    <p:sldId id="262" r:id="rId10"/>
    <p:sldId id="263" r:id="rId11"/>
    <p:sldId id="265" r:id="rId12"/>
    <p:sldId id="266" r:id="rId13"/>
    <p:sldId id="281" r:id="rId14"/>
    <p:sldId id="267" r:id="rId15"/>
    <p:sldId id="282" r:id="rId16"/>
    <p:sldId id="268" r:id="rId17"/>
    <p:sldId id="272" r:id="rId18"/>
    <p:sldId id="286" r:id="rId19"/>
    <p:sldId id="269" r:id="rId20"/>
    <p:sldId id="287" r:id="rId21"/>
    <p:sldId id="284" r:id="rId22"/>
    <p:sldId id="28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4949-FF60-47D6-8559-520DFA170682}" type="datetimeFigureOut">
              <a:rPr lang="ru-RU" smtClean="0"/>
              <a:pPr/>
              <a:t>09.03.2011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BA540B-19C1-404B-908A-1BCC606D8A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4949-FF60-47D6-8559-520DFA170682}" type="datetimeFigureOut">
              <a:rPr lang="ru-RU" smtClean="0"/>
              <a:pPr/>
              <a:t>09.03.2011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A540B-19C1-404B-908A-1BCC606D8A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4949-FF60-47D6-8559-520DFA170682}" type="datetimeFigureOut">
              <a:rPr lang="ru-RU" smtClean="0"/>
              <a:pPr/>
              <a:t>09.03.2011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A540B-19C1-404B-908A-1BCC606D8A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35D4949-FF60-47D6-8559-520DFA170682}" type="datetimeFigureOut">
              <a:rPr lang="ru-RU" smtClean="0"/>
              <a:pPr/>
              <a:t>09.03.2011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ABA540B-19C1-404B-908A-1BCC606D8A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4949-FF60-47D6-8559-520DFA170682}" type="datetimeFigureOut">
              <a:rPr lang="ru-RU" smtClean="0"/>
              <a:pPr/>
              <a:t>09.03.2011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A540B-19C1-404B-908A-1BCC606D8A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4949-FF60-47D6-8559-520DFA170682}" type="datetimeFigureOut">
              <a:rPr lang="ru-RU" smtClean="0"/>
              <a:pPr/>
              <a:t>09.03.2011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A540B-19C1-404B-908A-1BCC606D8A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A540B-19C1-404B-908A-1BCC606D8A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4949-FF60-47D6-8559-520DFA170682}" type="datetimeFigureOut">
              <a:rPr lang="ru-RU" smtClean="0"/>
              <a:pPr/>
              <a:t>09.03.2011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4949-FF60-47D6-8559-520DFA170682}" type="datetimeFigureOut">
              <a:rPr lang="ru-RU" smtClean="0"/>
              <a:pPr/>
              <a:t>09.03.2011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A540B-19C1-404B-908A-1BCC606D8A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4949-FF60-47D6-8559-520DFA170682}" type="datetimeFigureOut">
              <a:rPr lang="ru-RU" smtClean="0"/>
              <a:pPr/>
              <a:t>09.03.2011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A540B-19C1-404B-908A-1BCC606D8A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35D4949-FF60-47D6-8559-520DFA170682}" type="datetimeFigureOut">
              <a:rPr lang="ru-RU" smtClean="0"/>
              <a:pPr/>
              <a:t>09.03.2011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ABA540B-19C1-404B-908A-1BCC606D8A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D4949-FF60-47D6-8559-520DFA170682}" type="datetimeFigureOut">
              <a:rPr lang="ru-RU" smtClean="0"/>
              <a:pPr/>
              <a:t>09.03.2011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BA540B-19C1-404B-908A-1BCC606D8A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35D4949-FF60-47D6-8559-520DFA170682}" type="datetimeFigureOut">
              <a:rPr lang="ru-RU" smtClean="0"/>
              <a:pPr/>
              <a:t>09.03.2011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ABA540B-19C1-404B-908A-1BCC606D8A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&#1044;&#1086;&#1082;.+\&#1044;&#1086;&#1082;.%20&#1053;\love%20lesson\Nat%20King%20Cole%20-%20L-O-V-E%20(zvukoff.ru)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C90043472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1643050"/>
            <a:ext cx="3816000" cy="3816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86182" y="714356"/>
            <a:ext cx="481606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WHAT’S LOVE</a:t>
            </a:r>
          </a:p>
          <a:p>
            <a:pPr algn="ctr"/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Nat King Cole - L-O-V-E (zvukoff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4357686" y="3000372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718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love_quotes_graphics_b1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500042"/>
            <a:ext cx="6029559" cy="6012000"/>
          </a:xfrm>
          <a:prstGeom prst="rect">
            <a:avLst/>
          </a:prstGeom>
        </p:spPr>
      </p:pic>
    </p:spTree>
  </p:cSld>
  <p:clrMapOvr>
    <a:masterClrMapping/>
  </p:clrMapOvr>
  <p:transition advTm="5532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love_quotes_graphics_b1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357166"/>
            <a:ext cx="5580000" cy="6062870"/>
          </a:xfrm>
          <a:prstGeom prst="rect">
            <a:avLst/>
          </a:prstGeom>
        </p:spPr>
      </p:pic>
    </p:spTree>
  </p:cSld>
  <p:clrMapOvr>
    <a:masterClrMapping/>
  </p:clrMapOvr>
  <p:transition advTm="6468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love_quotes_graphics_c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357166"/>
            <a:ext cx="7392000" cy="5544000"/>
          </a:xfrm>
          <a:prstGeom prst="rect">
            <a:avLst/>
          </a:prstGeom>
        </p:spPr>
      </p:pic>
    </p:spTree>
  </p:cSld>
  <p:clrMapOvr>
    <a:masterClrMapping/>
  </p:clrMapOvr>
  <p:transition advTm="6656"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Local Settings\Temporary Internet Files\Content.IE5\EBAZOZBS\MP900401279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57163"/>
            <a:ext cx="4932000" cy="61665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571736" y="428604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Love is like a mountain,</a:t>
            </a:r>
          </a:p>
          <a:p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hard to climb,</a:t>
            </a:r>
          </a:p>
          <a:p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but once you get to the top</a:t>
            </a:r>
          </a:p>
          <a:p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the view is beautiful.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7172"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love_quotes_graphics_c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357166"/>
            <a:ext cx="6192691" cy="6012000"/>
          </a:xfrm>
          <a:prstGeom prst="rect">
            <a:avLst/>
          </a:prstGeom>
        </p:spPr>
      </p:pic>
    </p:spTree>
  </p:cSld>
  <p:clrMapOvr>
    <a:masterClrMapping/>
  </p:clrMapOvr>
  <p:transition advTm="6235"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истратор\Local Settings\Temporary Internet Files\Content.IE5\7TVA7U3R\MP900406458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8496000" cy="56618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785786" y="642918"/>
            <a:ext cx="4572000" cy="34470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000" b="1" dirty="0" smtClean="0">
                <a:solidFill>
                  <a:srgbClr val="00B0F0"/>
                </a:solidFill>
              </a:rPr>
              <a:t>Love is like the sun coming out of the clouds and warming your soul.</a:t>
            </a:r>
          </a:p>
          <a:p>
            <a:endParaRPr lang="en-US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advTm="7453"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love_quotes_graphics_c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428604"/>
            <a:ext cx="3636000" cy="5949817"/>
          </a:xfrm>
          <a:prstGeom prst="rect">
            <a:avLst/>
          </a:prstGeom>
        </p:spPr>
      </p:pic>
    </p:spTree>
  </p:cSld>
  <p:clrMapOvr>
    <a:masterClrMapping/>
  </p:clrMapOvr>
  <p:transition advTm="7047">
    <p:pull dir="l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c-5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500042"/>
            <a:ext cx="7200000" cy="5466181"/>
          </a:xfrm>
          <a:prstGeom prst="rect">
            <a:avLst/>
          </a:prstGeom>
        </p:spPr>
      </p:pic>
    </p:spTree>
  </p:cSld>
  <p:clrMapOvr>
    <a:masterClrMapping/>
  </p:clrMapOvr>
  <p:transition advTm="6437"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h_blindru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571480"/>
            <a:ext cx="2556000" cy="584229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14744" y="2143116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latin typeface="Century Gothic" pitchFamily="34" charset="0"/>
              </a:rPr>
              <a:t>Love isn't blind; it just only sees what matters.</a:t>
            </a:r>
          </a:p>
        </p:txBody>
      </p:sp>
    </p:spTree>
  </p:cSld>
  <p:clrMapOvr>
    <a:masterClrMapping/>
  </p:clrMapOvr>
  <p:transition advTm="6469">
    <p:split orient="vert"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love_quotes_graphics_c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0"/>
            <a:ext cx="5700941" cy="6264000"/>
          </a:xfrm>
          <a:prstGeom prst="rect">
            <a:avLst/>
          </a:prstGeom>
        </p:spPr>
      </p:pic>
    </p:spTree>
  </p:cSld>
  <p:clrMapOvr>
    <a:masterClrMapping/>
  </p:clrMapOvr>
  <p:transition advTm="7265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love_quotes_comment_graphic_01-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428604"/>
            <a:ext cx="7812000" cy="58626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advTm="6406">
    <p:strips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06155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500042"/>
            <a:ext cx="8100000" cy="586058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4071942"/>
            <a:ext cx="4643454" cy="2062103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200" b="1" i="1" dirty="0" smtClean="0">
                <a:solidFill>
                  <a:srgbClr val="0070C0"/>
                </a:solidFill>
                <a:latin typeface="Century" pitchFamily="18" charset="0"/>
              </a:rPr>
              <a:t>To the world you may be one person,</a:t>
            </a:r>
          </a:p>
          <a:p>
            <a:r>
              <a:rPr lang="en-US" sz="3200" b="1" i="1" dirty="0" smtClean="0">
                <a:solidFill>
                  <a:srgbClr val="0070C0"/>
                </a:solidFill>
                <a:latin typeface="Century" pitchFamily="18" charset="0"/>
              </a:rPr>
              <a:t>but to one person you may be the world.</a:t>
            </a:r>
          </a:p>
        </p:txBody>
      </p:sp>
    </p:spTree>
  </p:cSld>
  <p:clrMapOvr>
    <a:masterClrMapping/>
  </p:clrMapOvr>
  <p:transition advTm="6672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P9004090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285728"/>
            <a:ext cx="5940000" cy="5940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00166" y="5000636"/>
            <a:ext cx="60078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Love that is true never grows old.</a:t>
            </a:r>
          </a:p>
        </p:txBody>
      </p:sp>
    </p:spTree>
  </p:cSld>
  <p:clrMapOvr>
    <a:masterClrMapping/>
  </p:clrMapOvr>
  <p:transition advTm="6328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0_love_sayings_slide_show_for_mac_os_x_-128149-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2571744"/>
            <a:ext cx="3456000" cy="3499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84824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428604"/>
            <a:ext cx="5040000" cy="23625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advTm="803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love_quotes_graphics_b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357166"/>
            <a:ext cx="6156000" cy="6156000"/>
          </a:xfrm>
          <a:prstGeom prst="rect">
            <a:avLst/>
          </a:prstGeom>
        </p:spPr>
      </p:pic>
    </p:spTree>
  </p:cSld>
  <p:clrMapOvr>
    <a:masterClrMapping/>
  </p:clrMapOvr>
  <p:transition advTm="6203"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love_quotes_graphics_a2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071546"/>
            <a:ext cx="6352500" cy="435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Tm="5828"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истратор\Local Settings\Temporary Internet Files\Content.IE5\W35S1B4U\MP900424262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642918"/>
            <a:ext cx="8532000" cy="558579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785794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  <a:latin typeface="Monotype Corsiva" pitchFamily="66" charset="0"/>
              </a:rPr>
              <a:t>Love, like a river, will cut a new path</a:t>
            </a:r>
            <a:br>
              <a:rPr lang="en-US" sz="5400" b="1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en-US" sz="5400" b="1" dirty="0" smtClean="0">
                <a:solidFill>
                  <a:srgbClr val="FFFF00"/>
                </a:solidFill>
                <a:latin typeface="Monotype Corsiva" pitchFamily="66" charset="0"/>
              </a:rPr>
              <a:t>whenever it meets an obstacle.</a:t>
            </a:r>
            <a:r>
              <a:rPr lang="en-US" sz="5400" b="1" dirty="0" smtClean="0">
                <a:solidFill>
                  <a:srgbClr val="FFFF00"/>
                </a:solidFill>
              </a:rPr>
              <a:t/>
            </a:r>
            <a:br>
              <a:rPr lang="en-US" sz="5400" b="1" dirty="0" smtClean="0">
                <a:solidFill>
                  <a:srgbClr val="FFFF00"/>
                </a:solidFill>
              </a:rPr>
            </a:br>
            <a:endParaRPr lang="ru-RU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6328"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love_quotes_graphics_b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357166"/>
            <a:ext cx="5671403" cy="5868000"/>
          </a:xfrm>
          <a:prstGeom prst="rect">
            <a:avLst/>
          </a:prstGeom>
        </p:spPr>
      </p:pic>
    </p:spTree>
  </p:cSld>
  <p:clrMapOvr>
    <a:masterClrMapping/>
  </p:clrMapOvr>
  <p:transition advTm="4953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P9004089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500042"/>
            <a:ext cx="8496000" cy="566842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4857760"/>
            <a:ext cx="882485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Love is smiling on the inside </a:t>
            </a:r>
          </a:p>
          <a:p>
            <a:r>
              <a:rPr lang="en-US" sz="48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and out.</a:t>
            </a:r>
          </a:p>
        </p:txBody>
      </p:sp>
    </p:spTree>
  </p:cSld>
  <p:clrMapOvr>
    <a:masterClrMapping/>
  </p:clrMapOvr>
  <p:transition advTm="4562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love_quotes_graphics_b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0"/>
            <a:ext cx="6445540" cy="6264000"/>
          </a:xfrm>
          <a:prstGeom prst="rect">
            <a:avLst/>
          </a:prstGeom>
        </p:spPr>
      </p:pic>
    </p:spTree>
  </p:cSld>
  <p:clrMapOvr>
    <a:masterClrMapping/>
  </p:clrMapOvr>
  <p:transition advTm="639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love_quotes_graphics_b1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39" y="285728"/>
            <a:ext cx="5315887" cy="6156000"/>
          </a:xfrm>
          <a:prstGeom prst="rect">
            <a:avLst/>
          </a:prstGeom>
        </p:spPr>
      </p:pic>
    </p:spTree>
  </p:cSld>
  <p:clrMapOvr>
    <a:masterClrMapping/>
  </p:clrMapOvr>
  <p:transition advTm="5531">
    <p:split orient="vert" dir="in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</TotalTime>
  <Words>97</Words>
  <Application>Microsoft Office PowerPoint</Application>
  <PresentationFormat>Экран (4:3)</PresentationFormat>
  <Paragraphs>13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27</cp:revision>
  <dcterms:created xsi:type="dcterms:W3CDTF">2011-02-14T12:01:49Z</dcterms:created>
  <dcterms:modified xsi:type="dcterms:W3CDTF">2011-03-09T15:10:57Z</dcterms:modified>
</cp:coreProperties>
</file>