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Lst>
  <p:notesMasterIdLst>
    <p:notesMasterId r:id="rId23"/>
  </p:notesMasterIdLst>
  <p:handoutMasterIdLst>
    <p:handoutMasterId r:id="rId24"/>
  </p:handoutMasterIdLst>
  <p:sldIdLst>
    <p:sldId id="256" r:id="rId2"/>
    <p:sldId id="289" r:id="rId3"/>
    <p:sldId id="287" r:id="rId4"/>
    <p:sldId id="268" r:id="rId5"/>
    <p:sldId id="269" r:id="rId6"/>
    <p:sldId id="288" r:id="rId7"/>
    <p:sldId id="270" r:id="rId8"/>
    <p:sldId id="272" r:id="rId9"/>
    <p:sldId id="273" r:id="rId10"/>
    <p:sldId id="274" r:id="rId11"/>
    <p:sldId id="275" r:id="rId12"/>
    <p:sldId id="276" r:id="rId13"/>
    <p:sldId id="271" r:id="rId14"/>
    <p:sldId id="277" r:id="rId15"/>
    <p:sldId id="278" r:id="rId16"/>
    <p:sldId id="279" r:id="rId17"/>
    <p:sldId id="280" r:id="rId18"/>
    <p:sldId id="281" r:id="rId19"/>
    <p:sldId id="282" r:id="rId20"/>
    <p:sldId id="283" r:id="rId21"/>
    <p:sldId id="266"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ght" initials="L" lastIdx="1" clrIdx="0">
    <p:extLst>
      <p:ext uri="{19B8F6BF-5375-455C-9EA6-DF929625EA0E}">
        <p15:presenceInfo xmlns:p15="http://schemas.microsoft.com/office/powerpoint/2012/main" userId="Ligh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2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Помір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3" d="100"/>
          <a:sy n="73" d="100"/>
        </p:scale>
        <p:origin x="1278" y="54"/>
      </p:cViewPr>
      <p:guideLst>
        <p:guide orient="horz" pos="2160"/>
        <p:guide pos="2880"/>
      </p:guideLst>
    </p:cSldViewPr>
  </p:slideViewPr>
  <p:notesTextViewPr>
    <p:cViewPr>
      <p:scale>
        <a:sx n="1" d="1"/>
        <a:sy n="1" d="1"/>
      </p:scale>
      <p:origin x="0" y="0"/>
    </p:cViewPr>
  </p:notesTextViewPr>
  <p:notesViewPr>
    <p:cSldViewPr snapToGrid="0">
      <p:cViewPr varScale="1">
        <p:scale>
          <a:sx n="89" d="100"/>
          <a:sy n="89" d="100"/>
        </p:scale>
        <p:origin x="379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10-31T23:10:46.232" idx="1">
    <p:pos x="10" y="10"/>
    <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Місце для верхнього колонтитула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Місце для дати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5393861-A8B2-4530-B5AB-70F20F11B715}" type="datetimeFigureOut">
              <a:rPr lang="uk-UA" smtClean="0"/>
              <a:pPr/>
              <a:t>15.11.2020</a:t>
            </a:fld>
            <a:endParaRPr lang="uk-UA"/>
          </a:p>
        </p:txBody>
      </p:sp>
      <p:sp>
        <p:nvSpPr>
          <p:cNvPr id="4" name="Місце для нижнього колонтитула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5" name="Місце для номера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D20F1AF-F046-491A-83EE-AFCB36CA5E5A}" type="slidenum">
              <a:rPr lang="uk-UA" smtClean="0"/>
              <a:pPr/>
              <a:t>‹#›</a:t>
            </a:fld>
            <a:endParaRPr lang="uk-UA"/>
          </a:p>
        </p:txBody>
      </p:sp>
    </p:spTree>
    <p:extLst>
      <p:ext uri="{BB962C8B-B14F-4D97-AF65-F5344CB8AC3E}">
        <p14:creationId xmlns:p14="http://schemas.microsoft.com/office/powerpoint/2010/main" val="3479602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Місце для верхнього колонтитула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Місце для дати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3FA42D-5D17-426A-BDB2-7BF3AA4480FA}" type="datetimeFigureOut">
              <a:rPr lang="uk-UA" smtClean="0"/>
              <a:pPr/>
              <a:t>15.11.2020</a:t>
            </a:fld>
            <a:endParaRPr lang="uk-UA"/>
          </a:p>
        </p:txBody>
      </p:sp>
      <p:sp>
        <p:nvSpPr>
          <p:cNvPr id="4" name="Місце для зображення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Місце для нотаток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6" name="Місце для нижнього колонтитула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Місце для номера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E32DCA-BC52-4FB1-B458-3F6B5BF8894E}" type="slidenum">
              <a:rPr lang="uk-UA" smtClean="0"/>
              <a:pPr/>
              <a:t>‹#›</a:t>
            </a:fld>
            <a:endParaRPr lang="uk-UA"/>
          </a:p>
        </p:txBody>
      </p:sp>
    </p:spTree>
    <p:extLst>
      <p:ext uri="{BB962C8B-B14F-4D97-AF65-F5344CB8AC3E}">
        <p14:creationId xmlns:p14="http://schemas.microsoft.com/office/powerpoint/2010/main" val="20938612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a:xfrm>
            <a:off x="1371600" y="1143000"/>
            <a:ext cx="4114800" cy="3086100"/>
          </a:xfrm>
        </p:spPr>
      </p:sp>
      <p:sp>
        <p:nvSpPr>
          <p:cNvPr id="3" name="Місце для нотаток 2"/>
          <p:cNvSpPr>
            <a:spLocks noGrp="1"/>
          </p:cNvSpPr>
          <p:nvPr>
            <p:ph type="body" idx="1"/>
          </p:nvPr>
        </p:nvSpPr>
        <p:spPr/>
        <p:txBody>
          <a:bodyPr/>
          <a:lstStyle/>
          <a:p>
            <a:endParaRPr lang="ru-RU"/>
          </a:p>
        </p:txBody>
      </p:sp>
      <p:sp>
        <p:nvSpPr>
          <p:cNvPr id="4" name="Місце для номера слайда 3"/>
          <p:cNvSpPr>
            <a:spLocks noGrp="1"/>
          </p:cNvSpPr>
          <p:nvPr>
            <p:ph type="sldNum" sz="quarter" idx="10"/>
          </p:nvPr>
        </p:nvSpPr>
        <p:spPr/>
        <p:txBody>
          <a:bodyPr/>
          <a:lstStyle/>
          <a:p>
            <a:fld id="{44E32DCA-BC52-4FB1-B458-3F6B5BF8894E}" type="slidenum">
              <a:rPr lang="uk-UA" smtClean="0"/>
              <a:pPr/>
              <a:t>1</a:t>
            </a:fld>
            <a:endParaRPr lang="uk-UA"/>
          </a:p>
        </p:txBody>
      </p:sp>
    </p:spTree>
    <p:extLst>
      <p:ext uri="{BB962C8B-B14F-4D97-AF65-F5344CB8AC3E}">
        <p14:creationId xmlns:p14="http://schemas.microsoft.com/office/powerpoint/2010/main" val="12260200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pic>
        <p:nvPicPr>
          <p:cNvPr id="5" name="Рисунок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503301"/>
            <a:ext cx="9144000" cy="3354699"/>
          </a:xfrm>
          <a:prstGeom prst="rect">
            <a:avLst/>
          </a:prstGeom>
        </p:spPr>
      </p:pic>
      <p:sp>
        <p:nvSpPr>
          <p:cNvPr id="11" name="Freeform 6"/>
          <p:cNvSpPr/>
          <p:nvPr/>
        </p:nvSpPr>
        <p:spPr bwMode="auto">
          <a:xfrm>
            <a:off x="0" y="1"/>
            <a:ext cx="9144000" cy="1332000"/>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blipFill>
            <a:blip r:embed="rId3"/>
            <a:stretch>
              <a:fillRect/>
            </a:stretch>
          </a:blipFill>
          <a:ln/>
          <a:effectLs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hasCustomPrompt="1"/>
          </p:nvPr>
        </p:nvSpPr>
        <p:spPr>
          <a:xfrm>
            <a:off x="607501" y="1449152"/>
            <a:ext cx="7929000" cy="2971051"/>
          </a:xfrm>
        </p:spPr>
        <p:txBody>
          <a:bodyPr/>
          <a:lstStyle>
            <a:lvl1pPr>
              <a:defRPr sz="5400"/>
            </a:lvl1pPr>
          </a:lstStyle>
          <a:p>
            <a:r>
              <a:rPr lang="uk-UA" dirty="0" smtClean="0"/>
              <a:t>Назва презентації</a:t>
            </a:r>
            <a:endParaRPr lang="en-US" dirty="0"/>
          </a:p>
        </p:txBody>
      </p:sp>
      <p:sp>
        <p:nvSpPr>
          <p:cNvPr id="3" name="Subtitle 2"/>
          <p:cNvSpPr>
            <a:spLocks noGrp="1"/>
          </p:cNvSpPr>
          <p:nvPr>
            <p:ph type="subTitle" idx="1" hasCustomPrompt="1"/>
          </p:nvPr>
        </p:nvSpPr>
        <p:spPr>
          <a:xfrm>
            <a:off x="607501" y="5280847"/>
            <a:ext cx="7929000" cy="434974"/>
          </a:xfrm>
        </p:spPr>
        <p:txBody>
          <a:bodyPr anchor="t"/>
          <a:lstStyle>
            <a:lvl1pPr marL="4308475" indent="0" algn="l">
              <a:buNone/>
              <a:defRPr>
                <a:solidFill>
                  <a:schemeClr val="tx1"/>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uk-UA" dirty="0" smtClean="0"/>
              <a:t>ПІБ доповідача, посада</a:t>
            </a:r>
            <a:endParaRPr lang="en-US" dirty="0"/>
          </a:p>
        </p:txBody>
      </p:sp>
      <p:sp>
        <p:nvSpPr>
          <p:cNvPr id="7" name="Date Placeholder 3"/>
          <p:cNvSpPr>
            <a:spLocks noGrp="1"/>
          </p:cNvSpPr>
          <p:nvPr>
            <p:ph type="dt" sz="half" idx="10"/>
          </p:nvPr>
        </p:nvSpPr>
        <p:spPr>
          <a:xfrm>
            <a:off x="7000969" y="6362644"/>
            <a:ext cx="1007780" cy="365125"/>
          </a:xfrm>
        </p:spPr>
        <p:txBody>
          <a:bodyPr/>
          <a:lstStyle/>
          <a:p>
            <a:fld id="{EFBCECC3-9C9F-4A5A-BED8-707FA03E36DD}" type="datetime1">
              <a:rPr lang="uk-UA" smtClean="0"/>
              <a:pPr/>
              <a:t>15.11.2020</a:t>
            </a:fld>
            <a:endParaRPr lang="en-US" dirty="0"/>
          </a:p>
        </p:txBody>
      </p:sp>
      <p:sp>
        <p:nvSpPr>
          <p:cNvPr id="9" name="Footer Placeholder 4"/>
          <p:cNvSpPr>
            <a:spLocks noGrp="1"/>
          </p:cNvSpPr>
          <p:nvPr>
            <p:ph type="ftr" sz="quarter" idx="11"/>
          </p:nvPr>
        </p:nvSpPr>
        <p:spPr>
          <a:xfrm>
            <a:off x="344814" y="6367535"/>
            <a:ext cx="6483240" cy="365125"/>
          </a:xfrm>
        </p:spPr>
        <p:txBody>
          <a:bodyPr/>
          <a:lstStyle>
            <a:lvl1pPr>
              <a:defRPr/>
            </a:lvl1pPr>
          </a:lstStyle>
          <a:p>
            <a:r>
              <a:rPr lang="ru-RU" smtClean="0"/>
              <a:t>ПІБ доповідача, посада</a:t>
            </a:r>
            <a:endParaRPr lang="en-US" dirty="0"/>
          </a:p>
        </p:txBody>
      </p:sp>
      <p:sp>
        <p:nvSpPr>
          <p:cNvPr id="10" name="Slide Number Placeholder 5"/>
          <p:cNvSpPr>
            <a:spLocks noGrp="1"/>
          </p:cNvSpPr>
          <p:nvPr>
            <p:ph type="sldNum" sz="quarter" idx="12"/>
          </p:nvPr>
        </p:nvSpPr>
        <p:spPr>
          <a:xfrm>
            <a:off x="8008750" y="6237170"/>
            <a:ext cx="796616" cy="490599"/>
          </a:xfrm>
        </p:spPr>
        <p:txBody>
          <a:bodyPr/>
          <a:lstStyle/>
          <a:p>
            <a:fld id="{D57F1E4F-1CFF-5643-939E-217C01CDF565}" type="slidenum">
              <a:rPr lang="en-US" dirty="0"/>
              <a:pPr/>
              <a:t>‹#›</a:t>
            </a:fld>
            <a:endParaRPr lang="en-US" dirty="0"/>
          </a:p>
        </p:txBody>
      </p:sp>
      <p:pic>
        <p:nvPicPr>
          <p:cNvPr id="12" name="Рисунок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4000" y="54000"/>
            <a:ext cx="945475" cy="1155040"/>
          </a:xfrm>
          <a:prstGeom prst="rect">
            <a:avLst/>
          </a:prstGeom>
        </p:spPr>
      </p:pic>
      <p:sp>
        <p:nvSpPr>
          <p:cNvPr id="13" name="TextBox 12"/>
          <p:cNvSpPr txBox="1"/>
          <p:nvPr userDrawn="1"/>
        </p:nvSpPr>
        <p:spPr>
          <a:xfrm>
            <a:off x="1053475" y="126843"/>
            <a:ext cx="4893931" cy="923330"/>
          </a:xfrm>
          <a:prstGeom prst="rect">
            <a:avLst/>
          </a:prstGeom>
          <a:noFill/>
        </p:spPr>
        <p:txBody>
          <a:bodyPr wrap="square" rtlCol="0">
            <a:spAutoFit/>
          </a:bodyPr>
          <a:lstStyle/>
          <a:p>
            <a:r>
              <a:rPr lang="uk-UA" sz="2700" b="1" dirty="0" smtClean="0">
                <a:solidFill>
                  <a:schemeClr val="accent3">
                    <a:lumMod val="60000"/>
                    <a:lumOff val="40000"/>
                  </a:schemeClr>
                </a:solidFill>
              </a:rPr>
              <a:t>КИЇВСЬКИЙ</a:t>
            </a:r>
            <a:r>
              <a:rPr lang="uk-UA" sz="2700" b="1" baseline="0" dirty="0" smtClean="0">
                <a:solidFill>
                  <a:schemeClr val="accent3">
                    <a:lumMod val="60000"/>
                    <a:lumOff val="40000"/>
                  </a:schemeClr>
                </a:solidFill>
              </a:rPr>
              <a:t> УНІВЕРСИТЕТ </a:t>
            </a:r>
          </a:p>
          <a:p>
            <a:r>
              <a:rPr lang="uk-UA" sz="2700" b="1" baseline="0" dirty="0" smtClean="0">
                <a:solidFill>
                  <a:schemeClr val="accent3">
                    <a:lumMod val="60000"/>
                    <a:lumOff val="40000"/>
                  </a:schemeClr>
                </a:solidFill>
              </a:rPr>
              <a:t>ІМЕНІ БОРИСА ГРІНЧЕНКА</a:t>
            </a:r>
            <a:endParaRPr lang="uk-UA" sz="2700" b="1" dirty="0">
              <a:solidFill>
                <a:schemeClr val="accent3">
                  <a:lumMod val="60000"/>
                  <a:lumOff val="40000"/>
                </a:schemeClr>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Дякую за увагу">
    <p:spTree>
      <p:nvGrpSpPr>
        <p:cNvPr id="1" name=""/>
        <p:cNvGrpSpPr/>
        <p:nvPr/>
      </p:nvGrpSpPr>
      <p:grpSpPr>
        <a:xfrm>
          <a:off x="0" y="0"/>
          <a:ext cx="0" cy="0"/>
          <a:chOff x="0" y="0"/>
          <a:chExt cx="0" cy="0"/>
        </a:xfrm>
      </p:grpSpPr>
      <p:pic>
        <p:nvPicPr>
          <p:cNvPr id="2" name="Рисунок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677" y="3310104"/>
            <a:ext cx="9182677" cy="3780064"/>
          </a:xfrm>
          <a:prstGeom prst="rect">
            <a:avLst/>
          </a:prstGeom>
        </p:spPr>
      </p:pic>
      <p:pic>
        <p:nvPicPr>
          <p:cNvPr id="10" name="Рисунок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000" y="54000"/>
            <a:ext cx="945475" cy="1155040"/>
          </a:xfrm>
          <a:prstGeom prst="rect">
            <a:avLst/>
          </a:prstGeom>
        </p:spPr>
      </p:pic>
      <p:sp>
        <p:nvSpPr>
          <p:cNvPr id="11" name="Title 1"/>
          <p:cNvSpPr>
            <a:spLocks noGrp="1"/>
          </p:cNvSpPr>
          <p:nvPr>
            <p:ph type="title" hasCustomPrompt="1"/>
          </p:nvPr>
        </p:nvSpPr>
        <p:spPr>
          <a:xfrm>
            <a:off x="1183976" y="1935766"/>
            <a:ext cx="6737370" cy="873612"/>
          </a:xfrm>
        </p:spPr>
        <p:txBody>
          <a:bodyPr/>
          <a:lstStyle>
            <a:lvl1pPr>
              <a:defRPr sz="4000"/>
            </a:lvl1pPr>
          </a:lstStyle>
          <a:p>
            <a:r>
              <a:rPr lang="ru-RU" sz="4400" b="0" dirty="0" err="1" smtClean="0"/>
              <a:t>Дякую</a:t>
            </a:r>
            <a:r>
              <a:rPr lang="ru-RU" sz="4400" b="0" dirty="0" smtClean="0"/>
              <a:t> за </a:t>
            </a:r>
            <a:r>
              <a:rPr lang="ru-RU" sz="4400" b="0" dirty="0" err="1" smtClean="0"/>
              <a:t>увагу</a:t>
            </a:r>
            <a:r>
              <a:rPr lang="ru-RU" sz="4400" b="0" dirty="0" smtClean="0"/>
              <a:t>!</a:t>
            </a:r>
            <a:endParaRPr lang="uk-UA" sz="4400" b="0" dirty="0"/>
          </a:p>
        </p:txBody>
      </p:sp>
    </p:spTree>
    <p:extLst>
      <p:ext uri="{BB962C8B-B14F-4D97-AF65-F5344CB8AC3E}">
        <p14:creationId xmlns:p14="http://schemas.microsoft.com/office/powerpoint/2010/main" val="374847727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12" name="Freeform 6"/>
          <p:cNvSpPr/>
          <p:nvPr userDrawn="1"/>
        </p:nvSpPr>
        <p:spPr bwMode="auto">
          <a:xfrm>
            <a:off x="0" y="1"/>
            <a:ext cx="9144000" cy="1332000"/>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blipFill>
            <a:blip r:embed="rId2"/>
            <a:stretch>
              <a:fillRect/>
            </a:stretch>
          </a:blipFill>
          <a:ln/>
          <a:effectLs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70737" y="329422"/>
            <a:ext cx="7359230" cy="673158"/>
          </a:xfrm>
        </p:spPr>
        <p:txBody>
          <a:bodyPr/>
          <a:lstStyle/>
          <a:p>
            <a:r>
              <a:rPr lang="uk-UA" smtClean="0"/>
              <a:t>Зразок заголовка</a:t>
            </a:r>
            <a:endParaRPr lang="en-US" dirty="0"/>
          </a:p>
        </p:txBody>
      </p:sp>
      <p:sp>
        <p:nvSpPr>
          <p:cNvPr id="3" name="Content Placeholder 2"/>
          <p:cNvSpPr>
            <a:spLocks noGrp="1"/>
          </p:cNvSpPr>
          <p:nvPr>
            <p:ph idx="1"/>
          </p:nvPr>
        </p:nvSpPr>
        <p:spPr>
          <a:xfrm>
            <a:off x="614036" y="2222287"/>
            <a:ext cx="7915931" cy="3636511"/>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29D7D89B-3BB8-4679-A197-5BFF66E93E58}" type="datetime1">
              <a:rPr lang="uk-UA" smtClean="0"/>
              <a:pPr/>
              <a:t>15.11.2020</a:t>
            </a:fld>
            <a:endParaRPr lang="en-US" dirty="0"/>
          </a:p>
        </p:txBody>
      </p:sp>
      <p:sp>
        <p:nvSpPr>
          <p:cNvPr id="5" name="Footer Placeholder 4"/>
          <p:cNvSpPr>
            <a:spLocks noGrp="1"/>
          </p:cNvSpPr>
          <p:nvPr>
            <p:ph type="ftr" sz="quarter" idx="11"/>
          </p:nvPr>
        </p:nvSpPr>
        <p:spPr/>
        <p:txBody>
          <a:bodyPr/>
          <a:lstStyle>
            <a:lvl1pPr>
              <a:defRPr/>
            </a:lvl1pPr>
          </a:lstStyle>
          <a:p>
            <a:r>
              <a:rPr lang="ru-RU" smtClean="0"/>
              <a:t>ПІБ доповідача, посада</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pic>
        <p:nvPicPr>
          <p:cNvPr id="10" name="Рисунок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000" y="54000"/>
            <a:ext cx="945475" cy="1155040"/>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pic>
        <p:nvPicPr>
          <p:cNvPr id="7" name="Рисунок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97865"/>
            <a:ext cx="9144000" cy="5345081"/>
          </a:xfrm>
          <a:prstGeom prst="rect">
            <a:avLst/>
          </a:prstGeom>
        </p:spPr>
      </p:pic>
      <p:sp>
        <p:nvSpPr>
          <p:cNvPr id="2" name="Title 1"/>
          <p:cNvSpPr>
            <a:spLocks noGrp="1"/>
          </p:cNvSpPr>
          <p:nvPr>
            <p:ph type="title" hasCustomPrompt="1"/>
          </p:nvPr>
        </p:nvSpPr>
        <p:spPr>
          <a:xfrm>
            <a:off x="607501" y="2045234"/>
            <a:ext cx="7921064" cy="1468800"/>
          </a:xfrm>
        </p:spPr>
        <p:txBody>
          <a:bodyPr anchor="b"/>
          <a:lstStyle>
            <a:lvl1pPr algn="ctr">
              <a:defRPr sz="4800" b="1" cap="none"/>
            </a:lvl1pPr>
          </a:lstStyle>
          <a:p>
            <a:r>
              <a:rPr lang="uk-UA" dirty="0" smtClean="0"/>
              <a:t>Заголовок розділу</a:t>
            </a:r>
            <a:endParaRPr lang="en-US" dirty="0"/>
          </a:p>
        </p:txBody>
      </p:sp>
      <p:sp>
        <p:nvSpPr>
          <p:cNvPr id="3" name="Text Placeholder 2"/>
          <p:cNvSpPr>
            <a:spLocks noGrp="1"/>
          </p:cNvSpPr>
          <p:nvPr>
            <p:ph type="body" idx="1"/>
          </p:nvPr>
        </p:nvSpPr>
        <p:spPr>
          <a:xfrm>
            <a:off x="607501" y="5281206"/>
            <a:ext cx="7921064" cy="433955"/>
          </a:xfrm>
        </p:spPr>
        <p:txBody>
          <a:bodyPr anchor="t">
            <a:noAutofit/>
          </a:bodyPr>
          <a:lstStyle>
            <a:lvl1pPr marL="0" indent="0" algn="r">
              <a:buNone/>
              <a:defRPr sz="2400">
                <a:solidFill>
                  <a:schemeClr val="tx1"/>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DDB12A09-6336-4CC0-B704-BE074018A4D8}" type="datetime1">
              <a:rPr lang="uk-UA" smtClean="0"/>
              <a:pPr/>
              <a:t>15.11.2020</a:t>
            </a:fld>
            <a:endParaRPr lang="en-US" dirty="0"/>
          </a:p>
        </p:txBody>
      </p:sp>
      <p:sp>
        <p:nvSpPr>
          <p:cNvPr id="5" name="Footer Placeholder 4"/>
          <p:cNvSpPr>
            <a:spLocks noGrp="1"/>
          </p:cNvSpPr>
          <p:nvPr>
            <p:ph type="ftr" sz="quarter" idx="11"/>
          </p:nvPr>
        </p:nvSpPr>
        <p:spPr/>
        <p:txBody>
          <a:bodyPr/>
          <a:lstStyle>
            <a:lvl1pPr>
              <a:defRPr/>
            </a:lvl1pPr>
          </a:lstStyle>
          <a:p>
            <a:r>
              <a:rPr lang="ru-RU" smtClean="0"/>
              <a:t>ПІБ доповідача, посада</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pic>
        <p:nvPicPr>
          <p:cNvPr id="12" name="Рисунок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000" y="54000"/>
            <a:ext cx="945475" cy="1155040"/>
          </a:xfrm>
          <a:prstGeom prst="rect">
            <a:avLst/>
          </a:prstGeom>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Два об'єкти">
    <p:spTree>
      <p:nvGrpSpPr>
        <p:cNvPr id="1" name=""/>
        <p:cNvGrpSpPr/>
        <p:nvPr/>
      </p:nvGrpSpPr>
      <p:grpSpPr>
        <a:xfrm>
          <a:off x="0" y="0"/>
          <a:ext cx="0" cy="0"/>
          <a:chOff x="0" y="0"/>
          <a:chExt cx="0" cy="0"/>
        </a:xfrm>
      </p:grpSpPr>
      <p:sp>
        <p:nvSpPr>
          <p:cNvPr id="12" name="Freeform 6"/>
          <p:cNvSpPr/>
          <p:nvPr userDrawn="1"/>
        </p:nvSpPr>
        <p:spPr bwMode="auto">
          <a:xfrm>
            <a:off x="0" y="1"/>
            <a:ext cx="9144000" cy="1332000"/>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blipFill>
            <a:blip r:embed="rId2"/>
            <a:stretch>
              <a:fillRect/>
            </a:stretch>
          </a:blipFill>
          <a:ln/>
          <a:effectLst/>
          <a:extLst/>
        </p:spPr>
        <p:style>
          <a:lnRef idx="1">
            <a:schemeClr val="accent1"/>
          </a:lnRef>
          <a:fillRef idx="3">
            <a:schemeClr val="accent1"/>
          </a:fillRef>
          <a:effectRef idx="2">
            <a:schemeClr val="accent1"/>
          </a:effectRef>
          <a:fontRef idx="minor">
            <a:schemeClr val="lt1"/>
          </a:fontRef>
        </p:style>
      </p:sp>
      <p:sp>
        <p:nvSpPr>
          <p:cNvPr id="3" name="Content Placeholder 2"/>
          <p:cNvSpPr>
            <a:spLocks noGrp="1"/>
          </p:cNvSpPr>
          <p:nvPr>
            <p:ph sz="half" idx="1"/>
          </p:nvPr>
        </p:nvSpPr>
        <p:spPr>
          <a:xfrm>
            <a:off x="614036" y="2222292"/>
            <a:ext cx="3889405" cy="3638763"/>
          </a:xfrm>
        </p:spPr>
        <p:txBody>
          <a:bodyPr>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Content Placeholder 3"/>
          <p:cNvSpPr>
            <a:spLocks noGrp="1"/>
          </p:cNvSpPr>
          <p:nvPr>
            <p:ph sz="half" idx="2"/>
          </p:nvPr>
        </p:nvSpPr>
        <p:spPr>
          <a:xfrm>
            <a:off x="4640564" y="2222287"/>
            <a:ext cx="3895937" cy="3638764"/>
          </a:xfrm>
        </p:spPr>
        <p:txBody>
          <a:bodyPr>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Date Placeholder 4"/>
          <p:cNvSpPr>
            <a:spLocks noGrp="1"/>
          </p:cNvSpPr>
          <p:nvPr>
            <p:ph type="dt" sz="half" idx="10"/>
          </p:nvPr>
        </p:nvSpPr>
        <p:spPr/>
        <p:txBody>
          <a:bodyPr/>
          <a:lstStyle/>
          <a:p>
            <a:fld id="{3B71CA28-70DC-4C01-BF71-5EA7E7EB8EC9}" type="datetime1">
              <a:rPr lang="uk-UA" smtClean="0"/>
              <a:pPr/>
              <a:t>15.11.2020</a:t>
            </a:fld>
            <a:endParaRPr lang="en-US" dirty="0"/>
          </a:p>
        </p:txBody>
      </p:sp>
      <p:sp>
        <p:nvSpPr>
          <p:cNvPr id="6" name="Footer Placeholder 5"/>
          <p:cNvSpPr>
            <a:spLocks noGrp="1"/>
          </p:cNvSpPr>
          <p:nvPr>
            <p:ph type="ftr" sz="quarter" idx="11"/>
          </p:nvPr>
        </p:nvSpPr>
        <p:spPr/>
        <p:txBody>
          <a:bodyPr/>
          <a:lstStyle>
            <a:lvl1pPr>
              <a:defRPr/>
            </a:lvl1pPr>
          </a:lstStyle>
          <a:p>
            <a:r>
              <a:rPr lang="ru-RU" smtClean="0"/>
              <a:t>ПІБ доповідача, посада</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pic>
        <p:nvPicPr>
          <p:cNvPr id="11" name="Рисунок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000" y="54000"/>
            <a:ext cx="945475" cy="1155040"/>
          </a:xfrm>
          <a:prstGeom prst="rect">
            <a:avLst/>
          </a:prstGeom>
        </p:spPr>
      </p:pic>
      <p:sp>
        <p:nvSpPr>
          <p:cNvPr id="13" name="Title 1"/>
          <p:cNvSpPr>
            <a:spLocks noGrp="1"/>
          </p:cNvSpPr>
          <p:nvPr>
            <p:ph type="title"/>
          </p:nvPr>
        </p:nvSpPr>
        <p:spPr>
          <a:xfrm>
            <a:off x="1170737" y="329422"/>
            <a:ext cx="7359230" cy="673158"/>
          </a:xfrm>
        </p:spPr>
        <p:txBody>
          <a:bodyPr/>
          <a:lstStyle/>
          <a:p>
            <a:r>
              <a:rPr lang="uk-UA" smtClean="0"/>
              <a:t>Зразок заголовка</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Порівняння">
    <p:spTree>
      <p:nvGrpSpPr>
        <p:cNvPr id="1" name=""/>
        <p:cNvGrpSpPr/>
        <p:nvPr/>
      </p:nvGrpSpPr>
      <p:grpSpPr>
        <a:xfrm>
          <a:off x="0" y="0"/>
          <a:ext cx="0" cy="0"/>
          <a:chOff x="0" y="0"/>
          <a:chExt cx="0" cy="0"/>
        </a:xfrm>
      </p:grpSpPr>
      <p:sp>
        <p:nvSpPr>
          <p:cNvPr id="14" name="Freeform 6"/>
          <p:cNvSpPr/>
          <p:nvPr userDrawn="1"/>
        </p:nvSpPr>
        <p:spPr bwMode="auto">
          <a:xfrm>
            <a:off x="0" y="1"/>
            <a:ext cx="9144000" cy="1332000"/>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blipFill>
            <a:blip r:embed="rId2"/>
            <a:stretch>
              <a:fillRect/>
            </a:stretch>
          </a:blipFill>
          <a:ln/>
          <a:effectLst/>
          <a:extLst/>
        </p:spPr>
        <p:style>
          <a:lnRef idx="1">
            <a:schemeClr val="accent1"/>
          </a:lnRef>
          <a:fillRef idx="3">
            <a:schemeClr val="accent1"/>
          </a:fillRef>
          <a:effectRef idx="2">
            <a:schemeClr val="accent1"/>
          </a:effectRef>
          <a:fontRef idx="minor">
            <a:schemeClr val="lt1"/>
          </a:fontRef>
        </p:style>
      </p:sp>
      <p:sp>
        <p:nvSpPr>
          <p:cNvPr id="3" name="Text Placeholder 2"/>
          <p:cNvSpPr>
            <a:spLocks noGrp="1"/>
          </p:cNvSpPr>
          <p:nvPr>
            <p:ph type="body" idx="1"/>
          </p:nvPr>
        </p:nvSpPr>
        <p:spPr>
          <a:xfrm>
            <a:off x="611048" y="2174875"/>
            <a:ext cx="3892393" cy="576262"/>
          </a:xfrm>
        </p:spPr>
        <p:txBody>
          <a:bodyPr anchor="b">
            <a:noAutofit/>
          </a:bodyPr>
          <a:lstStyle>
            <a:lvl1pPr marL="0" indent="0" algn="ctr">
              <a:buNone/>
              <a:defRPr sz="2800" b="1">
                <a:solidFill>
                  <a:schemeClr val="accent1">
                    <a:lumMod val="50000"/>
                  </a:schemeClr>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uk-UA" smtClean="0"/>
              <a:t>Зразок тексту</a:t>
            </a:r>
          </a:p>
        </p:txBody>
      </p:sp>
      <p:sp>
        <p:nvSpPr>
          <p:cNvPr id="4" name="Content Placeholder 3"/>
          <p:cNvSpPr>
            <a:spLocks noGrp="1"/>
          </p:cNvSpPr>
          <p:nvPr>
            <p:ph sz="half" idx="2"/>
          </p:nvPr>
        </p:nvSpPr>
        <p:spPr>
          <a:xfrm>
            <a:off x="611047" y="2751143"/>
            <a:ext cx="3892392" cy="3109913"/>
          </a:xfrm>
        </p:spPr>
        <p:txBody>
          <a:bodyPr anchor="t">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Text Placeholder 4"/>
          <p:cNvSpPr>
            <a:spLocks noGrp="1"/>
          </p:cNvSpPr>
          <p:nvPr>
            <p:ph type="body" sz="quarter" idx="3"/>
          </p:nvPr>
        </p:nvSpPr>
        <p:spPr>
          <a:xfrm>
            <a:off x="4640564" y="2174875"/>
            <a:ext cx="3895937" cy="576262"/>
          </a:xfrm>
        </p:spPr>
        <p:txBody>
          <a:bodyPr anchor="b">
            <a:noAutofit/>
          </a:bodyPr>
          <a:lstStyle>
            <a:lvl1pPr marL="0" indent="0" algn="ctr">
              <a:buNone/>
              <a:defRPr sz="2800" b="1">
                <a:solidFill>
                  <a:schemeClr val="accent1">
                    <a:lumMod val="50000"/>
                  </a:schemeClr>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uk-UA" smtClean="0"/>
              <a:t>Зразок тексту</a:t>
            </a:r>
          </a:p>
        </p:txBody>
      </p:sp>
      <p:sp>
        <p:nvSpPr>
          <p:cNvPr id="6" name="Content Placeholder 5"/>
          <p:cNvSpPr>
            <a:spLocks noGrp="1"/>
          </p:cNvSpPr>
          <p:nvPr>
            <p:ph sz="quarter" idx="4"/>
          </p:nvPr>
        </p:nvSpPr>
        <p:spPr>
          <a:xfrm>
            <a:off x="4640564" y="2751143"/>
            <a:ext cx="3895937" cy="3109913"/>
          </a:xfrm>
        </p:spPr>
        <p:txBody>
          <a:bodyPr anchor="t">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7" name="Date Placeholder 6"/>
          <p:cNvSpPr>
            <a:spLocks noGrp="1"/>
          </p:cNvSpPr>
          <p:nvPr>
            <p:ph type="dt" sz="half" idx="10"/>
          </p:nvPr>
        </p:nvSpPr>
        <p:spPr/>
        <p:txBody>
          <a:bodyPr/>
          <a:lstStyle/>
          <a:p>
            <a:fld id="{EEAF4CD7-2223-44E5-A988-BD23A24966B7}" type="datetime1">
              <a:rPr lang="uk-UA" smtClean="0"/>
              <a:pPr/>
              <a:t>15.11.2020</a:t>
            </a:fld>
            <a:endParaRPr lang="en-US" dirty="0"/>
          </a:p>
        </p:txBody>
      </p:sp>
      <p:sp>
        <p:nvSpPr>
          <p:cNvPr id="8" name="Footer Placeholder 7"/>
          <p:cNvSpPr>
            <a:spLocks noGrp="1"/>
          </p:cNvSpPr>
          <p:nvPr>
            <p:ph type="ftr" sz="quarter" idx="11"/>
          </p:nvPr>
        </p:nvSpPr>
        <p:spPr/>
        <p:txBody>
          <a:bodyPr/>
          <a:lstStyle/>
          <a:p>
            <a:r>
              <a:rPr lang="ru-RU" smtClean="0"/>
              <a:t>ПІБ доповідача, посада</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pic>
        <p:nvPicPr>
          <p:cNvPr id="13" name="Рисунок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000" y="54000"/>
            <a:ext cx="945475" cy="1155040"/>
          </a:xfrm>
          <a:prstGeom prst="rect">
            <a:avLst/>
          </a:prstGeom>
        </p:spPr>
      </p:pic>
      <p:sp>
        <p:nvSpPr>
          <p:cNvPr id="15" name="Title 1"/>
          <p:cNvSpPr>
            <a:spLocks noGrp="1"/>
          </p:cNvSpPr>
          <p:nvPr>
            <p:ph type="title"/>
          </p:nvPr>
        </p:nvSpPr>
        <p:spPr>
          <a:xfrm>
            <a:off x="1170737" y="329422"/>
            <a:ext cx="7359230" cy="673158"/>
          </a:xfrm>
        </p:spPr>
        <p:txBody>
          <a:bodyPr/>
          <a:lstStyle/>
          <a:p>
            <a:r>
              <a:rPr lang="uk-UA" smtClean="0"/>
              <a:t>Зразок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Лише заголовок">
    <p:spTree>
      <p:nvGrpSpPr>
        <p:cNvPr id="1" name=""/>
        <p:cNvGrpSpPr/>
        <p:nvPr/>
      </p:nvGrpSpPr>
      <p:grpSpPr>
        <a:xfrm>
          <a:off x="0" y="0"/>
          <a:ext cx="0" cy="0"/>
          <a:chOff x="0" y="0"/>
          <a:chExt cx="0" cy="0"/>
        </a:xfrm>
      </p:grpSpPr>
      <p:sp>
        <p:nvSpPr>
          <p:cNvPr id="10" name="Freeform 6"/>
          <p:cNvSpPr/>
          <p:nvPr userDrawn="1"/>
        </p:nvSpPr>
        <p:spPr bwMode="auto">
          <a:xfrm>
            <a:off x="0" y="1"/>
            <a:ext cx="9144000" cy="1332000"/>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blipFill>
            <a:blip r:embed="rId2"/>
            <a:stretch>
              <a:fillRect/>
            </a:stretch>
          </a:blipFill>
          <a:ln/>
          <a:effectLst/>
          <a:extLst/>
        </p:spPr>
        <p:style>
          <a:lnRef idx="1">
            <a:schemeClr val="accent1"/>
          </a:lnRef>
          <a:fillRef idx="3">
            <a:schemeClr val="accent1"/>
          </a:fillRef>
          <a:effectRef idx="2">
            <a:schemeClr val="accent1"/>
          </a:effectRef>
          <a:fontRef idx="minor">
            <a:schemeClr val="lt1"/>
          </a:fontRef>
        </p:style>
      </p:sp>
      <p:sp>
        <p:nvSpPr>
          <p:cNvPr id="3" name="Date Placeholder 2"/>
          <p:cNvSpPr>
            <a:spLocks noGrp="1"/>
          </p:cNvSpPr>
          <p:nvPr>
            <p:ph type="dt" sz="half" idx="10"/>
          </p:nvPr>
        </p:nvSpPr>
        <p:spPr/>
        <p:txBody>
          <a:bodyPr/>
          <a:lstStyle/>
          <a:p>
            <a:fld id="{F2201C5B-E6F8-4777-81C7-3DCF0A75AC65}" type="datetime1">
              <a:rPr lang="uk-UA" smtClean="0"/>
              <a:pPr/>
              <a:t>15.11.2020</a:t>
            </a:fld>
            <a:endParaRPr lang="en-US" dirty="0"/>
          </a:p>
        </p:txBody>
      </p:sp>
      <p:sp>
        <p:nvSpPr>
          <p:cNvPr id="4" name="Footer Placeholder 3"/>
          <p:cNvSpPr>
            <a:spLocks noGrp="1"/>
          </p:cNvSpPr>
          <p:nvPr>
            <p:ph type="ftr" sz="quarter" idx="11"/>
          </p:nvPr>
        </p:nvSpPr>
        <p:spPr/>
        <p:txBody>
          <a:bodyPr/>
          <a:lstStyle/>
          <a:p>
            <a:r>
              <a:rPr lang="ru-RU" smtClean="0"/>
              <a:t>ПІБ доповідача, посада</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pic>
        <p:nvPicPr>
          <p:cNvPr id="9" name="Рисунок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000" y="54000"/>
            <a:ext cx="945475" cy="1155040"/>
          </a:xfrm>
          <a:prstGeom prst="rect">
            <a:avLst/>
          </a:prstGeom>
        </p:spPr>
      </p:pic>
      <p:sp>
        <p:nvSpPr>
          <p:cNvPr id="11" name="Title 1"/>
          <p:cNvSpPr>
            <a:spLocks noGrp="1"/>
          </p:cNvSpPr>
          <p:nvPr>
            <p:ph type="title"/>
          </p:nvPr>
        </p:nvSpPr>
        <p:spPr>
          <a:xfrm>
            <a:off x="1170737" y="329422"/>
            <a:ext cx="7359230" cy="673158"/>
          </a:xfrm>
        </p:spPr>
        <p:txBody>
          <a:bodyPr/>
          <a:lstStyle/>
          <a:p>
            <a:r>
              <a:rPr lang="uk-UA" smtClean="0"/>
              <a:t>Зразок заголовка</a:t>
            </a:r>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и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780300-2B48-4C43-AE3C-EC76D80D3008}" type="datetime1">
              <a:rPr lang="uk-UA" smtClean="0"/>
              <a:pPr/>
              <a:t>15.11.2020</a:t>
            </a:fld>
            <a:endParaRPr lang="en-US" dirty="0"/>
          </a:p>
        </p:txBody>
      </p:sp>
      <p:sp>
        <p:nvSpPr>
          <p:cNvPr id="3" name="Footer Placeholder 2"/>
          <p:cNvSpPr>
            <a:spLocks noGrp="1"/>
          </p:cNvSpPr>
          <p:nvPr>
            <p:ph type="ftr" sz="quarter" idx="11"/>
          </p:nvPr>
        </p:nvSpPr>
        <p:spPr/>
        <p:txBody>
          <a:bodyPr/>
          <a:lstStyle/>
          <a:p>
            <a:r>
              <a:rPr lang="ru-RU" smtClean="0"/>
              <a:t>ПІБ доповідача, посада</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pic>
        <p:nvPicPr>
          <p:cNvPr id="6" name="Рисунок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000" y="54000"/>
            <a:ext cx="945475" cy="1155040"/>
          </a:xfrm>
          <a:prstGeom prst="rect">
            <a:avLst/>
          </a:prstGeom>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Панорамна фотографія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607501" y="4800600"/>
            <a:ext cx="7921064" cy="566738"/>
          </a:xfrm>
        </p:spPr>
        <p:txBody>
          <a:bodyPr anchor="b">
            <a:noAutofit/>
          </a:bodyPr>
          <a:lstStyle>
            <a:lvl1pPr algn="l">
              <a:defRPr sz="3200" b="0"/>
            </a:lvl1pPr>
          </a:lstStyle>
          <a:p>
            <a:r>
              <a:rPr lang="uk-UA" smtClean="0"/>
              <a:t>Зразок заголовка</a:t>
            </a:r>
            <a:endParaRPr lang="en-US" dirty="0"/>
          </a:p>
        </p:txBody>
      </p:sp>
      <p:sp>
        <p:nvSpPr>
          <p:cNvPr id="15" name="Picture Placeholder 14"/>
          <p:cNvSpPr>
            <a:spLocks noGrp="1" noChangeAspect="1"/>
          </p:cNvSpPr>
          <p:nvPr>
            <p:ph type="pic" sz="quarter" idx="13"/>
          </p:nvPr>
        </p:nvSpPr>
        <p:spPr bwMode="auto">
          <a:xfrm>
            <a:off x="0" y="0"/>
            <a:ext cx="9144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uk-UA" smtClean="0"/>
              <a:t>Клацніть піктограму, щоб додати зображення</a:t>
            </a:r>
            <a:endParaRPr lang="en-US" dirty="0"/>
          </a:p>
        </p:txBody>
      </p:sp>
      <p:sp>
        <p:nvSpPr>
          <p:cNvPr id="4" name="Text Placeholder 3"/>
          <p:cNvSpPr>
            <a:spLocks noGrp="1"/>
          </p:cNvSpPr>
          <p:nvPr>
            <p:ph type="body" sz="half" idx="2"/>
          </p:nvPr>
        </p:nvSpPr>
        <p:spPr>
          <a:xfrm>
            <a:off x="607501" y="5367338"/>
            <a:ext cx="7921064" cy="493712"/>
          </a:xfrm>
        </p:spPr>
        <p:txBody>
          <a:bodyPr>
            <a:normAutofit/>
          </a:bodyPr>
          <a:lstStyle>
            <a:lvl1pPr marL="0" indent="0">
              <a:buNone/>
              <a:defRPr sz="2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uk-UA" smtClean="0"/>
              <a:t>Зразок тексту</a:t>
            </a:r>
          </a:p>
        </p:txBody>
      </p:sp>
      <p:sp>
        <p:nvSpPr>
          <p:cNvPr id="5" name="Date Placeholder 4"/>
          <p:cNvSpPr>
            <a:spLocks noGrp="1"/>
          </p:cNvSpPr>
          <p:nvPr>
            <p:ph type="dt" sz="half" idx="10"/>
          </p:nvPr>
        </p:nvSpPr>
        <p:spPr/>
        <p:txBody>
          <a:bodyPr/>
          <a:lstStyle/>
          <a:p>
            <a:fld id="{D301ABAE-BC60-4BAF-B0FF-00DC40E81C5E}" type="datetime1">
              <a:rPr lang="uk-UA" smtClean="0"/>
              <a:pPr/>
              <a:t>15.11.2020</a:t>
            </a:fld>
            <a:endParaRPr lang="en-US" dirty="0"/>
          </a:p>
        </p:txBody>
      </p:sp>
      <p:sp>
        <p:nvSpPr>
          <p:cNvPr id="6" name="Footer Placeholder 5"/>
          <p:cNvSpPr>
            <a:spLocks noGrp="1"/>
          </p:cNvSpPr>
          <p:nvPr>
            <p:ph type="ftr" sz="quarter" idx="11"/>
          </p:nvPr>
        </p:nvSpPr>
        <p:spPr/>
        <p:txBody>
          <a:bodyPr/>
          <a:lstStyle/>
          <a:p>
            <a:r>
              <a:rPr lang="ru-RU" smtClean="0"/>
              <a:t>ПІБ доповідача, посада</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pic>
        <p:nvPicPr>
          <p:cNvPr id="10" name="Рисунок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000" y="54000"/>
            <a:ext cx="945475" cy="1155040"/>
          </a:xfrm>
          <a:prstGeom prst="rect">
            <a:avLst/>
          </a:prstGeom>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Зображення з підписом">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1048" y="727527"/>
            <a:ext cx="3639741" cy="1617163"/>
          </a:xfrm>
        </p:spPr>
        <p:txBody>
          <a:bodyPr anchor="b">
            <a:normAutofit/>
          </a:bodyPr>
          <a:lstStyle>
            <a:lvl1pPr algn="l">
              <a:defRPr sz="3200" b="0"/>
            </a:lvl1pPr>
          </a:lstStyle>
          <a:p>
            <a:r>
              <a:rPr lang="uk-UA" smtClean="0"/>
              <a:t>Зразок заголовка</a:t>
            </a:r>
            <a:endParaRPr lang="en-US" dirty="0"/>
          </a:p>
        </p:txBody>
      </p:sp>
      <p:sp>
        <p:nvSpPr>
          <p:cNvPr id="9" name="Picture Placeholder 11"/>
          <p:cNvSpPr>
            <a:spLocks noGrp="1" noChangeAspect="1"/>
          </p:cNvSpPr>
          <p:nvPr>
            <p:ph type="pic" sz="quarter" idx="13"/>
          </p:nvPr>
        </p:nvSpPr>
        <p:spPr bwMode="auto">
          <a:xfrm>
            <a:off x="4573588" y="0"/>
            <a:ext cx="4570412"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uk-UA" smtClean="0"/>
              <a:t>Клацніть піктограму, щоб додати зображення</a:t>
            </a:r>
            <a:endParaRPr lang="en-US" dirty="0"/>
          </a:p>
        </p:txBody>
      </p:sp>
      <p:sp>
        <p:nvSpPr>
          <p:cNvPr id="4" name="Text Placeholder 3"/>
          <p:cNvSpPr>
            <a:spLocks noGrp="1"/>
          </p:cNvSpPr>
          <p:nvPr>
            <p:ph type="body" sz="half" idx="2"/>
          </p:nvPr>
        </p:nvSpPr>
        <p:spPr>
          <a:xfrm>
            <a:off x="611048" y="2344684"/>
            <a:ext cx="3639741" cy="3516365"/>
          </a:xfrm>
        </p:spPr>
        <p:txBody>
          <a:bodyPr anchor="t">
            <a:normAutofit/>
          </a:bodyPr>
          <a:lstStyle>
            <a:lvl1pPr marL="0" indent="0">
              <a:buNone/>
              <a:defRPr sz="2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uk-UA" smtClean="0"/>
              <a:t>Зразок тексту</a:t>
            </a:r>
          </a:p>
        </p:txBody>
      </p:sp>
      <p:sp>
        <p:nvSpPr>
          <p:cNvPr id="5" name="Date Placeholder 4"/>
          <p:cNvSpPr>
            <a:spLocks noGrp="1"/>
          </p:cNvSpPr>
          <p:nvPr>
            <p:ph type="dt" sz="half" idx="10"/>
          </p:nvPr>
        </p:nvSpPr>
        <p:spPr>
          <a:xfrm>
            <a:off x="2914360" y="6405507"/>
            <a:ext cx="732659" cy="365125"/>
          </a:xfrm>
        </p:spPr>
        <p:txBody>
          <a:bodyPr/>
          <a:lstStyle/>
          <a:p>
            <a:fld id="{0494AF85-5BDE-44DA-A929-3B8C031CEA08}" type="datetime1">
              <a:rPr lang="uk-UA" smtClean="0"/>
              <a:pPr/>
              <a:t>15.11.2020</a:t>
            </a:fld>
            <a:endParaRPr lang="en-US" dirty="0"/>
          </a:p>
        </p:txBody>
      </p:sp>
      <p:sp>
        <p:nvSpPr>
          <p:cNvPr id="6" name="Footer Placeholder 5"/>
          <p:cNvSpPr>
            <a:spLocks noGrp="1"/>
          </p:cNvSpPr>
          <p:nvPr>
            <p:ph type="ftr" sz="quarter" idx="11"/>
          </p:nvPr>
        </p:nvSpPr>
        <p:spPr>
          <a:xfrm>
            <a:off x="442797" y="6405507"/>
            <a:ext cx="2471560" cy="365125"/>
          </a:xfrm>
        </p:spPr>
        <p:txBody>
          <a:bodyPr/>
          <a:lstStyle/>
          <a:p>
            <a:r>
              <a:rPr lang="ru-RU" smtClean="0"/>
              <a:t>ПІБ доповідача, посада</a:t>
            </a:r>
            <a:endParaRPr lang="en-US" dirty="0"/>
          </a:p>
        </p:txBody>
      </p:sp>
      <p:sp>
        <p:nvSpPr>
          <p:cNvPr id="7" name="Slide Number Placeholder 6"/>
          <p:cNvSpPr>
            <a:spLocks noGrp="1"/>
          </p:cNvSpPr>
          <p:nvPr>
            <p:ph type="sldNum" sz="quarter" idx="12"/>
          </p:nvPr>
        </p:nvSpPr>
        <p:spPr>
          <a:xfrm>
            <a:off x="3647017" y="6280033"/>
            <a:ext cx="796616" cy="490599"/>
          </a:xfrm>
        </p:spPr>
        <p:txBody>
          <a:bodyPr/>
          <a:lstStyle/>
          <a:p>
            <a:fld id="{D57F1E4F-1CFF-5643-939E-217C01CDF565}" type="slidenum">
              <a:rPr lang="en-US" dirty="0"/>
              <a:pPr/>
              <a:t>‹#›</a:t>
            </a:fld>
            <a:endParaRPr lang="en-US" dirty="0"/>
          </a:p>
        </p:txBody>
      </p:sp>
      <p:pic>
        <p:nvPicPr>
          <p:cNvPr id="11" name="Рисунок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000" y="54000"/>
            <a:ext cx="945475" cy="115504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44600" y="447188"/>
            <a:ext cx="7291900"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uk-UA" dirty="0" smtClean="0"/>
              <a:t>Зразок заголовка</a:t>
            </a:r>
            <a:endParaRPr lang="en-US" dirty="0"/>
          </a:p>
        </p:txBody>
      </p:sp>
      <p:sp>
        <p:nvSpPr>
          <p:cNvPr id="3" name="Text Placeholder 2"/>
          <p:cNvSpPr>
            <a:spLocks noGrp="1"/>
          </p:cNvSpPr>
          <p:nvPr>
            <p:ph type="body" idx="1"/>
          </p:nvPr>
        </p:nvSpPr>
        <p:spPr>
          <a:xfrm>
            <a:off x="607500" y="2184404"/>
            <a:ext cx="7922464" cy="3674397"/>
          </a:xfrm>
          <a:prstGeom prst="rect">
            <a:avLst/>
          </a:prstGeom>
          <a:effectLst/>
        </p:spPr>
        <p:txBody>
          <a:bodyPr vert="horz" lIns="91440" tIns="45720" rIns="91440" bIns="45720" rtlCol="0" anchor="ctr">
            <a:normAutofit/>
          </a:bodyPr>
          <a:lstStyle/>
          <a:p>
            <a:pPr lvl="0"/>
            <a:r>
              <a:rPr lang="uk-UA" dirty="0" smtClean="0"/>
              <a:t>Зразок тексту</a:t>
            </a:r>
          </a:p>
          <a:p>
            <a:pPr lvl="1"/>
            <a:r>
              <a:rPr lang="uk-UA" dirty="0" smtClean="0"/>
              <a:t>Другий рівень</a:t>
            </a:r>
          </a:p>
          <a:p>
            <a:pPr lvl="2"/>
            <a:r>
              <a:rPr lang="uk-UA" dirty="0" smtClean="0"/>
              <a:t>Третій рівень</a:t>
            </a:r>
          </a:p>
          <a:p>
            <a:pPr lvl="3"/>
            <a:r>
              <a:rPr lang="uk-UA" dirty="0" smtClean="0"/>
              <a:t>Четвертий рівень</a:t>
            </a:r>
          </a:p>
          <a:p>
            <a:pPr lvl="4"/>
            <a:r>
              <a:rPr lang="uk-UA" dirty="0" smtClean="0"/>
              <a:t>П'ятий рівень</a:t>
            </a:r>
            <a:endParaRPr lang="en-US" dirty="0"/>
          </a:p>
        </p:txBody>
      </p:sp>
      <p:sp>
        <p:nvSpPr>
          <p:cNvPr id="5" name="Footer Placeholder 4"/>
          <p:cNvSpPr>
            <a:spLocks noGrp="1"/>
          </p:cNvSpPr>
          <p:nvPr>
            <p:ph type="ftr" sz="quarter" idx="3"/>
          </p:nvPr>
        </p:nvSpPr>
        <p:spPr>
          <a:xfrm>
            <a:off x="344814" y="6367535"/>
            <a:ext cx="6483240" cy="365125"/>
          </a:xfrm>
          <a:prstGeom prst="rect">
            <a:avLst/>
          </a:prstGeom>
        </p:spPr>
        <p:txBody>
          <a:bodyPr vert="horz" lIns="91440" tIns="45720" rIns="91440" bIns="45720" rtlCol="0" anchor="b"/>
          <a:lstStyle>
            <a:lvl1pPr algn="l">
              <a:defRPr sz="900">
                <a:solidFill>
                  <a:schemeClr val="tx1"/>
                </a:solidFill>
              </a:defRPr>
            </a:lvl1pPr>
          </a:lstStyle>
          <a:p>
            <a:r>
              <a:rPr lang="ru-RU" smtClean="0"/>
              <a:t>ПІБ доповідача, посада</a:t>
            </a:r>
            <a:endParaRPr lang="en-US" dirty="0"/>
          </a:p>
        </p:txBody>
      </p:sp>
      <p:sp>
        <p:nvSpPr>
          <p:cNvPr id="4" name="Date Placeholder 3"/>
          <p:cNvSpPr>
            <a:spLocks noGrp="1"/>
          </p:cNvSpPr>
          <p:nvPr>
            <p:ph type="dt" sz="half" idx="2"/>
          </p:nvPr>
        </p:nvSpPr>
        <p:spPr>
          <a:xfrm>
            <a:off x="7000969" y="6362644"/>
            <a:ext cx="1007780" cy="365125"/>
          </a:xfrm>
          <a:prstGeom prst="rect">
            <a:avLst/>
          </a:prstGeom>
        </p:spPr>
        <p:txBody>
          <a:bodyPr vert="horz" lIns="91440" tIns="45720" rIns="91440" bIns="45720" rtlCol="0" anchor="b"/>
          <a:lstStyle>
            <a:lvl1pPr algn="r">
              <a:defRPr sz="900">
                <a:solidFill>
                  <a:schemeClr val="tx1"/>
                </a:solidFill>
              </a:defRPr>
            </a:lvl1pPr>
          </a:lstStyle>
          <a:p>
            <a:fld id="{7E0470AC-149C-4EE0-AA3C-4745CBAC183F}" type="datetime1">
              <a:rPr lang="uk-UA" smtClean="0"/>
              <a:pPr/>
              <a:t>15.11.2020</a:t>
            </a:fld>
            <a:endParaRPr lang="en-US" dirty="0"/>
          </a:p>
        </p:txBody>
      </p:sp>
      <p:sp>
        <p:nvSpPr>
          <p:cNvPr id="6" name="Slide Number Placeholder 5"/>
          <p:cNvSpPr>
            <a:spLocks noGrp="1"/>
          </p:cNvSpPr>
          <p:nvPr>
            <p:ph type="sldNum" sz="quarter" idx="4"/>
          </p:nvPr>
        </p:nvSpPr>
        <p:spPr>
          <a:xfrm>
            <a:off x="8008750" y="6237170"/>
            <a:ext cx="796616" cy="490599"/>
          </a:xfrm>
          <a:prstGeom prst="rect">
            <a:avLst/>
          </a:prstGeom>
        </p:spPr>
        <p:txBody>
          <a:bodyPr vert="horz" lIns="91440" tIns="45720" rIns="91440" bIns="10800" rtlCol="0" anchor="b"/>
          <a:lstStyle>
            <a:lvl1pPr algn="r">
              <a:defRPr sz="900">
                <a:solidFill>
                  <a:schemeClr val="accent1"/>
                </a:solidFill>
              </a:defRPr>
            </a:lvl1pPr>
          </a:lstStyle>
          <a:p>
            <a:fld id="{D57F1E4F-1CFF-5643-939E-217C01CDF565}" type="slidenum">
              <a:rPr lang="en-US" smtClean="0"/>
              <a:pPr/>
              <a:t>‹#›</a:t>
            </a:fld>
            <a:endParaRPr lang="en-US" dirty="0"/>
          </a:p>
        </p:txBody>
      </p:sp>
      <p:cxnSp>
        <p:nvCxnSpPr>
          <p:cNvPr id="9" name="Пряма сполучна лінія 8"/>
          <p:cNvCxnSpPr/>
          <p:nvPr/>
        </p:nvCxnSpPr>
        <p:spPr>
          <a:xfrm>
            <a:off x="135924" y="6502685"/>
            <a:ext cx="9008076"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Рисунок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000" y="54000"/>
            <a:ext cx="945475" cy="115504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7" r:id="rId8"/>
    <p:sldLayoutId id="2147483663" r:id="rId9"/>
    <p:sldLayoutId id="2147483667" r:id="rId10"/>
  </p:sldLayoutIdLst>
  <p:timing>
    <p:tnLst>
      <p:par>
        <p:cTn id="1" dur="indefinite" restart="never" nodeType="tmRoot"/>
      </p:par>
    </p:tnLst>
  </p:timing>
  <p:hf sldNum="0" hdr="0"/>
  <p:txStyles>
    <p:titleStyle>
      <a:lvl1pPr algn="ctr" defTabSz="457189" rtl="0" eaLnBrk="1" latinLnBrk="0" hangingPunct="1">
        <a:spcBef>
          <a:spcPct val="0"/>
        </a:spcBef>
        <a:buNone/>
        <a:defRPr sz="4000" b="1" kern="1200">
          <a:solidFill>
            <a:srgbClr val="002220"/>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891" indent="-342891" algn="l" defTabSz="457189" rtl="0" eaLnBrk="1" latinLnBrk="0" hangingPunct="1">
        <a:spcBef>
          <a:spcPct val="20000"/>
        </a:spcBef>
        <a:spcAft>
          <a:spcPts val="600"/>
        </a:spcAft>
        <a:buClr>
          <a:schemeClr val="accent1"/>
        </a:buClr>
        <a:buFont typeface="Wingdings 2" charset="2"/>
        <a:buChar char=""/>
        <a:defRPr sz="2400" kern="1200">
          <a:solidFill>
            <a:schemeClr val="tx1"/>
          </a:solidFill>
          <a:latin typeface="+mn-lt"/>
          <a:ea typeface="+mn-ea"/>
          <a:cs typeface="+mn-cs"/>
        </a:defRPr>
      </a:lvl1pPr>
      <a:lvl2pPr marL="742932" indent="-285744" algn="l" defTabSz="457189" rtl="0" eaLnBrk="1" latinLnBrk="0" hangingPunct="1">
        <a:spcBef>
          <a:spcPct val="20000"/>
        </a:spcBef>
        <a:spcAft>
          <a:spcPts val="600"/>
        </a:spcAft>
        <a:buClr>
          <a:schemeClr val="accent1"/>
        </a:buClr>
        <a:buFont typeface="Wingdings 2" charset="2"/>
        <a:buChar char=""/>
        <a:defRPr sz="2200" kern="1200">
          <a:solidFill>
            <a:schemeClr val="tx1"/>
          </a:solidFill>
          <a:latin typeface="+mn-lt"/>
          <a:ea typeface="+mn-ea"/>
          <a:cs typeface="+mn-cs"/>
        </a:defRPr>
      </a:lvl2pPr>
      <a:lvl3pPr marL="1142971" indent="-228594" algn="l" defTabSz="457189" rtl="0" eaLnBrk="1" latinLnBrk="0" hangingPunct="1">
        <a:spcBef>
          <a:spcPct val="20000"/>
        </a:spcBef>
        <a:spcAft>
          <a:spcPts val="600"/>
        </a:spcAft>
        <a:buClr>
          <a:schemeClr val="accent1"/>
        </a:buClr>
        <a:buFont typeface="Wingdings 2" charset="2"/>
        <a:buChar char=""/>
        <a:defRPr sz="2000" kern="1200">
          <a:solidFill>
            <a:schemeClr val="tx1"/>
          </a:solidFill>
          <a:latin typeface="+mn-lt"/>
          <a:ea typeface="+mn-ea"/>
          <a:cs typeface="+mn-cs"/>
        </a:defRPr>
      </a:lvl3pPr>
      <a:lvl4pPr marL="1600160" indent="-228594" algn="l" defTabSz="457189"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4pPr>
      <a:lvl5pPr marL="2057349" indent="-228594" algn="l" defTabSz="457189"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5pPr>
      <a:lvl6pPr marL="2399940" indent="-228594" algn="l" defTabSz="457189"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799930" indent="-228594" algn="l" defTabSz="457189"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199920" indent="-228594" algn="l" defTabSz="457189"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599910" indent="-228594" algn="l" defTabSz="457189"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p:txBody>
          <a:bodyPr/>
          <a:lstStyle/>
          <a:p>
            <a:r>
              <a:rPr lang="en-US" dirty="0"/>
              <a:t>VIDEO LESSON:</a:t>
            </a:r>
            <a:br>
              <a:rPr lang="en-US" dirty="0"/>
            </a:br>
            <a:r>
              <a:rPr lang="en-US" dirty="0"/>
              <a:t>The Journey to University</a:t>
            </a:r>
            <a:endParaRPr lang="uk-UA" dirty="0"/>
          </a:p>
        </p:txBody>
      </p:sp>
      <p:sp>
        <p:nvSpPr>
          <p:cNvPr id="5" name="Підзаголовок 4"/>
          <p:cNvSpPr>
            <a:spLocks noGrp="1"/>
          </p:cNvSpPr>
          <p:nvPr>
            <p:ph type="subTitle" idx="1"/>
          </p:nvPr>
        </p:nvSpPr>
        <p:spPr/>
        <p:txBody>
          <a:bodyPr>
            <a:normAutofit lnSpcReduction="10000"/>
          </a:bodyPr>
          <a:lstStyle/>
          <a:p>
            <a:endParaRPr lang="uk-UA" dirty="0"/>
          </a:p>
        </p:txBody>
      </p:sp>
      <p:pic>
        <p:nvPicPr>
          <p:cNvPr id="6" name="Рисунок 5" descr="ЛОГО_коледж.png"/>
          <p:cNvPicPr>
            <a:picLocks noChangeAspect="1"/>
          </p:cNvPicPr>
          <p:nvPr/>
        </p:nvPicPr>
        <p:blipFill>
          <a:blip r:embed="rId3"/>
          <a:stretch>
            <a:fillRect/>
          </a:stretch>
        </p:blipFill>
        <p:spPr>
          <a:xfrm>
            <a:off x="8130292" y="42336"/>
            <a:ext cx="958108" cy="1193340"/>
          </a:xfrm>
          <a:prstGeom prst="rect">
            <a:avLst/>
          </a:prstGeom>
        </p:spPr>
      </p:pic>
    </p:spTree>
    <p:extLst>
      <p:ext uri="{BB962C8B-B14F-4D97-AF65-F5344CB8AC3E}">
        <p14:creationId xmlns:p14="http://schemas.microsoft.com/office/powerpoint/2010/main" val="15110700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70737" y="329422"/>
            <a:ext cx="7359230" cy="2857915"/>
          </a:xfrm>
        </p:spPr>
        <p:txBody>
          <a:bodyPr/>
          <a:lstStyle/>
          <a:p>
            <a:r>
              <a:rPr lang="en-US" sz="3200" dirty="0"/>
              <a:t>Among the most popular higher educational institutions are:</a:t>
            </a:r>
            <a:br>
              <a:rPr lang="en-US" sz="3200" dirty="0"/>
            </a:br>
            <a:r>
              <a:rPr lang="en-US" dirty="0" smtClean="0"/>
              <a:t>The London School of Economics and Political Science</a:t>
            </a:r>
            <a:endParaRPr lang="ru-RU" dirty="0"/>
          </a:p>
        </p:txBody>
      </p:sp>
      <p:pic>
        <p:nvPicPr>
          <p:cNvPr id="7" name="Объект 6"/>
          <p:cNvPicPr>
            <a:picLocks noGrp="1" noChangeAspect="1"/>
          </p:cNvPicPr>
          <p:nvPr>
            <p:ph idx="1"/>
          </p:nvPr>
        </p:nvPicPr>
        <p:blipFill>
          <a:blip r:embed="rId2"/>
          <a:stretch>
            <a:fillRect/>
          </a:stretch>
        </p:blipFill>
        <p:spPr>
          <a:xfrm>
            <a:off x="102109" y="3181123"/>
            <a:ext cx="4119918" cy="3187735"/>
          </a:xfrm>
          <a:prstGeom prst="rect">
            <a:avLst/>
          </a:prstGeom>
        </p:spPr>
      </p:pic>
      <p:sp>
        <p:nvSpPr>
          <p:cNvPr id="4" name="Дата 3"/>
          <p:cNvSpPr>
            <a:spLocks noGrp="1"/>
          </p:cNvSpPr>
          <p:nvPr>
            <p:ph type="dt" sz="half" idx="10"/>
          </p:nvPr>
        </p:nvSpPr>
        <p:spPr/>
        <p:txBody>
          <a:bodyPr/>
          <a:lstStyle/>
          <a:p>
            <a:endParaRPr lang="en-US" dirty="0"/>
          </a:p>
        </p:txBody>
      </p:sp>
      <p:sp>
        <p:nvSpPr>
          <p:cNvPr id="5" name="Нижний колонтитул 4"/>
          <p:cNvSpPr>
            <a:spLocks noGrp="1"/>
          </p:cNvSpPr>
          <p:nvPr>
            <p:ph type="ftr" sz="quarter" idx="11"/>
          </p:nvPr>
        </p:nvSpPr>
        <p:spPr/>
        <p:txBody>
          <a:bodyPr/>
          <a:lstStyle/>
          <a:p>
            <a:endParaRPr lang="en-US" dirty="0"/>
          </a:p>
        </p:txBody>
      </p:sp>
      <p:pic>
        <p:nvPicPr>
          <p:cNvPr id="8" name="Рисунок 7"/>
          <p:cNvPicPr>
            <a:picLocks noChangeAspect="1"/>
          </p:cNvPicPr>
          <p:nvPr/>
        </p:nvPicPr>
        <p:blipFill>
          <a:blip r:embed="rId3"/>
          <a:stretch>
            <a:fillRect/>
          </a:stretch>
        </p:blipFill>
        <p:spPr>
          <a:xfrm>
            <a:off x="4394942" y="3066541"/>
            <a:ext cx="4866223" cy="3412009"/>
          </a:xfrm>
          <a:prstGeom prst="rect">
            <a:avLst/>
          </a:prstGeom>
        </p:spPr>
      </p:pic>
    </p:spTree>
    <p:extLst>
      <p:ext uri="{BB962C8B-B14F-4D97-AF65-F5344CB8AC3E}">
        <p14:creationId xmlns:p14="http://schemas.microsoft.com/office/powerpoint/2010/main" val="31293012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70737" y="329422"/>
            <a:ext cx="7359230" cy="2779538"/>
          </a:xfrm>
        </p:spPr>
        <p:txBody>
          <a:bodyPr/>
          <a:lstStyle/>
          <a:p>
            <a:r>
              <a:rPr lang="en-US" sz="3200" dirty="0"/>
              <a:t>Among the most popular higher educational institutions are:</a:t>
            </a:r>
            <a:br>
              <a:rPr lang="en-US" sz="3200" dirty="0"/>
            </a:br>
            <a:r>
              <a:rPr lang="en-US" dirty="0"/>
              <a:t>The Imperial College of Science, Technology and Medicine</a:t>
            </a:r>
            <a:endParaRPr lang="ru-RU" dirty="0"/>
          </a:p>
        </p:txBody>
      </p:sp>
      <p:pic>
        <p:nvPicPr>
          <p:cNvPr id="6" name="Объект 5"/>
          <p:cNvPicPr>
            <a:picLocks noGrp="1" noChangeAspect="1"/>
          </p:cNvPicPr>
          <p:nvPr>
            <p:ph idx="1"/>
          </p:nvPr>
        </p:nvPicPr>
        <p:blipFill>
          <a:blip r:embed="rId2"/>
          <a:stretch>
            <a:fillRect/>
          </a:stretch>
        </p:blipFill>
        <p:spPr>
          <a:xfrm>
            <a:off x="-127175" y="2429056"/>
            <a:ext cx="4094831" cy="2751138"/>
          </a:xfrm>
          <a:prstGeom prst="rect">
            <a:avLst/>
          </a:prstGeom>
        </p:spPr>
      </p:pic>
      <p:sp>
        <p:nvSpPr>
          <p:cNvPr id="5" name="Нижний колонтитул 4"/>
          <p:cNvSpPr>
            <a:spLocks noGrp="1"/>
          </p:cNvSpPr>
          <p:nvPr>
            <p:ph type="ftr" sz="quarter" idx="11"/>
          </p:nvPr>
        </p:nvSpPr>
        <p:spPr/>
        <p:txBody>
          <a:bodyPr/>
          <a:lstStyle/>
          <a:p>
            <a:endParaRPr lang="en-US" dirty="0"/>
          </a:p>
        </p:txBody>
      </p:sp>
      <p:pic>
        <p:nvPicPr>
          <p:cNvPr id="7" name="Рисунок 6"/>
          <p:cNvPicPr>
            <a:picLocks noChangeAspect="1"/>
          </p:cNvPicPr>
          <p:nvPr/>
        </p:nvPicPr>
        <p:blipFill>
          <a:blip r:embed="rId3"/>
          <a:stretch>
            <a:fillRect/>
          </a:stretch>
        </p:blipFill>
        <p:spPr>
          <a:xfrm>
            <a:off x="6015071" y="2586188"/>
            <a:ext cx="3215908" cy="4271812"/>
          </a:xfrm>
          <a:prstGeom prst="rect">
            <a:avLst/>
          </a:prstGeom>
        </p:spPr>
      </p:pic>
      <p:pic>
        <p:nvPicPr>
          <p:cNvPr id="8" name="Рисунок 7"/>
          <p:cNvPicPr>
            <a:picLocks noChangeAspect="1"/>
          </p:cNvPicPr>
          <p:nvPr/>
        </p:nvPicPr>
        <p:blipFill>
          <a:blip r:embed="rId4"/>
          <a:stretch>
            <a:fillRect/>
          </a:stretch>
        </p:blipFill>
        <p:spPr>
          <a:xfrm>
            <a:off x="1920240" y="3216175"/>
            <a:ext cx="4761389" cy="3377477"/>
          </a:xfrm>
          <a:prstGeom prst="rect">
            <a:avLst/>
          </a:prstGeom>
        </p:spPr>
      </p:pic>
    </p:spTree>
    <p:extLst>
      <p:ext uri="{BB962C8B-B14F-4D97-AF65-F5344CB8AC3E}">
        <p14:creationId xmlns:p14="http://schemas.microsoft.com/office/powerpoint/2010/main" val="8647847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OXFORD UNIVERSITY</a:t>
            </a:r>
            <a:endParaRPr lang="ru-RU" dirty="0"/>
          </a:p>
        </p:txBody>
      </p:sp>
      <p:sp>
        <p:nvSpPr>
          <p:cNvPr id="3" name="Объект 2"/>
          <p:cNvSpPr>
            <a:spLocks noGrp="1"/>
          </p:cNvSpPr>
          <p:nvPr>
            <p:ph idx="1"/>
          </p:nvPr>
        </p:nvSpPr>
        <p:spPr>
          <a:xfrm>
            <a:off x="614036" y="1372314"/>
            <a:ext cx="7915931" cy="5172892"/>
          </a:xfrm>
        </p:spPr>
        <p:txBody>
          <a:bodyPr>
            <a:normAutofit fontScale="55000" lnSpcReduction="20000"/>
          </a:bodyPr>
          <a:lstStyle/>
          <a:p>
            <a:pPr marL="0" indent="0" algn="just">
              <a:lnSpc>
                <a:spcPct val="120000"/>
              </a:lnSpc>
              <a:spcBef>
                <a:spcPts val="0"/>
              </a:spcBef>
              <a:spcAft>
                <a:spcPts val="0"/>
              </a:spcAft>
              <a:buNone/>
            </a:pPr>
            <a:r>
              <a:rPr lang="en-US" dirty="0" smtClean="0"/>
              <a:t>	</a:t>
            </a:r>
            <a:r>
              <a:rPr lang="en-US" sz="2500" dirty="0" smtClean="0">
                <a:latin typeface="Times New Roman" panose="02020603050405020304" pitchFamily="18" charset="0"/>
                <a:cs typeface="Times New Roman" panose="02020603050405020304" pitchFamily="18" charset="0"/>
              </a:rPr>
              <a:t>These </a:t>
            </a:r>
            <a:r>
              <a:rPr lang="en-US" sz="2500" dirty="0">
                <a:latin typeface="Times New Roman" panose="02020603050405020304" pitchFamily="18" charset="0"/>
                <a:cs typeface="Times New Roman" panose="02020603050405020304" pitchFamily="18" charset="0"/>
              </a:rPr>
              <a:t>towers and spires are part of Oxford University, the oldest University in </a:t>
            </a:r>
            <a:r>
              <a:rPr lang="en-US" sz="2500" dirty="0" smtClean="0">
                <a:latin typeface="Times New Roman" panose="02020603050405020304" pitchFamily="18" charset="0"/>
                <a:cs typeface="Times New Roman" panose="02020603050405020304" pitchFamily="18" charset="0"/>
              </a:rPr>
              <a:t>Britain.</a:t>
            </a:r>
          </a:p>
          <a:p>
            <a:pPr marL="0" indent="0" algn="just">
              <a:lnSpc>
                <a:spcPct val="120000"/>
              </a:lnSpc>
              <a:spcBef>
                <a:spcPts val="0"/>
              </a:spcBef>
              <a:spcAft>
                <a:spcPts val="0"/>
              </a:spcAft>
              <a:buNone/>
            </a:pPr>
            <a:r>
              <a:rPr lang="en-US" sz="2500" dirty="0" smtClean="0">
                <a:latin typeface="Times New Roman" panose="02020603050405020304" pitchFamily="18" charset="0"/>
                <a:cs typeface="Times New Roman" panose="02020603050405020304" pitchFamily="18" charset="0"/>
              </a:rPr>
              <a:t>	Students </a:t>
            </a:r>
            <a:r>
              <a:rPr lang="en-US" sz="2500" dirty="0">
                <a:latin typeface="Times New Roman" panose="02020603050405020304" pitchFamily="18" charset="0"/>
                <a:cs typeface="Times New Roman" panose="02020603050405020304" pitchFamily="18" charset="0"/>
              </a:rPr>
              <a:t>have been coming here for 8 hundred years. It began in the 12th century with small groups of teachers giving lessons in churches. Today the University is the Federation of 35 colleges with hundreds of buildings and the total of 12 thousand students. It’s a place of young people and old traditions. Here teachers are called dons and still wear black gowns. Students are taught one to one in a Socratic tradition. </a:t>
            </a:r>
          </a:p>
          <a:p>
            <a:pPr marL="0" indent="0" algn="just">
              <a:lnSpc>
                <a:spcPct val="120000"/>
              </a:lnSpc>
              <a:spcBef>
                <a:spcPts val="0"/>
              </a:spcBef>
              <a:spcAft>
                <a:spcPts val="0"/>
              </a:spcAft>
              <a:buNone/>
            </a:pPr>
            <a:r>
              <a:rPr lang="en-US" sz="2500" dirty="0" smtClean="0">
                <a:latin typeface="Times New Roman" panose="02020603050405020304" pitchFamily="18" charset="0"/>
                <a:cs typeface="Times New Roman" panose="02020603050405020304" pitchFamily="18" charset="0"/>
              </a:rPr>
              <a:t>	At </a:t>
            </a:r>
            <a:r>
              <a:rPr lang="en-US" sz="2500" dirty="0">
                <a:latin typeface="Times New Roman" panose="02020603050405020304" pitchFamily="18" charset="0"/>
                <a:cs typeface="Times New Roman" panose="02020603050405020304" pitchFamily="18" charset="0"/>
              </a:rPr>
              <a:t>the University library you can still see notices written in Latin, the ancient language of </a:t>
            </a:r>
            <a:r>
              <a:rPr lang="en-US" sz="2500" dirty="0" smtClean="0">
                <a:latin typeface="Times New Roman" panose="02020603050405020304" pitchFamily="18" charset="0"/>
                <a:cs typeface="Times New Roman" panose="02020603050405020304" pitchFamily="18" charset="0"/>
              </a:rPr>
              <a:t>scholars.</a:t>
            </a:r>
          </a:p>
          <a:p>
            <a:pPr marL="0" indent="0" algn="just">
              <a:lnSpc>
                <a:spcPct val="120000"/>
              </a:lnSpc>
              <a:spcBef>
                <a:spcPts val="0"/>
              </a:spcBef>
              <a:spcAft>
                <a:spcPts val="0"/>
              </a:spcAft>
              <a:buNone/>
            </a:pPr>
            <a:r>
              <a:rPr lang="en-US" sz="2500" dirty="0" smtClean="0">
                <a:latin typeface="Times New Roman" panose="02020603050405020304" pitchFamily="18" charset="0"/>
                <a:cs typeface="Times New Roman" panose="02020603050405020304" pitchFamily="18" charset="0"/>
              </a:rPr>
              <a:t>Students </a:t>
            </a:r>
            <a:r>
              <a:rPr lang="en-US" sz="2500" dirty="0">
                <a:latin typeface="Times New Roman" panose="02020603050405020304" pitchFamily="18" charset="0"/>
                <a:cs typeface="Times New Roman" panose="02020603050405020304" pitchFamily="18" charset="0"/>
              </a:rPr>
              <a:t>at Oxford are surrounded by beautiful stone buildings and by reminders of University’s long history and old traditions.</a:t>
            </a:r>
          </a:p>
          <a:p>
            <a:pPr marL="0" indent="0" algn="just">
              <a:lnSpc>
                <a:spcPct val="120000"/>
              </a:lnSpc>
              <a:spcBef>
                <a:spcPts val="0"/>
              </a:spcBef>
              <a:spcAft>
                <a:spcPts val="0"/>
              </a:spcAft>
              <a:buNone/>
            </a:pPr>
            <a:r>
              <a:rPr lang="en-US" sz="2500" dirty="0" smtClean="0">
                <a:latin typeface="Times New Roman" panose="02020603050405020304" pitchFamily="18" charset="0"/>
                <a:cs typeface="Times New Roman" panose="02020603050405020304" pitchFamily="18" charset="0"/>
              </a:rPr>
              <a:t>	This </a:t>
            </a:r>
            <a:r>
              <a:rPr lang="en-US" sz="2500" dirty="0">
                <a:latin typeface="Times New Roman" panose="02020603050405020304" pitchFamily="18" charset="0"/>
                <a:cs typeface="Times New Roman" panose="02020603050405020304" pitchFamily="18" charset="0"/>
              </a:rPr>
              <a:t>is Heartwood College, one of the smaller colleges in the University. About two hundred students live and work here. </a:t>
            </a:r>
            <a:endParaRPr lang="en-US" sz="2500" dirty="0" smtClean="0">
              <a:latin typeface="Times New Roman" panose="02020603050405020304" pitchFamily="18" charset="0"/>
              <a:cs typeface="Times New Roman" panose="02020603050405020304" pitchFamily="18" charset="0"/>
            </a:endParaRPr>
          </a:p>
          <a:p>
            <a:pPr marL="0" indent="0" algn="just">
              <a:lnSpc>
                <a:spcPct val="120000"/>
              </a:lnSpc>
              <a:spcBef>
                <a:spcPts val="0"/>
              </a:spcBef>
              <a:spcAft>
                <a:spcPts val="0"/>
              </a:spcAft>
              <a:buNone/>
            </a:pPr>
            <a:r>
              <a:rPr lang="en-US" sz="2500" dirty="0" smtClean="0">
                <a:latin typeface="Times New Roman" panose="02020603050405020304" pitchFamily="18" charset="0"/>
                <a:cs typeface="Times New Roman" panose="02020603050405020304" pitchFamily="18" charset="0"/>
              </a:rPr>
              <a:t>	 </a:t>
            </a:r>
            <a:r>
              <a:rPr lang="en-US" sz="2500" dirty="0">
                <a:latin typeface="Times New Roman" panose="02020603050405020304" pitchFamily="18" charset="0"/>
                <a:cs typeface="Times New Roman" panose="02020603050405020304" pitchFamily="18" charset="0"/>
              </a:rPr>
              <a:t>But life in Oxford is not over. There are clubs and societies of every interest and every kind of sport. </a:t>
            </a:r>
          </a:p>
          <a:p>
            <a:pPr marL="0" indent="0" algn="just">
              <a:lnSpc>
                <a:spcPct val="120000"/>
              </a:lnSpc>
              <a:spcBef>
                <a:spcPts val="0"/>
              </a:spcBef>
              <a:spcAft>
                <a:spcPts val="0"/>
              </a:spcAft>
              <a:buNone/>
            </a:pPr>
            <a:r>
              <a:rPr lang="en-US" sz="2500" dirty="0" smtClean="0">
                <a:latin typeface="Times New Roman" panose="02020603050405020304" pitchFamily="18" charset="0"/>
                <a:cs typeface="Times New Roman" panose="02020603050405020304" pitchFamily="18" charset="0"/>
              </a:rPr>
              <a:t>	This </a:t>
            </a:r>
            <a:r>
              <a:rPr lang="en-US" sz="2500" dirty="0">
                <a:latin typeface="Times New Roman" panose="02020603050405020304" pitchFamily="18" charset="0"/>
                <a:cs typeface="Times New Roman" panose="02020603050405020304" pitchFamily="18" charset="0"/>
              </a:rPr>
              <a:t>is a croquet which began as a French game but it is now more popular in Britain. </a:t>
            </a:r>
          </a:p>
          <a:p>
            <a:pPr marL="0" indent="0" algn="just">
              <a:lnSpc>
                <a:spcPct val="120000"/>
              </a:lnSpc>
              <a:spcBef>
                <a:spcPts val="0"/>
              </a:spcBef>
              <a:spcAft>
                <a:spcPts val="0"/>
              </a:spcAft>
              <a:buNone/>
            </a:pPr>
            <a:r>
              <a:rPr lang="en-US" sz="2500" dirty="0" smtClean="0">
                <a:latin typeface="Times New Roman" panose="02020603050405020304" pitchFamily="18" charset="0"/>
                <a:cs typeface="Times New Roman" panose="02020603050405020304" pitchFamily="18" charset="0"/>
              </a:rPr>
              <a:t>	The </a:t>
            </a:r>
            <a:r>
              <a:rPr lang="en-US" sz="2500" dirty="0" err="1">
                <a:latin typeface="Times New Roman" panose="02020603050405020304" pitchFamily="18" charset="0"/>
                <a:cs typeface="Times New Roman" panose="02020603050405020304" pitchFamily="18" charset="0"/>
              </a:rPr>
              <a:t>Sheldonian</a:t>
            </a:r>
            <a:r>
              <a:rPr lang="en-US" sz="2500" dirty="0">
                <a:latin typeface="Times New Roman" panose="02020603050405020304" pitchFamily="18" charset="0"/>
                <a:cs typeface="Times New Roman" panose="02020603050405020304" pitchFamily="18" charset="0"/>
              </a:rPr>
              <a:t>  theatre is used for concerts and University ceremonies.</a:t>
            </a:r>
          </a:p>
          <a:p>
            <a:pPr marL="0" indent="0" algn="just">
              <a:lnSpc>
                <a:spcPct val="120000"/>
              </a:lnSpc>
              <a:spcBef>
                <a:spcPts val="0"/>
              </a:spcBef>
              <a:spcAft>
                <a:spcPts val="0"/>
              </a:spcAft>
              <a:buNone/>
            </a:pPr>
            <a:r>
              <a:rPr lang="en-US" sz="2500" dirty="0" smtClean="0">
                <a:latin typeface="Times New Roman" panose="02020603050405020304" pitchFamily="18" charset="0"/>
                <a:cs typeface="Times New Roman" panose="02020603050405020304" pitchFamily="18" charset="0"/>
              </a:rPr>
              <a:t>Opposite </a:t>
            </a:r>
            <a:r>
              <a:rPr lang="en-US" sz="2500" dirty="0">
                <a:latin typeface="Times New Roman" panose="02020603050405020304" pitchFamily="18" charset="0"/>
                <a:cs typeface="Times New Roman" panose="02020603050405020304" pitchFamily="18" charset="0"/>
              </a:rPr>
              <a:t>the </a:t>
            </a:r>
            <a:r>
              <a:rPr lang="en-US" sz="2500" dirty="0" err="1">
                <a:latin typeface="Times New Roman" panose="02020603050405020304" pitchFamily="18" charset="0"/>
                <a:cs typeface="Times New Roman" panose="02020603050405020304" pitchFamily="18" charset="0"/>
              </a:rPr>
              <a:t>Sheldonian</a:t>
            </a:r>
            <a:r>
              <a:rPr lang="en-US" sz="2500" dirty="0">
                <a:latin typeface="Times New Roman" panose="02020603050405020304" pitchFamily="18" charset="0"/>
                <a:cs typeface="Times New Roman" panose="02020603050405020304" pitchFamily="18" charset="0"/>
              </a:rPr>
              <a:t> is the most famous shop in Oxford where students and dons buy books. There are books on every subject and one of the largest book rooms in the world with seven kilometers of shelves.</a:t>
            </a:r>
          </a:p>
          <a:p>
            <a:pPr marL="0" indent="0" algn="just">
              <a:lnSpc>
                <a:spcPct val="120000"/>
              </a:lnSpc>
              <a:spcBef>
                <a:spcPts val="0"/>
              </a:spcBef>
              <a:spcAft>
                <a:spcPts val="0"/>
              </a:spcAft>
              <a:buNone/>
            </a:pPr>
            <a:r>
              <a:rPr lang="en-US" sz="2500" dirty="0" smtClean="0">
                <a:latin typeface="Times New Roman" panose="02020603050405020304" pitchFamily="18" charset="0"/>
                <a:cs typeface="Times New Roman" panose="02020603050405020304" pitchFamily="18" charset="0"/>
              </a:rPr>
              <a:t>	Oxford </a:t>
            </a:r>
            <a:r>
              <a:rPr lang="en-US" sz="2500" dirty="0">
                <a:latin typeface="Times New Roman" panose="02020603050405020304" pitchFamily="18" charset="0"/>
                <a:cs typeface="Times New Roman" panose="02020603050405020304" pitchFamily="18" charset="0"/>
              </a:rPr>
              <a:t>has a large number of pubs and cafes where you can buy cheap food or have a drink with friends. In term time they are full of students, in summer the tourists take over.</a:t>
            </a:r>
          </a:p>
          <a:p>
            <a:pPr marL="0" indent="0" algn="just">
              <a:lnSpc>
                <a:spcPct val="120000"/>
              </a:lnSpc>
              <a:spcBef>
                <a:spcPts val="0"/>
              </a:spcBef>
              <a:spcAft>
                <a:spcPts val="0"/>
              </a:spcAft>
              <a:buNone/>
            </a:pPr>
            <a:r>
              <a:rPr lang="en-US" sz="2500" dirty="0" smtClean="0">
                <a:latin typeface="Times New Roman" panose="02020603050405020304" pitchFamily="18" charset="0"/>
                <a:cs typeface="Times New Roman" panose="02020603050405020304" pitchFamily="18" charset="0"/>
              </a:rPr>
              <a:t>	Two </a:t>
            </a:r>
            <a:r>
              <a:rPr lang="en-US" sz="2500" dirty="0">
                <a:latin typeface="Times New Roman" panose="02020603050405020304" pitchFamily="18" charset="0"/>
                <a:cs typeface="Times New Roman" panose="02020603050405020304" pitchFamily="18" charset="0"/>
              </a:rPr>
              <a:t>rivers flow slowly through the city and past the colleges. This boat is called a punt. If you visit Oxford or Cambridge you should try punting on the river. It’s fun. But it’s not as easy as it looks. </a:t>
            </a:r>
          </a:p>
          <a:p>
            <a:pPr marL="0" indent="0" algn="just">
              <a:lnSpc>
                <a:spcPct val="120000"/>
              </a:lnSpc>
              <a:spcBef>
                <a:spcPts val="0"/>
              </a:spcBef>
              <a:spcAft>
                <a:spcPts val="0"/>
              </a:spcAft>
              <a:buNone/>
            </a:pPr>
            <a:r>
              <a:rPr lang="en-US" sz="2500" dirty="0" smtClean="0">
                <a:latin typeface="Times New Roman" panose="02020603050405020304" pitchFamily="18" charset="0"/>
                <a:cs typeface="Times New Roman" panose="02020603050405020304" pitchFamily="18" charset="0"/>
              </a:rPr>
              <a:t>You </a:t>
            </a:r>
            <a:r>
              <a:rPr lang="en-US" sz="2500" dirty="0">
                <a:latin typeface="Times New Roman" panose="02020603050405020304" pitchFamily="18" charset="0"/>
                <a:cs typeface="Times New Roman" panose="02020603050405020304" pitchFamily="18" charset="0"/>
              </a:rPr>
              <a:t>should also visit some of the beautiful gardens in and around Oxford. </a:t>
            </a:r>
          </a:p>
          <a:p>
            <a:pPr marL="0" indent="0" algn="just">
              <a:lnSpc>
                <a:spcPct val="120000"/>
              </a:lnSpc>
              <a:spcBef>
                <a:spcPts val="0"/>
              </a:spcBef>
              <a:spcAft>
                <a:spcPts val="0"/>
              </a:spcAft>
              <a:buNone/>
            </a:pPr>
            <a:r>
              <a:rPr lang="en-US" sz="2500" dirty="0" smtClean="0">
                <a:latin typeface="Times New Roman" panose="02020603050405020304" pitchFamily="18" charset="0"/>
                <a:cs typeface="Times New Roman" panose="02020603050405020304" pitchFamily="18" charset="0"/>
              </a:rPr>
              <a:t>	This </a:t>
            </a:r>
            <a:r>
              <a:rPr lang="en-US" sz="2500" dirty="0">
                <a:latin typeface="Times New Roman" panose="02020603050405020304" pitchFamily="18" charset="0"/>
                <a:cs typeface="Times New Roman" panose="02020603050405020304" pitchFamily="18" charset="0"/>
              </a:rPr>
              <a:t>garden has a maze. First you must find the </a:t>
            </a:r>
            <a:r>
              <a:rPr lang="en-US" sz="2500" dirty="0" err="1">
                <a:latin typeface="Times New Roman" panose="02020603050405020304" pitchFamily="18" charset="0"/>
                <a:cs typeface="Times New Roman" panose="02020603050405020304" pitchFamily="18" charset="0"/>
              </a:rPr>
              <a:t>centre</a:t>
            </a:r>
            <a:r>
              <a:rPr lang="en-US" sz="2500" dirty="0">
                <a:latin typeface="Times New Roman" panose="02020603050405020304" pitchFamily="18" charset="0"/>
                <a:cs typeface="Times New Roman" panose="02020603050405020304" pitchFamily="18" charset="0"/>
              </a:rPr>
              <a:t> of the maze. It may take quite a long </a:t>
            </a:r>
            <a:endParaRPr lang="en-US" sz="2500" dirty="0" smtClean="0">
              <a:latin typeface="Times New Roman" panose="02020603050405020304" pitchFamily="18" charset="0"/>
              <a:cs typeface="Times New Roman" panose="02020603050405020304" pitchFamily="18" charset="0"/>
            </a:endParaRPr>
          </a:p>
          <a:p>
            <a:pPr marL="0" indent="0" algn="just">
              <a:lnSpc>
                <a:spcPct val="120000"/>
              </a:lnSpc>
              <a:spcBef>
                <a:spcPts val="0"/>
              </a:spcBef>
              <a:spcAft>
                <a:spcPts val="0"/>
              </a:spcAft>
              <a:buNone/>
            </a:pPr>
            <a:r>
              <a:rPr lang="en-US" sz="2500" dirty="0" smtClean="0">
                <a:latin typeface="Times New Roman" panose="02020603050405020304" pitchFamily="18" charset="0"/>
                <a:cs typeface="Times New Roman" panose="02020603050405020304" pitchFamily="18" charset="0"/>
              </a:rPr>
              <a:t> </a:t>
            </a:r>
            <a:r>
              <a:rPr lang="en-US" sz="2500" dirty="0">
                <a:latin typeface="Times New Roman" panose="02020603050405020304" pitchFamily="18" charset="0"/>
                <a:cs typeface="Times New Roman" panose="02020603050405020304" pitchFamily="18" charset="0"/>
              </a:rPr>
              <a:t>time and it’s just as difficult as to find the way </a:t>
            </a:r>
            <a:r>
              <a:rPr lang="en-US" sz="2500" dirty="0" smtClean="0">
                <a:latin typeface="Times New Roman" panose="02020603050405020304" pitchFamily="18" charset="0"/>
                <a:cs typeface="Times New Roman" panose="02020603050405020304" pitchFamily="18" charset="0"/>
              </a:rPr>
              <a:t>out.</a:t>
            </a:r>
          </a:p>
        </p:txBody>
      </p:sp>
      <p:sp>
        <p:nvSpPr>
          <p:cNvPr id="4" name="Дата 3"/>
          <p:cNvSpPr>
            <a:spLocks noGrp="1"/>
          </p:cNvSpPr>
          <p:nvPr>
            <p:ph type="dt" sz="half" idx="10"/>
          </p:nvPr>
        </p:nvSpPr>
        <p:spPr/>
        <p:txBody>
          <a:bodyPr/>
          <a:lstStyle/>
          <a:p>
            <a:endParaRPr lang="en-US" dirty="0"/>
          </a:p>
        </p:txBody>
      </p:sp>
      <p:sp>
        <p:nvSpPr>
          <p:cNvPr id="5" name="Нижний колонтитул 4"/>
          <p:cNvSpPr>
            <a:spLocks noGrp="1"/>
          </p:cNvSpPr>
          <p:nvPr>
            <p:ph type="ftr" sz="quarter" idx="11"/>
          </p:nvPr>
        </p:nvSpPr>
        <p:spPr/>
        <p:txBody>
          <a:bodyPr/>
          <a:lstStyle/>
          <a:p>
            <a:endParaRPr lang="en-US" dirty="0"/>
          </a:p>
        </p:txBody>
      </p:sp>
      <p:pic>
        <p:nvPicPr>
          <p:cNvPr id="6" name="Рисунок 5"/>
          <p:cNvPicPr>
            <a:picLocks noChangeAspect="1"/>
          </p:cNvPicPr>
          <p:nvPr/>
        </p:nvPicPr>
        <p:blipFill>
          <a:blip r:embed="rId2"/>
          <a:stretch>
            <a:fillRect/>
          </a:stretch>
        </p:blipFill>
        <p:spPr>
          <a:xfrm>
            <a:off x="7994390" y="5793800"/>
            <a:ext cx="1071154" cy="751406"/>
          </a:xfrm>
          <a:prstGeom prst="rect">
            <a:avLst/>
          </a:prstGeom>
        </p:spPr>
      </p:pic>
    </p:spTree>
    <p:extLst>
      <p:ext uri="{BB962C8B-B14F-4D97-AF65-F5344CB8AC3E}">
        <p14:creationId xmlns:p14="http://schemas.microsoft.com/office/powerpoint/2010/main" val="7300747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OXFORD UNIVERSITY</a:t>
            </a:r>
            <a:endParaRPr lang="ru-RU" dirty="0"/>
          </a:p>
        </p:txBody>
      </p:sp>
      <p:sp>
        <p:nvSpPr>
          <p:cNvPr id="3" name="Объект 2"/>
          <p:cNvSpPr>
            <a:spLocks noGrp="1"/>
          </p:cNvSpPr>
          <p:nvPr>
            <p:ph idx="1"/>
          </p:nvPr>
        </p:nvSpPr>
        <p:spPr>
          <a:xfrm>
            <a:off x="614036" y="2020054"/>
            <a:ext cx="7915931" cy="3838745"/>
          </a:xfrm>
        </p:spPr>
        <p:txBody>
          <a:bodyPr/>
          <a:lstStyle/>
          <a:p>
            <a:r>
              <a:rPr lang="en-US" sz="2800" dirty="0" smtClean="0"/>
              <a:t>When </a:t>
            </a:r>
            <a:r>
              <a:rPr lang="en-US" sz="2800" dirty="0"/>
              <a:t>did Oxford begin?</a:t>
            </a:r>
          </a:p>
          <a:p>
            <a:r>
              <a:rPr lang="en-US" sz="2800" dirty="0" smtClean="0"/>
              <a:t>How </a:t>
            </a:r>
            <a:r>
              <a:rPr lang="en-US" sz="2800" dirty="0"/>
              <a:t>many colleges and students are there in Oxford nowadays?</a:t>
            </a:r>
          </a:p>
          <a:p>
            <a:r>
              <a:rPr lang="en-US" sz="2800" dirty="0" smtClean="0"/>
              <a:t>What </a:t>
            </a:r>
            <a:r>
              <a:rPr lang="en-US" sz="2800" dirty="0"/>
              <a:t>can you see in the University library?</a:t>
            </a:r>
          </a:p>
          <a:p>
            <a:r>
              <a:rPr lang="en-US" sz="2800" dirty="0" smtClean="0"/>
              <a:t>What </a:t>
            </a:r>
            <a:r>
              <a:rPr lang="en-US" sz="2800" dirty="0"/>
              <a:t>is the </a:t>
            </a:r>
            <a:r>
              <a:rPr lang="en-US" sz="2800" dirty="0" err="1"/>
              <a:t>Sheldonian</a:t>
            </a:r>
            <a:r>
              <a:rPr lang="en-US" sz="2800" dirty="0"/>
              <a:t> theatre used for?</a:t>
            </a:r>
          </a:p>
          <a:p>
            <a:r>
              <a:rPr lang="en-US" sz="2800" dirty="0" smtClean="0"/>
              <a:t>Where </a:t>
            </a:r>
            <a:r>
              <a:rPr lang="en-US" sz="2800" dirty="0"/>
              <a:t>can students in Oxford spend their free time?</a:t>
            </a:r>
          </a:p>
          <a:p>
            <a:endParaRPr lang="ru-RU" dirty="0"/>
          </a:p>
        </p:txBody>
      </p:sp>
      <p:sp>
        <p:nvSpPr>
          <p:cNvPr id="4" name="Дата 3"/>
          <p:cNvSpPr>
            <a:spLocks noGrp="1"/>
          </p:cNvSpPr>
          <p:nvPr>
            <p:ph type="dt" sz="half" idx="10"/>
          </p:nvPr>
        </p:nvSpPr>
        <p:spPr/>
        <p:txBody>
          <a:bodyPr/>
          <a:lstStyle/>
          <a:p>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8" name="Прямоугольник 7"/>
          <p:cNvSpPr/>
          <p:nvPr/>
        </p:nvSpPr>
        <p:spPr>
          <a:xfrm>
            <a:off x="3619061" y="1326651"/>
            <a:ext cx="2454518" cy="369332"/>
          </a:xfrm>
          <a:prstGeom prst="rect">
            <a:avLst/>
          </a:prstGeom>
        </p:spPr>
        <p:txBody>
          <a:bodyPr wrap="none">
            <a:spAutoFit/>
          </a:bodyPr>
          <a:lstStyle/>
          <a:p>
            <a:r>
              <a:rPr lang="en-US" dirty="0"/>
              <a:t>Answer the questions.</a:t>
            </a:r>
            <a:endParaRPr lang="ru-RU" dirty="0"/>
          </a:p>
        </p:txBody>
      </p:sp>
    </p:spTree>
    <p:extLst>
      <p:ext uri="{BB962C8B-B14F-4D97-AF65-F5344CB8AC3E}">
        <p14:creationId xmlns:p14="http://schemas.microsoft.com/office/powerpoint/2010/main" val="872662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OXFORD </a:t>
            </a:r>
            <a:r>
              <a:rPr lang="en-US" dirty="0" smtClean="0"/>
              <a:t>UNIVERSITY</a:t>
            </a:r>
            <a:endParaRPr lang="ru-RU" dirty="0"/>
          </a:p>
        </p:txBody>
      </p:sp>
      <p:sp>
        <p:nvSpPr>
          <p:cNvPr id="3" name="Объект 2"/>
          <p:cNvSpPr>
            <a:spLocks noGrp="1"/>
          </p:cNvSpPr>
          <p:nvPr>
            <p:ph idx="1"/>
          </p:nvPr>
        </p:nvSpPr>
        <p:spPr>
          <a:xfrm>
            <a:off x="614036" y="2063931"/>
            <a:ext cx="7915931" cy="4441372"/>
          </a:xfrm>
        </p:spPr>
        <p:txBody>
          <a:bodyPr/>
          <a:lstStyle/>
          <a:p>
            <a:r>
              <a:rPr lang="uk-UA" dirty="0" smtClean="0"/>
              <a:t>записи</a:t>
            </a:r>
            <a:r>
              <a:rPr lang="ru-RU" dirty="0" smtClean="0"/>
              <a:t>, </a:t>
            </a:r>
            <a:r>
              <a:rPr lang="ru-RU" dirty="0" err="1" smtClean="0"/>
              <a:t>зроблені</a:t>
            </a:r>
            <a:r>
              <a:rPr lang="ru-RU" dirty="0" smtClean="0"/>
              <a:t> латиницею</a:t>
            </a:r>
          </a:p>
          <a:p>
            <a:r>
              <a:rPr lang="uk-UA" dirty="0"/>
              <a:t>к</a:t>
            </a:r>
            <a:r>
              <a:rPr lang="uk-UA" dirty="0" smtClean="0"/>
              <a:t>расиві кам</a:t>
            </a:r>
            <a:r>
              <a:rPr lang="en-US" dirty="0" smtClean="0"/>
              <a:t>’</a:t>
            </a:r>
            <a:r>
              <a:rPr lang="uk-UA" dirty="0" err="1" smtClean="0"/>
              <a:t>яні</a:t>
            </a:r>
            <a:r>
              <a:rPr lang="uk-UA" dirty="0" smtClean="0"/>
              <a:t> будівлі</a:t>
            </a:r>
          </a:p>
          <a:p>
            <a:r>
              <a:rPr lang="uk-UA" dirty="0"/>
              <a:t>с</a:t>
            </a:r>
            <a:r>
              <a:rPr lang="uk-UA" dirty="0" smtClean="0"/>
              <a:t>туденти та викладачі</a:t>
            </a:r>
          </a:p>
          <a:p>
            <a:r>
              <a:rPr lang="uk-UA" dirty="0"/>
              <a:t>к</a:t>
            </a:r>
            <a:r>
              <a:rPr lang="uk-UA" dirty="0" smtClean="0"/>
              <a:t>луби та товариства за інтересами</a:t>
            </a:r>
            <a:endParaRPr lang="en-US" dirty="0" smtClean="0"/>
          </a:p>
          <a:p>
            <a:r>
              <a:rPr lang="uk-UA" dirty="0"/>
              <a:t>к</a:t>
            </a:r>
            <a:r>
              <a:rPr lang="uk-UA" dirty="0" smtClean="0"/>
              <a:t>ататися річкою на плоскодонному човні</a:t>
            </a:r>
          </a:p>
          <a:p>
            <a:r>
              <a:rPr lang="uk-UA" dirty="0"/>
              <a:t>ц</a:t>
            </a:r>
            <a:r>
              <a:rPr lang="uk-UA" dirty="0" smtClean="0"/>
              <a:t>ентр лабіринту</a:t>
            </a:r>
          </a:p>
          <a:p>
            <a:r>
              <a:rPr lang="uk-UA" dirty="0"/>
              <a:t>н</a:t>
            </a:r>
            <a:r>
              <a:rPr lang="uk-UA" dirty="0" smtClean="0"/>
              <a:t>а це може піти багато часу</a:t>
            </a:r>
            <a:endParaRPr lang="en-US" dirty="0" smtClean="0"/>
          </a:p>
          <a:p>
            <a:endParaRPr lang="ru-RU" dirty="0"/>
          </a:p>
        </p:txBody>
      </p:sp>
      <p:sp>
        <p:nvSpPr>
          <p:cNvPr id="4" name="Дата 3"/>
          <p:cNvSpPr>
            <a:spLocks noGrp="1"/>
          </p:cNvSpPr>
          <p:nvPr>
            <p:ph type="dt" sz="half" idx="10"/>
          </p:nvPr>
        </p:nvSpPr>
        <p:spPr/>
        <p:txBody>
          <a:bodyPr/>
          <a:lstStyle/>
          <a:p>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8" name="Прямоугольник 7"/>
          <p:cNvSpPr/>
          <p:nvPr/>
        </p:nvSpPr>
        <p:spPr>
          <a:xfrm>
            <a:off x="2504767" y="1511317"/>
            <a:ext cx="4198585" cy="369332"/>
          </a:xfrm>
          <a:prstGeom prst="rect">
            <a:avLst/>
          </a:prstGeom>
        </p:spPr>
        <p:txBody>
          <a:bodyPr wrap="none">
            <a:spAutoFit/>
          </a:bodyPr>
          <a:lstStyle/>
          <a:p>
            <a:r>
              <a:rPr lang="en-US" dirty="0"/>
              <a:t>Find the English equivalents in the </a:t>
            </a:r>
            <a:r>
              <a:rPr lang="en-US" dirty="0" smtClean="0"/>
              <a:t>text:</a:t>
            </a:r>
            <a:endParaRPr lang="ru-RU" dirty="0"/>
          </a:p>
        </p:txBody>
      </p:sp>
    </p:spTree>
    <p:extLst>
      <p:ext uri="{BB962C8B-B14F-4D97-AF65-F5344CB8AC3E}">
        <p14:creationId xmlns:p14="http://schemas.microsoft.com/office/powerpoint/2010/main" val="305039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OXFORD </a:t>
            </a:r>
            <a:r>
              <a:rPr lang="en-US" dirty="0" smtClean="0"/>
              <a:t>UNIVERSITY</a:t>
            </a:r>
            <a:endParaRPr lang="ru-RU" dirty="0"/>
          </a:p>
        </p:txBody>
      </p:sp>
      <p:sp>
        <p:nvSpPr>
          <p:cNvPr id="3" name="Объект 2"/>
          <p:cNvSpPr>
            <a:spLocks noGrp="1"/>
          </p:cNvSpPr>
          <p:nvPr>
            <p:ph idx="1"/>
          </p:nvPr>
        </p:nvSpPr>
        <p:spPr/>
        <p:txBody>
          <a:bodyPr>
            <a:normAutofit/>
          </a:bodyPr>
          <a:lstStyle/>
          <a:p>
            <a:pPr marL="0" indent="0">
              <a:buNone/>
            </a:pPr>
            <a:r>
              <a:rPr lang="en-US" sz="3200" dirty="0"/>
              <a:t>The Oxford University began in the… </a:t>
            </a:r>
            <a:endParaRPr lang="uk-UA" sz="3200" dirty="0" smtClean="0"/>
          </a:p>
          <a:p>
            <a:pPr marL="514350" indent="-514350">
              <a:buAutoNum type="alphaLcParenR"/>
            </a:pPr>
            <a:r>
              <a:rPr lang="en-US" sz="3200" dirty="0" smtClean="0"/>
              <a:t>20th </a:t>
            </a:r>
            <a:r>
              <a:rPr lang="en-US" sz="3200" dirty="0"/>
              <a:t>century </a:t>
            </a:r>
            <a:endParaRPr lang="uk-UA" sz="3200" dirty="0" smtClean="0"/>
          </a:p>
          <a:p>
            <a:pPr marL="514350" indent="-514350">
              <a:buAutoNum type="alphaLcParenR"/>
            </a:pPr>
            <a:r>
              <a:rPr lang="en-US" sz="3200" dirty="0" smtClean="0"/>
              <a:t>12th </a:t>
            </a:r>
            <a:r>
              <a:rPr lang="en-US" sz="3200" dirty="0"/>
              <a:t>century </a:t>
            </a:r>
            <a:endParaRPr lang="uk-UA" sz="3200" dirty="0" smtClean="0"/>
          </a:p>
          <a:p>
            <a:pPr marL="514350" indent="-514350">
              <a:buAutoNum type="alphaLcParenR"/>
            </a:pPr>
            <a:r>
              <a:rPr lang="en-US" sz="3200" dirty="0" smtClean="0"/>
              <a:t>2nd </a:t>
            </a:r>
            <a:r>
              <a:rPr lang="en-US" sz="3200" dirty="0"/>
              <a:t>century</a:t>
            </a:r>
            <a:endParaRPr lang="ru-RU" sz="3200" dirty="0"/>
          </a:p>
        </p:txBody>
      </p:sp>
      <p:sp>
        <p:nvSpPr>
          <p:cNvPr id="4" name="Дата 3"/>
          <p:cNvSpPr>
            <a:spLocks noGrp="1"/>
          </p:cNvSpPr>
          <p:nvPr>
            <p:ph type="dt" sz="half" idx="10"/>
          </p:nvPr>
        </p:nvSpPr>
        <p:spPr/>
        <p:txBody>
          <a:bodyPr/>
          <a:lstStyle/>
          <a:p>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Прямоугольник 5"/>
          <p:cNvSpPr/>
          <p:nvPr/>
        </p:nvSpPr>
        <p:spPr>
          <a:xfrm>
            <a:off x="2977584" y="1427767"/>
            <a:ext cx="4035079" cy="461665"/>
          </a:xfrm>
          <a:prstGeom prst="rect">
            <a:avLst/>
          </a:prstGeom>
        </p:spPr>
        <p:txBody>
          <a:bodyPr wrap="none">
            <a:spAutoFit/>
          </a:bodyPr>
          <a:lstStyle/>
          <a:p>
            <a:r>
              <a:rPr lang="en-US" sz="2400" dirty="0"/>
              <a:t>Choose the correct </a:t>
            </a:r>
            <a:r>
              <a:rPr lang="en-US" sz="2400" dirty="0" smtClean="0"/>
              <a:t>answer: </a:t>
            </a:r>
            <a:endParaRPr lang="ru-RU" sz="2400" dirty="0"/>
          </a:p>
        </p:txBody>
      </p:sp>
    </p:spTree>
    <p:extLst>
      <p:ext uri="{BB962C8B-B14F-4D97-AF65-F5344CB8AC3E}">
        <p14:creationId xmlns:p14="http://schemas.microsoft.com/office/powerpoint/2010/main" val="2993083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3">
                                            <p:txEl>
                                              <p:pRg st="2" end="2"/>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OXFORD </a:t>
            </a:r>
            <a:r>
              <a:rPr lang="en-US" dirty="0" smtClean="0"/>
              <a:t>UNIVERSITY</a:t>
            </a:r>
            <a:endParaRPr lang="ru-RU" dirty="0"/>
          </a:p>
        </p:txBody>
      </p:sp>
      <p:sp>
        <p:nvSpPr>
          <p:cNvPr id="3" name="Объект 2"/>
          <p:cNvSpPr>
            <a:spLocks noGrp="1"/>
          </p:cNvSpPr>
          <p:nvPr>
            <p:ph idx="1"/>
          </p:nvPr>
        </p:nvSpPr>
        <p:spPr/>
        <p:txBody>
          <a:bodyPr>
            <a:normAutofit/>
          </a:bodyPr>
          <a:lstStyle/>
          <a:p>
            <a:pPr marL="0" indent="0">
              <a:buNone/>
            </a:pPr>
            <a:r>
              <a:rPr lang="en-US" sz="3200" dirty="0"/>
              <a:t>The teachers in Oxford are called… </a:t>
            </a:r>
            <a:endParaRPr lang="uk-UA" sz="3200" dirty="0" smtClean="0"/>
          </a:p>
          <a:p>
            <a:pPr marL="514350" indent="-514350">
              <a:buAutoNum type="alphaLcParenR"/>
            </a:pPr>
            <a:r>
              <a:rPr lang="en-US" sz="3200" dirty="0" smtClean="0"/>
              <a:t>downs </a:t>
            </a:r>
            <a:endParaRPr lang="uk-UA" sz="3200" dirty="0" smtClean="0"/>
          </a:p>
          <a:p>
            <a:pPr marL="514350" indent="-514350">
              <a:buAutoNum type="alphaLcParenR"/>
            </a:pPr>
            <a:r>
              <a:rPr lang="en-US" sz="3200" dirty="0" smtClean="0"/>
              <a:t>dons </a:t>
            </a:r>
            <a:endParaRPr lang="uk-UA" sz="3200" dirty="0" smtClean="0"/>
          </a:p>
          <a:p>
            <a:pPr marL="514350" indent="-514350">
              <a:buAutoNum type="alphaLcParenR"/>
            </a:pPr>
            <a:r>
              <a:rPr lang="en-US" sz="3200" dirty="0" smtClean="0"/>
              <a:t>dolls</a:t>
            </a:r>
            <a:endParaRPr lang="ru-RU" sz="3200" dirty="0"/>
          </a:p>
        </p:txBody>
      </p:sp>
      <p:sp>
        <p:nvSpPr>
          <p:cNvPr id="4" name="Дата 3"/>
          <p:cNvSpPr>
            <a:spLocks noGrp="1"/>
          </p:cNvSpPr>
          <p:nvPr>
            <p:ph type="dt" sz="half" idx="10"/>
          </p:nvPr>
        </p:nvSpPr>
        <p:spPr/>
        <p:txBody>
          <a:bodyPr/>
          <a:lstStyle/>
          <a:p>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Прямоугольник 5"/>
          <p:cNvSpPr/>
          <p:nvPr/>
        </p:nvSpPr>
        <p:spPr>
          <a:xfrm>
            <a:off x="2977584" y="1427767"/>
            <a:ext cx="4035079" cy="461665"/>
          </a:xfrm>
          <a:prstGeom prst="rect">
            <a:avLst/>
          </a:prstGeom>
        </p:spPr>
        <p:txBody>
          <a:bodyPr wrap="none">
            <a:spAutoFit/>
          </a:bodyPr>
          <a:lstStyle/>
          <a:p>
            <a:r>
              <a:rPr lang="en-US" sz="2400" dirty="0"/>
              <a:t>Choose the correct </a:t>
            </a:r>
            <a:r>
              <a:rPr lang="en-US" sz="2400" dirty="0" smtClean="0"/>
              <a:t>answer: </a:t>
            </a:r>
            <a:endParaRPr lang="ru-RU" sz="2400" dirty="0"/>
          </a:p>
        </p:txBody>
      </p:sp>
    </p:spTree>
    <p:extLst>
      <p:ext uri="{BB962C8B-B14F-4D97-AF65-F5344CB8AC3E}">
        <p14:creationId xmlns:p14="http://schemas.microsoft.com/office/powerpoint/2010/main" val="2310983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3">
                                            <p:txEl>
                                              <p:pRg st="2" end="2"/>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OXFORD </a:t>
            </a:r>
            <a:r>
              <a:rPr lang="en-US" dirty="0" smtClean="0"/>
              <a:t>UNIVERSITY</a:t>
            </a:r>
            <a:endParaRPr lang="ru-RU" dirty="0"/>
          </a:p>
        </p:txBody>
      </p:sp>
      <p:sp>
        <p:nvSpPr>
          <p:cNvPr id="3" name="Объект 2"/>
          <p:cNvSpPr>
            <a:spLocks noGrp="1"/>
          </p:cNvSpPr>
          <p:nvPr>
            <p:ph idx="1"/>
          </p:nvPr>
        </p:nvSpPr>
        <p:spPr/>
        <p:txBody>
          <a:bodyPr>
            <a:normAutofit/>
          </a:bodyPr>
          <a:lstStyle/>
          <a:p>
            <a:pPr marL="0" indent="0">
              <a:buNone/>
            </a:pPr>
            <a:r>
              <a:rPr lang="en-US" sz="3200" dirty="0"/>
              <a:t>The croquet is now more popular in</a:t>
            </a:r>
            <a:r>
              <a:rPr lang="en-US" sz="3200" dirty="0" smtClean="0"/>
              <a:t>…</a:t>
            </a:r>
            <a:endParaRPr lang="uk-UA" sz="3200" dirty="0" smtClean="0"/>
          </a:p>
          <a:p>
            <a:pPr marL="514350" indent="-514350">
              <a:buAutoNum type="alphaLcParenR"/>
            </a:pPr>
            <a:r>
              <a:rPr lang="en-US" sz="3200" dirty="0" smtClean="0"/>
              <a:t>France  </a:t>
            </a:r>
            <a:endParaRPr lang="uk-UA" sz="3200" dirty="0" smtClean="0"/>
          </a:p>
          <a:p>
            <a:pPr marL="514350" indent="-514350">
              <a:buAutoNum type="alphaLcParenR"/>
            </a:pPr>
            <a:r>
              <a:rPr lang="en-US" sz="3200" dirty="0" smtClean="0"/>
              <a:t>Britain </a:t>
            </a:r>
            <a:endParaRPr lang="uk-UA" sz="3200" dirty="0" smtClean="0"/>
          </a:p>
          <a:p>
            <a:pPr marL="514350" indent="-514350">
              <a:buAutoNum type="alphaLcParenR"/>
            </a:pPr>
            <a:r>
              <a:rPr lang="en-US" sz="3200" dirty="0"/>
              <a:t>Spain</a:t>
            </a:r>
            <a:endParaRPr lang="ru-RU" sz="3200" dirty="0"/>
          </a:p>
        </p:txBody>
      </p:sp>
      <p:sp>
        <p:nvSpPr>
          <p:cNvPr id="4" name="Дата 3"/>
          <p:cNvSpPr>
            <a:spLocks noGrp="1"/>
          </p:cNvSpPr>
          <p:nvPr>
            <p:ph type="dt" sz="half" idx="10"/>
          </p:nvPr>
        </p:nvSpPr>
        <p:spPr/>
        <p:txBody>
          <a:bodyPr/>
          <a:lstStyle/>
          <a:p>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Прямоугольник 5"/>
          <p:cNvSpPr/>
          <p:nvPr/>
        </p:nvSpPr>
        <p:spPr>
          <a:xfrm>
            <a:off x="2977584" y="1427767"/>
            <a:ext cx="3950120" cy="461665"/>
          </a:xfrm>
          <a:prstGeom prst="rect">
            <a:avLst/>
          </a:prstGeom>
        </p:spPr>
        <p:txBody>
          <a:bodyPr wrap="none">
            <a:spAutoFit/>
          </a:bodyPr>
          <a:lstStyle/>
          <a:p>
            <a:r>
              <a:rPr lang="en-US" sz="2400" dirty="0"/>
              <a:t>Choose the correct </a:t>
            </a:r>
            <a:r>
              <a:rPr lang="en-US" sz="2400" dirty="0" smtClean="0"/>
              <a:t>answer:</a:t>
            </a:r>
            <a:endParaRPr lang="ru-RU" sz="2400" dirty="0"/>
          </a:p>
        </p:txBody>
      </p:sp>
    </p:spTree>
    <p:extLst>
      <p:ext uri="{BB962C8B-B14F-4D97-AF65-F5344CB8AC3E}">
        <p14:creationId xmlns:p14="http://schemas.microsoft.com/office/powerpoint/2010/main" val="4154260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3">
                                            <p:txEl>
                                              <p:pRg st="2" end="2"/>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OXFORD </a:t>
            </a:r>
            <a:r>
              <a:rPr lang="en-US" dirty="0" smtClean="0"/>
              <a:t>UNIVERSITY</a:t>
            </a:r>
            <a:endParaRPr lang="ru-RU" dirty="0"/>
          </a:p>
        </p:txBody>
      </p:sp>
      <p:sp>
        <p:nvSpPr>
          <p:cNvPr id="3" name="Объект 2"/>
          <p:cNvSpPr>
            <a:spLocks noGrp="1"/>
          </p:cNvSpPr>
          <p:nvPr>
            <p:ph idx="1"/>
          </p:nvPr>
        </p:nvSpPr>
        <p:spPr/>
        <p:txBody>
          <a:bodyPr>
            <a:normAutofit/>
          </a:bodyPr>
          <a:lstStyle/>
          <a:p>
            <a:pPr marL="0" indent="0">
              <a:buNone/>
            </a:pPr>
            <a:r>
              <a:rPr lang="en-US" sz="3200" dirty="0"/>
              <a:t>The </a:t>
            </a:r>
            <a:r>
              <a:rPr lang="en-US" sz="3200" dirty="0" err="1"/>
              <a:t>Sheldonian</a:t>
            </a:r>
            <a:r>
              <a:rPr lang="en-US" sz="3200" dirty="0"/>
              <a:t> theatre is used for …</a:t>
            </a:r>
            <a:endParaRPr lang="uk-UA" sz="3200" dirty="0" smtClean="0"/>
          </a:p>
          <a:p>
            <a:pPr marL="514350" indent="-514350">
              <a:buAutoNum type="alphaLcParenR"/>
            </a:pPr>
            <a:r>
              <a:rPr lang="en-US" sz="3200" dirty="0" smtClean="0"/>
              <a:t>concerts</a:t>
            </a:r>
            <a:endParaRPr lang="uk-UA" sz="3200" dirty="0" smtClean="0"/>
          </a:p>
          <a:p>
            <a:pPr marL="514350" indent="-514350">
              <a:buAutoNum type="alphaLcParenR"/>
            </a:pPr>
            <a:r>
              <a:rPr lang="en-US" sz="3200" dirty="0" smtClean="0"/>
              <a:t>concerts </a:t>
            </a:r>
            <a:r>
              <a:rPr lang="en-US" sz="3200" dirty="0"/>
              <a:t>and ceremonies </a:t>
            </a:r>
            <a:endParaRPr lang="uk-UA" sz="3200" dirty="0" smtClean="0"/>
          </a:p>
          <a:p>
            <a:pPr marL="514350" indent="-514350">
              <a:buAutoNum type="alphaLcParenR"/>
            </a:pPr>
            <a:r>
              <a:rPr lang="en-US" sz="3200" dirty="0"/>
              <a:t>University ceremonies </a:t>
            </a:r>
            <a:endParaRPr lang="ru-RU" sz="3200" dirty="0"/>
          </a:p>
        </p:txBody>
      </p:sp>
      <p:sp>
        <p:nvSpPr>
          <p:cNvPr id="4" name="Дата 3"/>
          <p:cNvSpPr>
            <a:spLocks noGrp="1"/>
          </p:cNvSpPr>
          <p:nvPr>
            <p:ph type="dt" sz="half" idx="10"/>
          </p:nvPr>
        </p:nvSpPr>
        <p:spPr/>
        <p:txBody>
          <a:bodyPr/>
          <a:lstStyle/>
          <a:p>
            <a:endParaRPr lang="en-US" dirty="0"/>
          </a:p>
        </p:txBody>
      </p:sp>
      <p:sp>
        <p:nvSpPr>
          <p:cNvPr id="6" name="Прямоугольник 5"/>
          <p:cNvSpPr/>
          <p:nvPr/>
        </p:nvSpPr>
        <p:spPr>
          <a:xfrm>
            <a:off x="2977584" y="1427767"/>
            <a:ext cx="3950120" cy="461665"/>
          </a:xfrm>
          <a:prstGeom prst="rect">
            <a:avLst/>
          </a:prstGeom>
        </p:spPr>
        <p:txBody>
          <a:bodyPr wrap="none">
            <a:spAutoFit/>
          </a:bodyPr>
          <a:lstStyle/>
          <a:p>
            <a:r>
              <a:rPr lang="en-US" sz="2400" dirty="0"/>
              <a:t>Choose the correct </a:t>
            </a:r>
            <a:r>
              <a:rPr lang="en-US" sz="2400" dirty="0" smtClean="0"/>
              <a:t>answer:</a:t>
            </a:r>
            <a:endParaRPr lang="ru-RU" sz="2400" dirty="0"/>
          </a:p>
        </p:txBody>
      </p:sp>
    </p:spTree>
    <p:extLst>
      <p:ext uri="{BB962C8B-B14F-4D97-AF65-F5344CB8AC3E}">
        <p14:creationId xmlns:p14="http://schemas.microsoft.com/office/powerpoint/2010/main" val="1974488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3">
                                            <p:txEl>
                                              <p:pRg st="2" end="2"/>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OXFORD </a:t>
            </a:r>
            <a:r>
              <a:rPr lang="en-US" dirty="0" smtClean="0"/>
              <a:t>UNIVERSITY</a:t>
            </a:r>
            <a:endParaRPr lang="ru-RU" dirty="0"/>
          </a:p>
        </p:txBody>
      </p:sp>
      <p:sp>
        <p:nvSpPr>
          <p:cNvPr id="3" name="Объект 2"/>
          <p:cNvSpPr>
            <a:spLocks noGrp="1"/>
          </p:cNvSpPr>
          <p:nvPr>
            <p:ph idx="1"/>
          </p:nvPr>
        </p:nvSpPr>
        <p:spPr/>
        <p:txBody>
          <a:bodyPr>
            <a:normAutofit/>
          </a:bodyPr>
          <a:lstStyle/>
          <a:p>
            <a:pPr marL="0" indent="0">
              <a:buNone/>
            </a:pPr>
            <a:r>
              <a:rPr lang="en-US" sz="3200" dirty="0"/>
              <a:t>… rivers flow through the city. </a:t>
            </a:r>
            <a:endParaRPr lang="uk-UA" sz="3200" dirty="0" smtClean="0"/>
          </a:p>
          <a:p>
            <a:pPr marL="514350" indent="-514350">
              <a:buAutoNum type="alphaLcParenR"/>
            </a:pPr>
            <a:r>
              <a:rPr lang="en-US" sz="3200" dirty="0"/>
              <a:t>T</a:t>
            </a:r>
            <a:r>
              <a:rPr lang="en-US" sz="3200" dirty="0" smtClean="0"/>
              <a:t>wo</a:t>
            </a:r>
            <a:endParaRPr lang="uk-UA" sz="3200" dirty="0" smtClean="0"/>
          </a:p>
          <a:p>
            <a:pPr marL="514350" indent="-514350">
              <a:buAutoNum type="alphaLcParenR"/>
            </a:pPr>
            <a:r>
              <a:rPr lang="en-US" sz="3200" dirty="0"/>
              <a:t>T</a:t>
            </a:r>
            <a:r>
              <a:rPr lang="en-US" sz="3200" dirty="0" smtClean="0"/>
              <a:t>hree</a:t>
            </a:r>
            <a:endParaRPr lang="en-US" sz="3200" dirty="0" smtClean="0"/>
          </a:p>
          <a:p>
            <a:pPr marL="514350" indent="-514350">
              <a:buAutoNum type="alphaLcParenR"/>
            </a:pPr>
            <a:r>
              <a:rPr lang="en-US" sz="3200" dirty="0"/>
              <a:t>F</a:t>
            </a:r>
            <a:r>
              <a:rPr lang="en-US" sz="3200" dirty="0" smtClean="0"/>
              <a:t>our </a:t>
            </a:r>
            <a:endParaRPr lang="ru-RU" sz="3200" dirty="0"/>
          </a:p>
        </p:txBody>
      </p:sp>
      <p:sp>
        <p:nvSpPr>
          <p:cNvPr id="4" name="Дата 3"/>
          <p:cNvSpPr>
            <a:spLocks noGrp="1"/>
          </p:cNvSpPr>
          <p:nvPr>
            <p:ph type="dt" sz="half" idx="10"/>
          </p:nvPr>
        </p:nvSpPr>
        <p:spPr/>
        <p:txBody>
          <a:bodyPr/>
          <a:lstStyle/>
          <a:p>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Прямоугольник 5"/>
          <p:cNvSpPr/>
          <p:nvPr/>
        </p:nvSpPr>
        <p:spPr>
          <a:xfrm>
            <a:off x="2977584" y="1427767"/>
            <a:ext cx="3950120" cy="461665"/>
          </a:xfrm>
          <a:prstGeom prst="rect">
            <a:avLst/>
          </a:prstGeom>
        </p:spPr>
        <p:txBody>
          <a:bodyPr wrap="none">
            <a:spAutoFit/>
          </a:bodyPr>
          <a:lstStyle/>
          <a:p>
            <a:r>
              <a:rPr lang="en-US" sz="2400" dirty="0"/>
              <a:t>Choose the correct </a:t>
            </a:r>
            <a:r>
              <a:rPr lang="en-US" sz="2400" dirty="0" smtClean="0"/>
              <a:t>answer:</a:t>
            </a:r>
            <a:endParaRPr lang="ru-RU" sz="2400" dirty="0"/>
          </a:p>
        </p:txBody>
      </p:sp>
    </p:spTree>
    <p:extLst>
      <p:ext uri="{BB962C8B-B14F-4D97-AF65-F5344CB8AC3E}">
        <p14:creationId xmlns:p14="http://schemas.microsoft.com/office/powerpoint/2010/main" val="253087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3">
                                            <p:txEl>
                                              <p:pRg st="1" end="1"/>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CONGRATULATIONS!!!</a:t>
            </a:r>
            <a:endParaRPr lang="ru-RU" dirty="0"/>
          </a:p>
        </p:txBody>
      </p:sp>
      <p:sp>
        <p:nvSpPr>
          <p:cNvPr id="4" name="Дата 3"/>
          <p:cNvSpPr>
            <a:spLocks noGrp="1"/>
          </p:cNvSpPr>
          <p:nvPr>
            <p:ph type="dt" sz="half" idx="10"/>
          </p:nvPr>
        </p:nvSpPr>
        <p:spPr/>
        <p:txBody>
          <a:bodyPr/>
          <a:lstStyle/>
          <a:p>
            <a:endParaRPr lang="en-US" dirty="0"/>
          </a:p>
        </p:txBody>
      </p:sp>
      <p:pic>
        <p:nvPicPr>
          <p:cNvPr id="12" name="Объект 11"/>
          <p:cNvPicPr>
            <a:picLocks noGrp="1" noChangeAspect="1"/>
          </p:cNvPicPr>
          <p:nvPr>
            <p:ph idx="1"/>
          </p:nvPr>
        </p:nvPicPr>
        <p:blipFill>
          <a:blip r:embed="rId2"/>
          <a:stretch>
            <a:fillRect/>
          </a:stretch>
        </p:blipFill>
        <p:spPr>
          <a:xfrm>
            <a:off x="496082" y="1358538"/>
            <a:ext cx="8249192" cy="5499462"/>
          </a:xfrm>
          <a:prstGeom prst="rect">
            <a:avLst/>
          </a:prstGeom>
        </p:spPr>
      </p:pic>
    </p:spTree>
    <p:extLst>
      <p:ext uri="{BB962C8B-B14F-4D97-AF65-F5344CB8AC3E}">
        <p14:creationId xmlns:p14="http://schemas.microsoft.com/office/powerpoint/2010/main" val="24515982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OXFORD UNIVERSITY</a:t>
            </a:r>
            <a:endParaRPr lang="ru-RU" dirty="0"/>
          </a:p>
        </p:txBody>
      </p:sp>
      <p:sp>
        <p:nvSpPr>
          <p:cNvPr id="3" name="Объект 2"/>
          <p:cNvSpPr>
            <a:spLocks noGrp="1"/>
          </p:cNvSpPr>
          <p:nvPr>
            <p:ph idx="1"/>
          </p:nvPr>
        </p:nvSpPr>
        <p:spPr>
          <a:xfrm>
            <a:off x="614036" y="2020053"/>
            <a:ext cx="7915931" cy="4342591"/>
          </a:xfrm>
        </p:spPr>
        <p:txBody>
          <a:bodyPr>
            <a:normAutofit fontScale="92500" lnSpcReduction="10000"/>
          </a:bodyPr>
          <a:lstStyle/>
          <a:p>
            <a:r>
              <a:rPr lang="en-US" dirty="0"/>
              <a:t>The teachers in Oxford still wear black gowns</a:t>
            </a:r>
            <a:r>
              <a:rPr lang="en-US" dirty="0" smtClean="0"/>
              <a:t>.</a:t>
            </a:r>
          </a:p>
          <a:p>
            <a:r>
              <a:rPr lang="en-US" dirty="0"/>
              <a:t>The students at the University are taught in old tradition</a:t>
            </a:r>
            <a:r>
              <a:rPr lang="en-US" dirty="0" smtClean="0"/>
              <a:t>.</a:t>
            </a:r>
          </a:p>
          <a:p>
            <a:r>
              <a:rPr lang="en-US" dirty="0"/>
              <a:t>At the University library you can still see notices written in Latin.</a:t>
            </a:r>
            <a:endParaRPr lang="en-US" dirty="0" smtClean="0"/>
          </a:p>
          <a:p>
            <a:r>
              <a:rPr lang="en-US" dirty="0"/>
              <a:t>The </a:t>
            </a:r>
            <a:r>
              <a:rPr lang="en-US" dirty="0" err="1"/>
              <a:t>Sheldonian</a:t>
            </a:r>
            <a:r>
              <a:rPr lang="en-US" dirty="0"/>
              <a:t> is the most famous shop in Oxford</a:t>
            </a:r>
            <a:r>
              <a:rPr lang="en-US" dirty="0" smtClean="0"/>
              <a:t>.</a:t>
            </a:r>
          </a:p>
          <a:p>
            <a:r>
              <a:rPr lang="en-US" dirty="0"/>
              <a:t>Punting is a French game which is more popular in Britain now</a:t>
            </a:r>
            <a:r>
              <a:rPr lang="en-US" dirty="0" smtClean="0"/>
              <a:t>.</a:t>
            </a:r>
          </a:p>
          <a:p>
            <a:r>
              <a:rPr lang="en-US" dirty="0"/>
              <a:t>There are beautiful gardens in and around Oxford</a:t>
            </a:r>
            <a:r>
              <a:rPr lang="en-US" dirty="0" smtClean="0"/>
              <a:t>.</a:t>
            </a:r>
          </a:p>
          <a:p>
            <a:r>
              <a:rPr lang="en-US" dirty="0"/>
              <a:t>One of the largest book rooms in the world with seven kilometers of shelves is also located in Oxford.</a:t>
            </a:r>
            <a:endParaRPr lang="en-US" dirty="0" smtClean="0"/>
          </a:p>
          <a:p>
            <a:endParaRPr lang="ru-RU" dirty="0"/>
          </a:p>
        </p:txBody>
      </p:sp>
      <p:sp>
        <p:nvSpPr>
          <p:cNvPr id="4" name="Дата 3"/>
          <p:cNvSpPr>
            <a:spLocks noGrp="1"/>
          </p:cNvSpPr>
          <p:nvPr>
            <p:ph type="dt" sz="half" idx="10"/>
          </p:nvPr>
        </p:nvSpPr>
        <p:spPr/>
        <p:txBody>
          <a:bodyPr/>
          <a:lstStyle/>
          <a:p>
            <a:endParaRPr lang="en-US" dirty="0"/>
          </a:p>
        </p:txBody>
      </p:sp>
      <p:sp>
        <p:nvSpPr>
          <p:cNvPr id="7" name="Прямоугольник 6"/>
          <p:cNvSpPr/>
          <p:nvPr/>
        </p:nvSpPr>
        <p:spPr>
          <a:xfrm>
            <a:off x="3563940" y="1280484"/>
            <a:ext cx="2173800" cy="461665"/>
          </a:xfrm>
          <a:prstGeom prst="rect">
            <a:avLst/>
          </a:prstGeom>
        </p:spPr>
        <p:txBody>
          <a:bodyPr wrap="none">
            <a:spAutoFit/>
          </a:bodyPr>
          <a:lstStyle/>
          <a:p>
            <a:r>
              <a:rPr lang="en-US" sz="2400" dirty="0"/>
              <a:t>True  or  False</a:t>
            </a:r>
            <a:endParaRPr lang="ru-RU" sz="2400" dirty="0"/>
          </a:p>
        </p:txBody>
      </p:sp>
    </p:spTree>
    <p:extLst>
      <p:ext uri="{BB962C8B-B14F-4D97-AF65-F5344CB8AC3E}">
        <p14:creationId xmlns:p14="http://schemas.microsoft.com/office/powerpoint/2010/main" val="325970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9" presetClass="emph" presetSubtype="0" fill="hold" nodeType="clickEffect">
                                  <p:stCondLst>
                                    <p:cond delay="0"/>
                                  </p:stCondLst>
                                  <p:childTnLst>
                                    <p:animClr clrSpc="rgb" dir="cw">
                                      <p:cBhvr override="childStyle">
                                        <p:cTn id="11" dur="700" fill="hold"/>
                                        <p:tgtEl>
                                          <p:spTgt spid="3">
                                            <p:txEl>
                                              <p:pRg st="0" end="0"/>
                                            </p:txEl>
                                          </p:spTgt>
                                        </p:tgtEl>
                                        <p:attrNameLst>
                                          <p:attrName>style.color</p:attrName>
                                        </p:attrNameLst>
                                      </p:cBhvr>
                                      <p:to>
                                        <a:schemeClr val="accent2"/>
                                      </p:to>
                                    </p:animClr>
                                    <p:animClr clrSpc="rgb" dir="cw">
                                      <p:cBhvr>
                                        <p:cTn id="12" dur="700" fill="hold"/>
                                        <p:tgtEl>
                                          <p:spTgt spid="3">
                                            <p:txEl>
                                              <p:pRg st="0" end="0"/>
                                            </p:txEl>
                                          </p:spTgt>
                                        </p:tgtEl>
                                        <p:attrNameLst>
                                          <p:attrName>fillcolor</p:attrName>
                                        </p:attrNameLst>
                                      </p:cBhvr>
                                      <p:to>
                                        <a:schemeClr val="accent2"/>
                                      </p:to>
                                    </p:animClr>
                                    <p:set>
                                      <p:cBhvr>
                                        <p:cTn id="13" dur="700" fill="hold"/>
                                        <p:tgtEl>
                                          <p:spTgt spid="3">
                                            <p:txEl>
                                              <p:pRg st="0" end="0"/>
                                            </p:txEl>
                                          </p:spTgt>
                                        </p:tgtEl>
                                        <p:attrNameLst>
                                          <p:attrName>fill.type</p:attrName>
                                        </p:attrNameLst>
                                      </p:cBhvr>
                                      <p:to>
                                        <p:strVal val="solid"/>
                                      </p:to>
                                    </p:set>
                                    <p:set>
                                      <p:cBhvr>
                                        <p:cTn id="14" dur="700" fill="hold"/>
                                        <p:tgtEl>
                                          <p:spTgt spid="3">
                                            <p:txEl>
                                              <p:pRg st="0" end="0"/>
                                            </p:txEl>
                                          </p:spTgt>
                                        </p:tgtEl>
                                        <p:attrNameLst>
                                          <p:attrName>fill.on</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arn(inVertical)">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mph" presetSubtype="2" fill="hold" nodeType="clickEffect">
                                  <p:stCondLst>
                                    <p:cond delay="0"/>
                                  </p:stCondLst>
                                  <p:childTnLst>
                                    <p:animClr clrSpc="rgb" dir="cw">
                                      <p:cBhvr override="childStyle">
                                        <p:cTn id="23" dur="700" fill="hold"/>
                                        <p:tgtEl>
                                          <p:spTgt spid="3">
                                            <p:txEl>
                                              <p:pRg st="1" end="1"/>
                                            </p:txEl>
                                          </p:spTgt>
                                        </p:tgtEl>
                                        <p:attrNameLst>
                                          <p:attrName>style.color</p:attrName>
                                        </p:attrNameLst>
                                      </p:cBhvr>
                                      <p:to>
                                        <a:schemeClr val="accent2"/>
                                      </p:to>
                                    </p:animClr>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barn(inVertical)">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mph" presetSubtype="2" fill="hold" nodeType="clickEffect">
                                  <p:stCondLst>
                                    <p:cond delay="0"/>
                                  </p:stCondLst>
                                  <p:childTnLst>
                                    <p:animClr clrSpc="rgb" dir="cw">
                                      <p:cBhvr override="childStyle">
                                        <p:cTn id="32" dur="800" fill="hold"/>
                                        <p:tgtEl>
                                          <p:spTgt spid="3">
                                            <p:txEl>
                                              <p:pRg st="2" end="2"/>
                                            </p:txEl>
                                          </p:spTgt>
                                        </p:tgtEl>
                                        <p:attrNameLst>
                                          <p:attrName>style.color</p:attrName>
                                        </p:attrNameLst>
                                      </p:cBhvr>
                                      <p:to>
                                        <a:schemeClr val="accent2"/>
                                      </p:to>
                                    </p:animClr>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barn(inVertical)">
                                      <p:cBhvr>
                                        <p:cTn id="37" dur="5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2" presetClass="emph" presetSubtype="0" fill="hold" nodeType="clickEffect">
                                  <p:stCondLst>
                                    <p:cond delay="0"/>
                                  </p:stCondLst>
                                  <p:childTnLst>
                                    <p:animRot by="120000">
                                      <p:cBhvr>
                                        <p:cTn id="41" dur="100" fill="hold">
                                          <p:stCondLst>
                                            <p:cond delay="0"/>
                                          </p:stCondLst>
                                        </p:cTn>
                                        <p:tgtEl>
                                          <p:spTgt spid="3">
                                            <p:txEl>
                                              <p:pRg st="3" end="3"/>
                                            </p:txEl>
                                          </p:spTgt>
                                        </p:tgtEl>
                                        <p:attrNameLst>
                                          <p:attrName>r</p:attrName>
                                        </p:attrNameLst>
                                      </p:cBhvr>
                                    </p:animRot>
                                    <p:animRot by="-240000">
                                      <p:cBhvr>
                                        <p:cTn id="42" dur="200" fill="hold">
                                          <p:stCondLst>
                                            <p:cond delay="200"/>
                                          </p:stCondLst>
                                        </p:cTn>
                                        <p:tgtEl>
                                          <p:spTgt spid="3">
                                            <p:txEl>
                                              <p:pRg st="3" end="3"/>
                                            </p:txEl>
                                          </p:spTgt>
                                        </p:tgtEl>
                                        <p:attrNameLst>
                                          <p:attrName>r</p:attrName>
                                        </p:attrNameLst>
                                      </p:cBhvr>
                                    </p:animRot>
                                    <p:animRot by="240000">
                                      <p:cBhvr>
                                        <p:cTn id="43" dur="200" fill="hold">
                                          <p:stCondLst>
                                            <p:cond delay="400"/>
                                          </p:stCondLst>
                                        </p:cTn>
                                        <p:tgtEl>
                                          <p:spTgt spid="3">
                                            <p:txEl>
                                              <p:pRg st="3" end="3"/>
                                            </p:txEl>
                                          </p:spTgt>
                                        </p:tgtEl>
                                        <p:attrNameLst>
                                          <p:attrName>r</p:attrName>
                                        </p:attrNameLst>
                                      </p:cBhvr>
                                    </p:animRot>
                                    <p:animRot by="-240000">
                                      <p:cBhvr>
                                        <p:cTn id="44" dur="200" fill="hold">
                                          <p:stCondLst>
                                            <p:cond delay="600"/>
                                          </p:stCondLst>
                                        </p:cTn>
                                        <p:tgtEl>
                                          <p:spTgt spid="3">
                                            <p:txEl>
                                              <p:pRg st="3" end="3"/>
                                            </p:txEl>
                                          </p:spTgt>
                                        </p:tgtEl>
                                        <p:attrNameLst>
                                          <p:attrName>r</p:attrName>
                                        </p:attrNameLst>
                                      </p:cBhvr>
                                    </p:animRot>
                                    <p:animRot by="120000">
                                      <p:cBhvr>
                                        <p:cTn id="45" dur="200" fill="hold">
                                          <p:stCondLst>
                                            <p:cond delay="800"/>
                                          </p:stCondLst>
                                        </p:cTn>
                                        <p:tgtEl>
                                          <p:spTgt spid="3">
                                            <p:txEl>
                                              <p:pRg st="3" end="3"/>
                                            </p:txEl>
                                          </p:spTgt>
                                        </p:tgtEl>
                                        <p:attrNameLst>
                                          <p:attrName>r</p:attrName>
                                        </p:attrNameLst>
                                      </p:cBhvr>
                                    </p:animRo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3">
                                            <p:txEl>
                                              <p:pRg st="4" end="4"/>
                                            </p:txEl>
                                          </p:spTgt>
                                        </p:tgtEl>
                                        <p:attrNameLst>
                                          <p:attrName>style.visibility</p:attrName>
                                        </p:attrNameLst>
                                      </p:cBhvr>
                                      <p:to>
                                        <p:strVal val="visible"/>
                                      </p:to>
                                    </p:set>
                                    <p:animEffect transition="in" filter="barn(inVertical)">
                                      <p:cBhvr>
                                        <p:cTn id="50" dur="500"/>
                                        <p:tgtEl>
                                          <p:spTgt spid="3">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2" presetClass="emph" presetSubtype="0" fill="hold" nodeType="clickEffect">
                                  <p:stCondLst>
                                    <p:cond delay="0"/>
                                  </p:stCondLst>
                                  <p:childTnLst>
                                    <p:animRot by="120000">
                                      <p:cBhvr>
                                        <p:cTn id="54" dur="100" fill="hold">
                                          <p:stCondLst>
                                            <p:cond delay="0"/>
                                          </p:stCondLst>
                                        </p:cTn>
                                        <p:tgtEl>
                                          <p:spTgt spid="3">
                                            <p:txEl>
                                              <p:pRg st="4" end="4"/>
                                            </p:txEl>
                                          </p:spTgt>
                                        </p:tgtEl>
                                        <p:attrNameLst>
                                          <p:attrName>r</p:attrName>
                                        </p:attrNameLst>
                                      </p:cBhvr>
                                    </p:animRot>
                                    <p:animRot by="-240000">
                                      <p:cBhvr>
                                        <p:cTn id="55" dur="200" fill="hold">
                                          <p:stCondLst>
                                            <p:cond delay="200"/>
                                          </p:stCondLst>
                                        </p:cTn>
                                        <p:tgtEl>
                                          <p:spTgt spid="3">
                                            <p:txEl>
                                              <p:pRg st="4" end="4"/>
                                            </p:txEl>
                                          </p:spTgt>
                                        </p:tgtEl>
                                        <p:attrNameLst>
                                          <p:attrName>r</p:attrName>
                                        </p:attrNameLst>
                                      </p:cBhvr>
                                    </p:animRot>
                                    <p:animRot by="240000">
                                      <p:cBhvr>
                                        <p:cTn id="56" dur="200" fill="hold">
                                          <p:stCondLst>
                                            <p:cond delay="400"/>
                                          </p:stCondLst>
                                        </p:cTn>
                                        <p:tgtEl>
                                          <p:spTgt spid="3">
                                            <p:txEl>
                                              <p:pRg st="4" end="4"/>
                                            </p:txEl>
                                          </p:spTgt>
                                        </p:tgtEl>
                                        <p:attrNameLst>
                                          <p:attrName>r</p:attrName>
                                        </p:attrNameLst>
                                      </p:cBhvr>
                                    </p:animRot>
                                    <p:animRot by="-240000">
                                      <p:cBhvr>
                                        <p:cTn id="57" dur="200" fill="hold">
                                          <p:stCondLst>
                                            <p:cond delay="600"/>
                                          </p:stCondLst>
                                        </p:cTn>
                                        <p:tgtEl>
                                          <p:spTgt spid="3">
                                            <p:txEl>
                                              <p:pRg st="4" end="4"/>
                                            </p:txEl>
                                          </p:spTgt>
                                        </p:tgtEl>
                                        <p:attrNameLst>
                                          <p:attrName>r</p:attrName>
                                        </p:attrNameLst>
                                      </p:cBhvr>
                                    </p:animRot>
                                    <p:animRot by="120000">
                                      <p:cBhvr>
                                        <p:cTn id="58" dur="200" fill="hold">
                                          <p:stCondLst>
                                            <p:cond delay="800"/>
                                          </p:stCondLst>
                                        </p:cTn>
                                        <p:tgtEl>
                                          <p:spTgt spid="3">
                                            <p:txEl>
                                              <p:pRg st="4" end="4"/>
                                            </p:txEl>
                                          </p:spTgt>
                                        </p:tgtEl>
                                        <p:attrNameLst>
                                          <p:attrName>r</p:attrName>
                                        </p:attrNameLst>
                                      </p:cBhvr>
                                    </p:animRo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nodeType="clickEffect">
                                  <p:stCondLst>
                                    <p:cond delay="0"/>
                                  </p:stCondLst>
                                  <p:childTnLst>
                                    <p:set>
                                      <p:cBhvr>
                                        <p:cTn id="62" dur="1" fill="hold">
                                          <p:stCondLst>
                                            <p:cond delay="0"/>
                                          </p:stCondLst>
                                        </p:cTn>
                                        <p:tgtEl>
                                          <p:spTgt spid="3">
                                            <p:txEl>
                                              <p:pRg st="5" end="5"/>
                                            </p:txEl>
                                          </p:spTgt>
                                        </p:tgtEl>
                                        <p:attrNameLst>
                                          <p:attrName>style.visibility</p:attrName>
                                        </p:attrNameLst>
                                      </p:cBhvr>
                                      <p:to>
                                        <p:strVal val="visible"/>
                                      </p:to>
                                    </p:set>
                                    <p:animEffect transition="in" filter="barn(inVertical)">
                                      <p:cBhvr>
                                        <p:cTn id="63" dur="500"/>
                                        <p:tgtEl>
                                          <p:spTgt spid="3">
                                            <p:txEl>
                                              <p:pRg st="5" end="5"/>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mph" presetSubtype="2" fill="hold" nodeType="clickEffect">
                                  <p:stCondLst>
                                    <p:cond delay="0"/>
                                  </p:stCondLst>
                                  <p:childTnLst>
                                    <p:animClr clrSpc="rgb" dir="cw">
                                      <p:cBhvr override="childStyle">
                                        <p:cTn id="67" dur="900" fill="hold"/>
                                        <p:tgtEl>
                                          <p:spTgt spid="3">
                                            <p:txEl>
                                              <p:pRg st="5" end="5"/>
                                            </p:txEl>
                                          </p:spTgt>
                                        </p:tgtEl>
                                        <p:attrNameLst>
                                          <p:attrName>style.color</p:attrName>
                                        </p:attrNameLst>
                                      </p:cBhvr>
                                      <p:to>
                                        <a:schemeClr val="accent2"/>
                                      </p:to>
                                    </p:animClr>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3">
                                            <p:txEl>
                                              <p:pRg st="6" end="6"/>
                                            </p:txEl>
                                          </p:spTgt>
                                        </p:tgtEl>
                                        <p:attrNameLst>
                                          <p:attrName>style.visibility</p:attrName>
                                        </p:attrNameLst>
                                      </p:cBhvr>
                                      <p:to>
                                        <p:strVal val="visible"/>
                                      </p:to>
                                    </p:set>
                                    <p:animEffect transition="in" filter="barn(inVertical)">
                                      <p:cBhvr>
                                        <p:cTn id="72" dur="500"/>
                                        <p:tgtEl>
                                          <p:spTgt spid="3">
                                            <p:txEl>
                                              <p:pRg st="6" end="6"/>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mph" presetSubtype="2" fill="hold" nodeType="clickEffect">
                                  <p:stCondLst>
                                    <p:cond delay="0"/>
                                  </p:stCondLst>
                                  <p:childTnLst>
                                    <p:animClr clrSpc="rgb" dir="cw">
                                      <p:cBhvr override="childStyle">
                                        <p:cTn id="76" dur="1000" fill="hold"/>
                                        <p:tgtEl>
                                          <p:spTgt spid="3">
                                            <p:txEl>
                                              <p:pRg st="6" end="6"/>
                                            </p:txEl>
                                          </p:spTgt>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en-US" dirty="0" smtClean="0"/>
              <a:t>Thank you!</a:t>
            </a:r>
            <a:endParaRPr lang="uk-UA" dirty="0"/>
          </a:p>
        </p:txBody>
      </p:sp>
      <p:pic>
        <p:nvPicPr>
          <p:cNvPr id="3" name="Рисунок 2" descr="ЛОГО_коледж.png"/>
          <p:cNvPicPr>
            <a:picLocks noChangeAspect="1"/>
          </p:cNvPicPr>
          <p:nvPr/>
        </p:nvPicPr>
        <p:blipFill>
          <a:blip r:embed="rId2"/>
          <a:stretch>
            <a:fillRect/>
          </a:stretch>
        </p:blipFill>
        <p:spPr>
          <a:xfrm>
            <a:off x="8130292" y="42336"/>
            <a:ext cx="958108" cy="1193340"/>
          </a:xfrm>
          <a:prstGeom prst="rect">
            <a:avLst/>
          </a:prstGeom>
        </p:spPr>
      </p:pic>
    </p:spTree>
    <p:extLst>
      <p:ext uri="{BB962C8B-B14F-4D97-AF65-F5344CB8AC3E}">
        <p14:creationId xmlns:p14="http://schemas.microsoft.com/office/powerpoint/2010/main" val="28030488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Quote:</a:t>
            </a:r>
            <a:endParaRPr lang="ru-RU" dirty="0"/>
          </a:p>
        </p:txBody>
      </p:sp>
      <p:sp>
        <p:nvSpPr>
          <p:cNvPr id="3" name="Объект 2"/>
          <p:cNvSpPr>
            <a:spLocks noGrp="1"/>
          </p:cNvSpPr>
          <p:nvPr>
            <p:ph idx="1"/>
          </p:nvPr>
        </p:nvSpPr>
        <p:spPr>
          <a:xfrm>
            <a:off x="587830" y="1371601"/>
            <a:ext cx="7942138" cy="4487198"/>
          </a:xfrm>
        </p:spPr>
        <p:txBody>
          <a:bodyPr>
            <a:noAutofit/>
          </a:bodyPr>
          <a:lstStyle/>
          <a:p>
            <a:pPr marL="0" indent="0">
              <a:buNone/>
            </a:pPr>
            <a:r>
              <a:rPr lang="en-US" sz="5400" dirty="0"/>
              <a:t>The roots of education are bitter, but the fruit is sweet. – Aristotle</a:t>
            </a:r>
            <a:endParaRPr lang="ru-RU" sz="5400" dirty="0"/>
          </a:p>
        </p:txBody>
      </p:sp>
      <p:sp>
        <p:nvSpPr>
          <p:cNvPr id="4" name="Дата 3"/>
          <p:cNvSpPr>
            <a:spLocks noGrp="1"/>
          </p:cNvSpPr>
          <p:nvPr>
            <p:ph type="dt" sz="half" idx="10"/>
          </p:nvPr>
        </p:nvSpPr>
        <p:spPr/>
        <p:txBody>
          <a:bodyPr/>
          <a:lstStyle/>
          <a:p>
            <a:endParaRPr lang="en-US" dirty="0"/>
          </a:p>
        </p:txBody>
      </p:sp>
      <p:sp>
        <p:nvSpPr>
          <p:cNvPr id="5" name="Нижний колонтитул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4380210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ln w="28575">
                  <a:solidFill>
                    <a:schemeClr val="tx1"/>
                  </a:solidFill>
                </a:ln>
                <a:effectLst>
                  <a:outerShdw blurRad="38100" dist="38100" dir="2700000" algn="tl">
                    <a:srgbClr val="000000">
                      <a:alpha val="43137"/>
                    </a:srgbClr>
                  </a:outerShdw>
                </a:effectLst>
                <a:latin typeface="Batang" pitchFamily="18" charset="-127"/>
                <a:ea typeface="Batang" pitchFamily="18" charset="-127"/>
              </a:rPr>
              <a:t>Higher Education</a:t>
            </a:r>
            <a:endParaRPr lang="ru-RU" dirty="0"/>
          </a:p>
        </p:txBody>
      </p:sp>
      <p:pic>
        <p:nvPicPr>
          <p:cNvPr id="6" name="Объект 5"/>
          <p:cNvPicPr>
            <a:picLocks noGrp="1" noChangeAspect="1"/>
          </p:cNvPicPr>
          <p:nvPr>
            <p:ph idx="1"/>
          </p:nvPr>
        </p:nvPicPr>
        <p:blipFill>
          <a:blip r:embed="rId2"/>
          <a:stretch>
            <a:fillRect/>
          </a:stretch>
        </p:blipFill>
        <p:spPr>
          <a:xfrm>
            <a:off x="100648" y="1321163"/>
            <a:ext cx="4501332" cy="3636963"/>
          </a:xfrm>
          <a:prstGeom prst="rect">
            <a:avLst/>
          </a:prstGeom>
        </p:spPr>
      </p:pic>
      <p:sp>
        <p:nvSpPr>
          <p:cNvPr id="4" name="Дата 3"/>
          <p:cNvSpPr>
            <a:spLocks noGrp="1"/>
          </p:cNvSpPr>
          <p:nvPr>
            <p:ph type="dt" sz="half" idx="10"/>
          </p:nvPr>
        </p:nvSpPr>
        <p:spPr/>
        <p:txBody>
          <a:bodyPr/>
          <a:lstStyle/>
          <a:p>
            <a:endParaRPr lang="en-US" dirty="0"/>
          </a:p>
        </p:txBody>
      </p:sp>
      <p:pic>
        <p:nvPicPr>
          <p:cNvPr id="7" name="Рисунок 6"/>
          <p:cNvPicPr>
            <a:picLocks noChangeAspect="1"/>
          </p:cNvPicPr>
          <p:nvPr/>
        </p:nvPicPr>
        <p:blipFill>
          <a:blip r:embed="rId3"/>
          <a:stretch>
            <a:fillRect/>
          </a:stretch>
        </p:blipFill>
        <p:spPr>
          <a:xfrm>
            <a:off x="2915048" y="2158300"/>
            <a:ext cx="6712278" cy="4913802"/>
          </a:xfrm>
          <a:prstGeom prst="rect">
            <a:avLst/>
          </a:prstGeom>
        </p:spPr>
      </p:pic>
      <p:sp>
        <p:nvSpPr>
          <p:cNvPr id="8" name="Прямоугольник 7"/>
          <p:cNvSpPr/>
          <p:nvPr/>
        </p:nvSpPr>
        <p:spPr>
          <a:xfrm>
            <a:off x="4850352" y="1765361"/>
            <a:ext cx="3313728" cy="369332"/>
          </a:xfrm>
          <a:prstGeom prst="rect">
            <a:avLst/>
          </a:prstGeom>
        </p:spPr>
        <p:txBody>
          <a:bodyPr wrap="none">
            <a:spAutoFit/>
          </a:bodyPr>
          <a:lstStyle/>
          <a:p>
            <a:r>
              <a:rPr lang="en-US" dirty="0"/>
              <a:t>u</a:t>
            </a:r>
            <a:r>
              <a:rPr lang="en-US" dirty="0" smtClean="0"/>
              <a:t>sually </a:t>
            </a:r>
            <a:r>
              <a:rPr lang="en-US" dirty="0"/>
              <a:t>begins at the age of 18</a:t>
            </a:r>
          </a:p>
        </p:txBody>
      </p:sp>
    </p:spTree>
    <p:extLst>
      <p:ext uri="{BB962C8B-B14F-4D97-AF65-F5344CB8AC3E}">
        <p14:creationId xmlns:p14="http://schemas.microsoft.com/office/powerpoint/2010/main" val="17599729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70737" y="329422"/>
            <a:ext cx="7359230" cy="950738"/>
          </a:xfrm>
        </p:spPr>
        <p:txBody>
          <a:bodyPr/>
          <a:lstStyle/>
          <a:p>
            <a:r>
              <a:rPr lang="en-US" sz="2000" dirty="0"/>
              <a:t>Higher education in Great Britain is quite expensive, </a:t>
            </a:r>
            <a:br>
              <a:rPr lang="en-US" sz="2000" dirty="0"/>
            </a:br>
            <a:r>
              <a:rPr lang="en-US" sz="2000" dirty="0"/>
              <a:t>especially for foreign students. However, there are </a:t>
            </a:r>
            <a:br>
              <a:rPr lang="en-US" sz="2000" dirty="0"/>
            </a:br>
            <a:r>
              <a:rPr lang="en-US" sz="2000" dirty="0"/>
              <a:t>sometimes tuition grants for talented students.</a:t>
            </a:r>
            <a:endParaRPr lang="ru-RU" sz="2000" dirty="0"/>
          </a:p>
        </p:txBody>
      </p:sp>
      <p:pic>
        <p:nvPicPr>
          <p:cNvPr id="8" name="Объект 7"/>
          <p:cNvPicPr>
            <a:picLocks noGrp="1" noChangeAspect="1"/>
          </p:cNvPicPr>
          <p:nvPr>
            <p:ph idx="1"/>
          </p:nvPr>
        </p:nvPicPr>
        <p:blipFill>
          <a:blip r:embed="rId2"/>
          <a:stretch>
            <a:fillRect/>
          </a:stretch>
        </p:blipFill>
        <p:spPr>
          <a:xfrm>
            <a:off x="318502" y="1528354"/>
            <a:ext cx="8380994" cy="4950823"/>
          </a:xfrm>
          <a:prstGeom prst="rect">
            <a:avLst/>
          </a:prstGeom>
        </p:spPr>
      </p:pic>
    </p:spTree>
    <p:extLst>
      <p:ext uri="{BB962C8B-B14F-4D97-AF65-F5344CB8AC3E}">
        <p14:creationId xmlns:p14="http://schemas.microsoft.com/office/powerpoint/2010/main" val="1341452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The A Level </a:t>
            </a:r>
            <a:endParaRPr lang="ru-RU" dirty="0"/>
          </a:p>
        </p:txBody>
      </p:sp>
      <p:sp>
        <p:nvSpPr>
          <p:cNvPr id="3" name="Объект 2"/>
          <p:cNvSpPr>
            <a:spLocks noGrp="1"/>
          </p:cNvSpPr>
          <p:nvPr>
            <p:ph idx="1"/>
          </p:nvPr>
        </p:nvSpPr>
        <p:spPr>
          <a:xfrm>
            <a:off x="614036" y="1580607"/>
            <a:ext cx="7915931" cy="4689564"/>
          </a:xfrm>
        </p:spPr>
        <p:txBody>
          <a:bodyPr>
            <a:noAutofit/>
          </a:bodyPr>
          <a:lstStyle/>
          <a:p>
            <a:pPr marL="0" indent="0" algn="just">
              <a:buNone/>
            </a:pPr>
            <a:r>
              <a:rPr lang="en-US" sz="3200" dirty="0"/>
              <a:t>The A Level (Advanced Level) is a subject-based qualification conferred as part of the General Certificate of Education, as well as a school leaving qualification offered by the educational bodies in the United Kingdom and the educational authorities of British Crown dependencies to students completing secondary or pre-university education.</a:t>
            </a:r>
            <a:endParaRPr lang="ru-RU" sz="3200" dirty="0"/>
          </a:p>
        </p:txBody>
      </p:sp>
    </p:spTree>
    <p:extLst>
      <p:ext uri="{BB962C8B-B14F-4D97-AF65-F5344CB8AC3E}">
        <p14:creationId xmlns:p14="http://schemas.microsoft.com/office/powerpoint/2010/main" val="512684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70737" y="329421"/>
            <a:ext cx="7359230" cy="2204773"/>
          </a:xfrm>
        </p:spPr>
        <p:txBody>
          <a:bodyPr/>
          <a:lstStyle/>
          <a:p>
            <a:r>
              <a:rPr lang="en-US" sz="3200" dirty="0"/>
              <a:t>Among the most popular higher educational institutions are:</a:t>
            </a:r>
            <a:r>
              <a:rPr lang="en-US" dirty="0"/>
              <a:t/>
            </a:r>
            <a:br>
              <a:rPr lang="en-US" dirty="0"/>
            </a:br>
            <a:r>
              <a:rPr lang="en-US" dirty="0"/>
              <a:t>The University of Cambridge</a:t>
            </a:r>
            <a:br>
              <a:rPr lang="en-US" dirty="0"/>
            </a:br>
            <a:endParaRPr lang="ru-RU" dirty="0"/>
          </a:p>
        </p:txBody>
      </p:sp>
      <p:pic>
        <p:nvPicPr>
          <p:cNvPr id="6" name="Объект 5"/>
          <p:cNvPicPr>
            <a:picLocks noGrp="1" noChangeAspect="1"/>
          </p:cNvPicPr>
          <p:nvPr>
            <p:ph idx="1"/>
          </p:nvPr>
        </p:nvPicPr>
        <p:blipFill>
          <a:blip r:embed="rId2"/>
          <a:stretch>
            <a:fillRect/>
          </a:stretch>
        </p:blipFill>
        <p:spPr>
          <a:xfrm>
            <a:off x="176740" y="1686169"/>
            <a:ext cx="4673612" cy="3636963"/>
          </a:xfrm>
          <a:prstGeom prst="rect">
            <a:avLst/>
          </a:prstGeom>
        </p:spPr>
      </p:pic>
      <p:sp>
        <p:nvSpPr>
          <p:cNvPr id="4" name="Дата 3"/>
          <p:cNvSpPr>
            <a:spLocks noGrp="1"/>
          </p:cNvSpPr>
          <p:nvPr>
            <p:ph type="dt" sz="half" idx="10"/>
          </p:nvPr>
        </p:nvSpPr>
        <p:spPr/>
        <p:txBody>
          <a:bodyPr/>
          <a:lstStyle/>
          <a:p>
            <a:endParaRPr lang="en-US" dirty="0"/>
          </a:p>
        </p:txBody>
      </p:sp>
      <p:sp>
        <p:nvSpPr>
          <p:cNvPr id="5" name="Нижний колонтитул 4"/>
          <p:cNvSpPr>
            <a:spLocks noGrp="1"/>
          </p:cNvSpPr>
          <p:nvPr>
            <p:ph type="ftr" sz="quarter" idx="11"/>
          </p:nvPr>
        </p:nvSpPr>
        <p:spPr/>
        <p:txBody>
          <a:bodyPr/>
          <a:lstStyle/>
          <a:p>
            <a:endParaRPr lang="en-US" dirty="0"/>
          </a:p>
        </p:txBody>
      </p:sp>
      <p:pic>
        <p:nvPicPr>
          <p:cNvPr id="7" name="Рисунок 6"/>
          <p:cNvPicPr>
            <a:picLocks noChangeAspect="1"/>
          </p:cNvPicPr>
          <p:nvPr/>
        </p:nvPicPr>
        <p:blipFill>
          <a:blip r:embed="rId3"/>
          <a:stretch>
            <a:fillRect/>
          </a:stretch>
        </p:blipFill>
        <p:spPr>
          <a:xfrm>
            <a:off x="3980240" y="2816002"/>
            <a:ext cx="5163760" cy="4041998"/>
          </a:xfrm>
          <a:prstGeom prst="rect">
            <a:avLst/>
          </a:prstGeom>
        </p:spPr>
      </p:pic>
      <p:pic>
        <p:nvPicPr>
          <p:cNvPr id="9" name="Рисунок 8"/>
          <p:cNvPicPr>
            <a:picLocks noChangeAspect="1"/>
          </p:cNvPicPr>
          <p:nvPr/>
        </p:nvPicPr>
        <p:blipFill>
          <a:blip r:embed="rId4"/>
          <a:stretch>
            <a:fillRect/>
          </a:stretch>
        </p:blipFill>
        <p:spPr>
          <a:xfrm>
            <a:off x="4402183" y="1825214"/>
            <a:ext cx="4546694" cy="1217250"/>
          </a:xfrm>
          <a:prstGeom prst="rect">
            <a:avLst/>
          </a:prstGeom>
        </p:spPr>
      </p:pic>
      <p:pic>
        <p:nvPicPr>
          <p:cNvPr id="10" name="Рисунок 9"/>
          <p:cNvPicPr>
            <a:picLocks noChangeAspect="1"/>
          </p:cNvPicPr>
          <p:nvPr/>
        </p:nvPicPr>
        <p:blipFill>
          <a:blip r:embed="rId5"/>
          <a:stretch>
            <a:fillRect/>
          </a:stretch>
        </p:blipFill>
        <p:spPr>
          <a:xfrm>
            <a:off x="448131" y="4904807"/>
            <a:ext cx="1922494" cy="1541723"/>
          </a:xfrm>
          <a:prstGeom prst="rect">
            <a:avLst/>
          </a:prstGeom>
        </p:spPr>
      </p:pic>
      <p:pic>
        <p:nvPicPr>
          <p:cNvPr id="11" name="Рисунок 10"/>
          <p:cNvPicPr>
            <a:picLocks noChangeAspect="1"/>
          </p:cNvPicPr>
          <p:nvPr/>
        </p:nvPicPr>
        <p:blipFill>
          <a:blip r:embed="rId6"/>
          <a:stretch>
            <a:fillRect/>
          </a:stretch>
        </p:blipFill>
        <p:spPr>
          <a:xfrm>
            <a:off x="2370625" y="4904807"/>
            <a:ext cx="1819063" cy="1562667"/>
          </a:xfrm>
          <a:prstGeom prst="rect">
            <a:avLst/>
          </a:prstGeom>
        </p:spPr>
      </p:pic>
    </p:spTree>
    <p:extLst>
      <p:ext uri="{BB962C8B-B14F-4D97-AF65-F5344CB8AC3E}">
        <p14:creationId xmlns:p14="http://schemas.microsoft.com/office/powerpoint/2010/main" val="9591677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70737" y="1294761"/>
            <a:ext cx="7359230" cy="673158"/>
          </a:xfrm>
        </p:spPr>
        <p:txBody>
          <a:bodyPr/>
          <a:lstStyle/>
          <a:p>
            <a:r>
              <a:rPr lang="en-US" dirty="0"/>
              <a:t/>
            </a:r>
            <a:br>
              <a:rPr lang="en-US" dirty="0"/>
            </a:br>
            <a:r>
              <a:rPr lang="en-US" sz="3200" dirty="0"/>
              <a:t>Among the most popular higher educational institutions are:</a:t>
            </a:r>
            <a:br>
              <a:rPr lang="en-US" sz="3200" dirty="0"/>
            </a:br>
            <a:r>
              <a:rPr lang="en-US" dirty="0"/>
              <a:t>The University of Oxford </a:t>
            </a:r>
            <a:endParaRPr lang="ru-RU" dirty="0"/>
          </a:p>
        </p:txBody>
      </p:sp>
      <p:pic>
        <p:nvPicPr>
          <p:cNvPr id="7" name="Объект 6"/>
          <p:cNvPicPr>
            <a:picLocks noGrp="1" noChangeAspect="1"/>
          </p:cNvPicPr>
          <p:nvPr>
            <p:ph idx="1"/>
          </p:nvPr>
        </p:nvPicPr>
        <p:blipFill>
          <a:blip r:embed="rId2"/>
          <a:stretch>
            <a:fillRect/>
          </a:stretch>
        </p:blipFill>
        <p:spPr>
          <a:xfrm>
            <a:off x="-99888" y="1726112"/>
            <a:ext cx="5163662" cy="3636963"/>
          </a:xfrm>
          <a:prstGeom prst="rect">
            <a:avLst/>
          </a:prstGeom>
        </p:spPr>
      </p:pic>
      <p:sp>
        <p:nvSpPr>
          <p:cNvPr id="4" name="Дата 3"/>
          <p:cNvSpPr>
            <a:spLocks noGrp="1"/>
          </p:cNvSpPr>
          <p:nvPr>
            <p:ph type="dt" sz="half" idx="10"/>
          </p:nvPr>
        </p:nvSpPr>
        <p:spPr/>
        <p:txBody>
          <a:bodyPr/>
          <a:lstStyle/>
          <a:p>
            <a:endParaRPr lang="en-US" dirty="0"/>
          </a:p>
        </p:txBody>
      </p:sp>
      <p:sp>
        <p:nvSpPr>
          <p:cNvPr id="5" name="Нижний колонтитул 4"/>
          <p:cNvSpPr>
            <a:spLocks noGrp="1"/>
          </p:cNvSpPr>
          <p:nvPr>
            <p:ph type="ftr" sz="quarter" idx="11"/>
          </p:nvPr>
        </p:nvSpPr>
        <p:spPr/>
        <p:txBody>
          <a:bodyPr/>
          <a:lstStyle/>
          <a:p>
            <a:endParaRPr lang="en-US" dirty="0"/>
          </a:p>
        </p:txBody>
      </p:sp>
      <p:pic>
        <p:nvPicPr>
          <p:cNvPr id="8" name="Рисунок 7"/>
          <p:cNvPicPr>
            <a:picLocks noChangeAspect="1"/>
          </p:cNvPicPr>
          <p:nvPr/>
        </p:nvPicPr>
        <p:blipFill>
          <a:blip r:embed="rId3"/>
          <a:stretch>
            <a:fillRect/>
          </a:stretch>
        </p:blipFill>
        <p:spPr>
          <a:xfrm>
            <a:off x="4288850" y="2901353"/>
            <a:ext cx="5078408" cy="3956647"/>
          </a:xfrm>
          <a:prstGeom prst="rect">
            <a:avLst/>
          </a:prstGeom>
        </p:spPr>
      </p:pic>
      <p:pic>
        <p:nvPicPr>
          <p:cNvPr id="9" name="Рисунок 8"/>
          <p:cNvPicPr>
            <a:picLocks noChangeAspect="1"/>
          </p:cNvPicPr>
          <p:nvPr/>
        </p:nvPicPr>
        <p:blipFill>
          <a:blip r:embed="rId4"/>
          <a:stretch>
            <a:fillRect/>
          </a:stretch>
        </p:blipFill>
        <p:spPr>
          <a:xfrm>
            <a:off x="1293223" y="4398210"/>
            <a:ext cx="3557129" cy="2386428"/>
          </a:xfrm>
          <a:prstGeom prst="rect">
            <a:avLst/>
          </a:prstGeom>
        </p:spPr>
      </p:pic>
      <p:pic>
        <p:nvPicPr>
          <p:cNvPr id="10" name="Рисунок 9"/>
          <p:cNvPicPr>
            <a:picLocks noChangeAspect="1"/>
          </p:cNvPicPr>
          <p:nvPr/>
        </p:nvPicPr>
        <p:blipFill>
          <a:blip r:embed="rId5"/>
          <a:stretch>
            <a:fillRect/>
          </a:stretch>
        </p:blipFill>
        <p:spPr>
          <a:xfrm>
            <a:off x="4466583" y="1745479"/>
            <a:ext cx="2539204" cy="1799114"/>
          </a:xfrm>
          <a:prstGeom prst="rect">
            <a:avLst/>
          </a:prstGeom>
        </p:spPr>
      </p:pic>
      <p:pic>
        <p:nvPicPr>
          <p:cNvPr id="11" name="Рисунок 10"/>
          <p:cNvPicPr>
            <a:picLocks noChangeAspect="1"/>
          </p:cNvPicPr>
          <p:nvPr/>
        </p:nvPicPr>
        <p:blipFill>
          <a:blip r:embed="rId6"/>
          <a:stretch>
            <a:fillRect/>
          </a:stretch>
        </p:blipFill>
        <p:spPr>
          <a:xfrm>
            <a:off x="6709767" y="1803015"/>
            <a:ext cx="2434233" cy="1684041"/>
          </a:xfrm>
          <a:prstGeom prst="rect">
            <a:avLst/>
          </a:prstGeom>
        </p:spPr>
      </p:pic>
      <p:pic>
        <p:nvPicPr>
          <p:cNvPr id="12" name="Рисунок 11"/>
          <p:cNvPicPr>
            <a:picLocks noChangeAspect="1"/>
          </p:cNvPicPr>
          <p:nvPr/>
        </p:nvPicPr>
        <p:blipFill>
          <a:blip r:embed="rId7"/>
          <a:stretch>
            <a:fillRect/>
          </a:stretch>
        </p:blipFill>
        <p:spPr>
          <a:xfrm>
            <a:off x="53893" y="4409758"/>
            <a:ext cx="1530252" cy="2135448"/>
          </a:xfrm>
          <a:prstGeom prst="rect">
            <a:avLst/>
          </a:prstGeom>
        </p:spPr>
      </p:pic>
    </p:spTree>
    <p:extLst>
      <p:ext uri="{BB962C8B-B14F-4D97-AF65-F5344CB8AC3E}">
        <p14:creationId xmlns:p14="http://schemas.microsoft.com/office/powerpoint/2010/main" val="19471774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70737" y="329421"/>
            <a:ext cx="7359230" cy="1630008"/>
          </a:xfrm>
        </p:spPr>
        <p:txBody>
          <a:bodyPr/>
          <a:lstStyle/>
          <a:p>
            <a:r>
              <a:rPr lang="en-US" sz="3200" dirty="0"/>
              <a:t>Among the most popular higher educational institutions are:</a:t>
            </a:r>
            <a:br>
              <a:rPr lang="en-US" sz="3200" dirty="0"/>
            </a:br>
            <a:r>
              <a:rPr lang="en-US" dirty="0" smtClean="0"/>
              <a:t>Durham University</a:t>
            </a:r>
            <a:endParaRPr lang="ru-RU" dirty="0"/>
          </a:p>
        </p:txBody>
      </p:sp>
      <p:pic>
        <p:nvPicPr>
          <p:cNvPr id="8" name="Объект 7"/>
          <p:cNvPicPr>
            <a:picLocks noGrp="1" noChangeAspect="1"/>
          </p:cNvPicPr>
          <p:nvPr>
            <p:ph idx="1"/>
          </p:nvPr>
        </p:nvPicPr>
        <p:blipFill>
          <a:blip r:embed="rId2"/>
          <a:stretch>
            <a:fillRect/>
          </a:stretch>
        </p:blipFill>
        <p:spPr>
          <a:xfrm>
            <a:off x="-11816" y="1720870"/>
            <a:ext cx="4164846" cy="3035854"/>
          </a:xfrm>
          <a:prstGeom prst="rect">
            <a:avLst/>
          </a:prstGeom>
        </p:spPr>
      </p:pic>
      <p:sp>
        <p:nvSpPr>
          <p:cNvPr id="4" name="Дата 3"/>
          <p:cNvSpPr>
            <a:spLocks noGrp="1"/>
          </p:cNvSpPr>
          <p:nvPr>
            <p:ph type="dt" sz="half" idx="10"/>
          </p:nvPr>
        </p:nvSpPr>
        <p:spPr/>
        <p:txBody>
          <a:bodyPr/>
          <a:lstStyle/>
          <a:p>
            <a:endParaRPr lang="en-US" dirty="0"/>
          </a:p>
        </p:txBody>
      </p:sp>
      <p:sp>
        <p:nvSpPr>
          <p:cNvPr id="5" name="Нижний колонтитул 4"/>
          <p:cNvSpPr>
            <a:spLocks noGrp="1"/>
          </p:cNvSpPr>
          <p:nvPr>
            <p:ph type="ftr" sz="quarter" idx="11"/>
          </p:nvPr>
        </p:nvSpPr>
        <p:spPr/>
        <p:txBody>
          <a:bodyPr/>
          <a:lstStyle/>
          <a:p>
            <a:endParaRPr lang="en-US" dirty="0"/>
          </a:p>
        </p:txBody>
      </p:sp>
      <p:pic>
        <p:nvPicPr>
          <p:cNvPr id="9" name="Рисунок 8"/>
          <p:cNvPicPr>
            <a:picLocks noChangeAspect="1"/>
          </p:cNvPicPr>
          <p:nvPr/>
        </p:nvPicPr>
        <p:blipFill>
          <a:blip r:embed="rId3"/>
          <a:stretch>
            <a:fillRect/>
          </a:stretch>
        </p:blipFill>
        <p:spPr>
          <a:xfrm>
            <a:off x="3789553" y="1749705"/>
            <a:ext cx="4584532" cy="3202346"/>
          </a:xfrm>
          <a:prstGeom prst="rect">
            <a:avLst/>
          </a:prstGeom>
        </p:spPr>
      </p:pic>
      <p:pic>
        <p:nvPicPr>
          <p:cNvPr id="10" name="Рисунок 9"/>
          <p:cNvPicPr>
            <a:picLocks noChangeAspect="1"/>
          </p:cNvPicPr>
          <p:nvPr/>
        </p:nvPicPr>
        <p:blipFill>
          <a:blip r:embed="rId4"/>
          <a:stretch>
            <a:fillRect/>
          </a:stretch>
        </p:blipFill>
        <p:spPr>
          <a:xfrm>
            <a:off x="1170737" y="3891632"/>
            <a:ext cx="4164846" cy="2966368"/>
          </a:xfrm>
          <a:prstGeom prst="rect">
            <a:avLst/>
          </a:prstGeom>
        </p:spPr>
      </p:pic>
      <p:pic>
        <p:nvPicPr>
          <p:cNvPr id="11" name="Рисунок 10"/>
          <p:cNvPicPr>
            <a:picLocks noChangeAspect="1"/>
          </p:cNvPicPr>
          <p:nvPr/>
        </p:nvPicPr>
        <p:blipFill>
          <a:blip r:embed="rId5"/>
          <a:stretch>
            <a:fillRect/>
          </a:stretch>
        </p:blipFill>
        <p:spPr>
          <a:xfrm>
            <a:off x="4740733" y="3883887"/>
            <a:ext cx="4403267" cy="2966469"/>
          </a:xfrm>
          <a:prstGeom prst="rect">
            <a:avLst/>
          </a:prstGeom>
        </p:spPr>
      </p:pic>
    </p:spTree>
    <p:extLst>
      <p:ext uri="{BB962C8B-B14F-4D97-AF65-F5344CB8AC3E}">
        <p14:creationId xmlns:p14="http://schemas.microsoft.com/office/powerpoint/2010/main" val="2679698610"/>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korp-4x3">
  <a:themeElements>
    <a:clrScheme name="Quotable">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шаблон презентації-4X3.potx" id="{12CC6966-097A-4928-8E64-6B21BE9A905C}" vid="{FDA040A6-25AC-45EA-AD62-9995BBEFC29E}"/>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template-korp-4x3</Template>
  <TotalTime>680</TotalTime>
  <Words>409</Words>
  <Application>Microsoft Office PowerPoint</Application>
  <PresentationFormat>Экран (4:3)</PresentationFormat>
  <Paragraphs>86</Paragraphs>
  <Slides>21</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21</vt:i4>
      </vt:variant>
    </vt:vector>
  </HeadingPairs>
  <TitlesOfParts>
    <vt:vector size="27" baseType="lpstr">
      <vt:lpstr>Arial</vt:lpstr>
      <vt:lpstr>Batang</vt:lpstr>
      <vt:lpstr>Calibri</vt:lpstr>
      <vt:lpstr>Times New Roman</vt:lpstr>
      <vt:lpstr>Wingdings 2</vt:lpstr>
      <vt:lpstr>template-korp-4x3</vt:lpstr>
      <vt:lpstr>VIDEO LESSON: The Journey to University</vt:lpstr>
      <vt:lpstr>CONGRATULATIONS!!!</vt:lpstr>
      <vt:lpstr>Quote:</vt:lpstr>
      <vt:lpstr>Higher Education</vt:lpstr>
      <vt:lpstr>Higher education in Great Britain is quite expensive,  especially for foreign students. However, there are  sometimes tuition grants for talented students.</vt:lpstr>
      <vt:lpstr>The A Level </vt:lpstr>
      <vt:lpstr>Among the most popular higher educational institutions are: The University of Cambridge </vt:lpstr>
      <vt:lpstr> Among the most popular higher educational institutions are: The University of Oxford </vt:lpstr>
      <vt:lpstr>Among the most popular higher educational institutions are: Durham University</vt:lpstr>
      <vt:lpstr>Among the most popular higher educational institutions are: The London School of Economics and Political Science</vt:lpstr>
      <vt:lpstr>Among the most popular higher educational institutions are: The Imperial College of Science, Technology and Medicine</vt:lpstr>
      <vt:lpstr>OXFORD UNIVERSITY</vt:lpstr>
      <vt:lpstr>OXFORD UNIVERSITY</vt:lpstr>
      <vt:lpstr>OXFORD UNIVERSITY</vt:lpstr>
      <vt:lpstr>OXFORD UNIVERSITY</vt:lpstr>
      <vt:lpstr>OXFORD UNIVERSITY</vt:lpstr>
      <vt:lpstr>OXFORD UNIVERSITY</vt:lpstr>
      <vt:lpstr>OXFORD UNIVERSITY</vt:lpstr>
      <vt:lpstr>OXFORD UNIVERSITY</vt:lpstr>
      <vt:lpstr>OXFORD UNIVERSITY</vt:lpstr>
      <vt:lpstr>Thank you!</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ВВ</dc:creator>
  <cp:lastModifiedBy>HP</cp:lastModifiedBy>
  <cp:revision>32</cp:revision>
  <dcterms:created xsi:type="dcterms:W3CDTF">2020-08-25T10:43:50Z</dcterms:created>
  <dcterms:modified xsi:type="dcterms:W3CDTF">2020-11-15T20:54:10Z</dcterms:modified>
</cp:coreProperties>
</file>