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7" r:id="rId9"/>
    <p:sldId id="272" r:id="rId10"/>
    <p:sldId id="273" r:id="rId11"/>
    <p:sldId id="269" r:id="rId12"/>
    <p:sldId id="277" r:id="rId13"/>
    <p:sldId id="279" r:id="rId14"/>
    <p:sldId id="281" r:id="rId15"/>
    <p:sldId id="282" r:id="rId16"/>
    <p:sldId id="270" r:id="rId17"/>
    <p:sldId id="286" r:id="rId18"/>
    <p:sldId id="285" r:id="rId19"/>
    <p:sldId id="298" r:id="rId20"/>
    <p:sldId id="266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691" autoAdjust="0"/>
    <p:restoredTop sz="94660"/>
  </p:normalViewPr>
  <p:slideViewPr>
    <p:cSldViewPr>
      <p:cViewPr>
        <p:scale>
          <a:sx n="45" d="100"/>
          <a:sy n="45" d="100"/>
        </p:scale>
        <p:origin x="-1373" y="-1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9C06D-4ED8-42C6-905D-CA84CA1B6CBF}" type="datetime2">
              <a:rPr lang="en-US" smtClean="0"/>
              <a:pPr/>
              <a:t>Sunday, January 24, 2021</a:t>
            </a:fld>
            <a:endParaRPr lang="en-US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1/24/2021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8CDC4-3D19-4983-B478-82F6B8E5AB66}" type="datetime2">
              <a:rPr lang="en-US" smtClean="0"/>
              <a:pPr/>
              <a:t>Sunday, January 24, 2021</a:t>
            </a:fld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1/24/2021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1/24/2021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1/24/2021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1/24/2021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1/24/2021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1/24/2021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E637BB6B-EE1B-48FB-8575-0D55C373DE88}" type="datetimeFigureOut">
              <a:rPr lang="en-US" smtClean="0"/>
              <a:pPr/>
              <a:t>1/24/2021</a:t>
            </a:fld>
            <a:endParaRPr lang="en-US" sz="1000">
              <a:solidFill>
                <a:schemeClr val="tx2">
                  <a:shade val="50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pPr algn="ctr" eaLnBrk="1" latinLnBrk="0" hangingPunct="1"/>
            <a:endParaRPr kumimoji="0" lang="en-US" sz="1000" dirty="0">
              <a:solidFill>
                <a:schemeClr val="tx2">
                  <a:shade val="5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 sz="1000" dirty="0">
              <a:solidFill>
                <a:schemeClr val="tx2">
                  <a:shade val="50000"/>
                </a:scheme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2996952"/>
            <a:ext cx="9144000" cy="1223000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n-US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omic Sans MS" pitchFamily="66" charset="0"/>
              </a:rPr>
              <a:t>Eugenia </a:t>
            </a:r>
            <a:r>
              <a:rPr lang="en-US" b="1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omic Sans MS" pitchFamily="66" charset="0"/>
              </a:rPr>
              <a:t>Gapchinska</a:t>
            </a:r>
            <a:endParaRPr lang="ru-RU" b="1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0"/>
            <a:ext cx="6858000" cy="1082939"/>
          </a:xfrm>
        </p:spPr>
        <p:txBody>
          <a:bodyPr>
            <a:normAutofit/>
          </a:bodyPr>
          <a:lstStyle/>
          <a:p>
            <a:pPr algn="r"/>
            <a:r>
              <a:rPr lang="en-US" sz="2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  <a:t/>
            </a:r>
            <a:br>
              <a:rPr lang="en-US" sz="2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</a:br>
            <a:endParaRPr lang="ru-RU" sz="2600" dirty="0">
              <a:solidFill>
                <a:schemeClr val="accent2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71736" y="4572008"/>
            <a:ext cx="45005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itchFamily="66" charset="0"/>
              </a:rPr>
              <a:t>Ukrainian artist</a:t>
            </a:r>
            <a:endParaRPr lang="ru-RU" sz="4000" dirty="0">
              <a:solidFill>
                <a:schemeClr val="accent1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14290"/>
            <a:ext cx="7715304" cy="1143000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omic Sans MS" pitchFamily="66" charset="0"/>
              </a:rPr>
              <a:t> Biography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7224" y="1428736"/>
            <a:ext cx="80724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 pitchFamily="66" charset="0"/>
              </a:rPr>
              <a:t>         Eugenia </a:t>
            </a:r>
            <a:r>
              <a:rPr lang="en-US" sz="2000" dirty="0" err="1" smtClean="0">
                <a:latin typeface="Comic Sans MS" pitchFamily="66" charset="0"/>
              </a:rPr>
              <a:t>Gapchinska</a:t>
            </a:r>
            <a:r>
              <a:rPr lang="en-US" sz="2000" dirty="0" smtClean="0">
                <a:latin typeface="Comic Sans MS" pitchFamily="66" charset="0"/>
              </a:rPr>
              <a:t> was born in </a:t>
            </a:r>
            <a:r>
              <a:rPr lang="en-US" sz="2000" b="1" dirty="0" err="1" smtClean="0">
                <a:latin typeface="Comic Sans MS" pitchFamily="66" charset="0"/>
              </a:rPr>
              <a:t>Kharkiv</a:t>
            </a:r>
            <a:r>
              <a:rPr lang="en-US" sz="2000" dirty="0" smtClean="0">
                <a:latin typeface="Comic Sans MS" pitchFamily="66" charset="0"/>
              </a:rPr>
              <a:t>, Ukraine in </a:t>
            </a:r>
            <a:r>
              <a:rPr lang="en-US" sz="2000" b="1" dirty="0" smtClean="0">
                <a:latin typeface="Comic Sans MS" pitchFamily="66" charset="0"/>
              </a:rPr>
              <a:t>1974</a:t>
            </a:r>
            <a:r>
              <a:rPr lang="en-US" sz="2000" dirty="0" smtClean="0">
                <a:latin typeface="Comic Sans MS" pitchFamily="66" charset="0"/>
              </a:rPr>
              <a:t>. She is the fifth child of the family. At the age of five, she went to school. </a:t>
            </a:r>
            <a:endParaRPr lang="ru-RU" dirty="0"/>
          </a:p>
        </p:txBody>
      </p:sp>
      <p:pic>
        <p:nvPicPr>
          <p:cNvPr id="13314" name="Picture 2" descr="http://www.fairyroom.ru/wp-content/uploads/2012/05/kk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2643181"/>
            <a:ext cx="5143536" cy="3857653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14290"/>
            <a:ext cx="7715304" cy="1143000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omic Sans MS" pitchFamily="66" charset="0"/>
              </a:rPr>
              <a:t> Biography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1857364"/>
            <a:ext cx="321471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 pitchFamily="66" charset="0"/>
              </a:rPr>
              <a:t>        At the age of 13, she became a student of </a:t>
            </a:r>
            <a:r>
              <a:rPr lang="en-US" sz="2000" b="1" dirty="0" err="1" smtClean="0">
                <a:latin typeface="Comic Sans MS" pitchFamily="66" charset="0"/>
              </a:rPr>
              <a:t>Kharkiv</a:t>
            </a:r>
            <a:r>
              <a:rPr lang="en-US" sz="2000" b="1" dirty="0" smtClean="0">
                <a:latin typeface="Comic Sans MS" pitchFamily="66" charset="0"/>
              </a:rPr>
              <a:t> Art College</a:t>
            </a:r>
            <a:r>
              <a:rPr lang="en-US" sz="2000" dirty="0" smtClean="0">
                <a:latin typeface="Comic Sans MS" pitchFamily="66" charset="0"/>
              </a:rPr>
              <a:t>.  </a:t>
            </a:r>
          </a:p>
          <a:p>
            <a:endParaRPr lang="en-US" sz="2000" dirty="0" smtClean="0">
              <a:latin typeface="Comic Sans MS" pitchFamily="66" charset="0"/>
            </a:endParaRPr>
          </a:p>
          <a:p>
            <a:r>
              <a:rPr lang="en-US" sz="2000" dirty="0" smtClean="0">
                <a:latin typeface="Comic Sans MS" pitchFamily="66" charset="0"/>
              </a:rPr>
              <a:t>     Graduated from </a:t>
            </a:r>
            <a:r>
              <a:rPr lang="en-US" sz="2000" b="1" dirty="0" smtClean="0">
                <a:latin typeface="Comic Sans MS" pitchFamily="66" charset="0"/>
              </a:rPr>
              <a:t>The Institute of Industrial Arts </a:t>
            </a:r>
            <a:r>
              <a:rPr lang="en-US" sz="2000" dirty="0" smtClean="0">
                <a:latin typeface="Comic Sans MS" pitchFamily="66" charset="0"/>
              </a:rPr>
              <a:t>in </a:t>
            </a:r>
            <a:r>
              <a:rPr lang="en-US" sz="2000" dirty="0" err="1" smtClean="0">
                <a:latin typeface="Comic Sans MS" pitchFamily="66" charset="0"/>
              </a:rPr>
              <a:t>Kharkiv</a:t>
            </a:r>
            <a:r>
              <a:rPr lang="en-US" sz="2000" dirty="0" smtClean="0">
                <a:latin typeface="Comic Sans MS" pitchFamily="66" charset="0"/>
              </a:rPr>
              <a:t>, Eugenia </a:t>
            </a:r>
            <a:r>
              <a:rPr lang="en-US" sz="2000" dirty="0" err="1" smtClean="0">
                <a:latin typeface="Comic Sans MS" pitchFamily="66" charset="0"/>
              </a:rPr>
              <a:t>Gapchinska</a:t>
            </a:r>
            <a:r>
              <a:rPr lang="en-US" sz="2000" dirty="0" smtClean="0">
                <a:latin typeface="Comic Sans MS" pitchFamily="66" charset="0"/>
              </a:rPr>
              <a:t> made her internship at the </a:t>
            </a:r>
            <a:r>
              <a:rPr lang="en-US" sz="2000" b="1" dirty="0" smtClean="0">
                <a:latin typeface="Comic Sans MS" pitchFamily="66" charset="0"/>
              </a:rPr>
              <a:t>Academy of Fine Arts </a:t>
            </a:r>
            <a:r>
              <a:rPr lang="en-US" sz="2000" dirty="0" smtClean="0">
                <a:latin typeface="Comic Sans MS" pitchFamily="66" charset="0"/>
              </a:rPr>
              <a:t>in Nuremberg (Germany). </a:t>
            </a:r>
            <a:endParaRPr lang="ru-RU" sz="2000" dirty="0" smtClean="0">
              <a:latin typeface="Comic Sans MS" pitchFamily="66" charset="0"/>
            </a:endParaRPr>
          </a:p>
          <a:p>
            <a:endParaRPr lang="ru-RU" dirty="0"/>
          </a:p>
        </p:txBody>
      </p:sp>
      <p:pic>
        <p:nvPicPr>
          <p:cNvPr id="13316" name="Picture 4" descr="http://st-fashiony.ru/pic/celebrity/pic/86164/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500174"/>
            <a:ext cx="3368782" cy="4857784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14290"/>
            <a:ext cx="7715304" cy="1143000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omic Sans MS" pitchFamily="66" charset="0"/>
              </a:rPr>
              <a:t> Biography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0" y="3000372"/>
            <a:ext cx="43577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 pitchFamily="66" charset="0"/>
              </a:rPr>
              <a:t>      In </a:t>
            </a:r>
            <a:r>
              <a:rPr lang="en-US" sz="2000" b="1" dirty="0" smtClean="0">
                <a:latin typeface="Comic Sans MS" pitchFamily="66" charset="0"/>
              </a:rPr>
              <a:t>2000</a:t>
            </a:r>
            <a:r>
              <a:rPr lang="en-US" sz="2000" dirty="0" smtClean="0">
                <a:latin typeface="Comic Sans MS" pitchFamily="66" charset="0"/>
              </a:rPr>
              <a:t>, Eugenia with her husband moved to Kiev. </a:t>
            </a:r>
            <a:endParaRPr lang="ru-RU" sz="2000" dirty="0" smtClean="0">
              <a:latin typeface="Comic Sans MS" pitchFamily="66" charset="0"/>
            </a:endParaRPr>
          </a:p>
        </p:txBody>
      </p:sp>
      <p:pic>
        <p:nvPicPr>
          <p:cNvPr id="16386" name="Picture 2" descr="http://jetsetter.ua/data/storys/56/7/567_546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9" y="1428736"/>
            <a:ext cx="3282938" cy="4929222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14290"/>
            <a:ext cx="7715304" cy="1143000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omic Sans MS" pitchFamily="66" charset="0"/>
              </a:rPr>
              <a:t> Biography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7224" y="1500174"/>
            <a:ext cx="77867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 pitchFamily="66" charset="0"/>
              </a:rPr>
              <a:t>      In </a:t>
            </a:r>
            <a:r>
              <a:rPr lang="en-US" sz="2000" b="1" dirty="0" smtClean="0">
                <a:latin typeface="Comic Sans MS" pitchFamily="66" charset="0"/>
              </a:rPr>
              <a:t>2001</a:t>
            </a:r>
            <a:r>
              <a:rPr lang="en-US" sz="2000" dirty="0" smtClean="0">
                <a:latin typeface="Comic Sans MS" pitchFamily="66" charset="0"/>
              </a:rPr>
              <a:t>, Eugenia started painting in the style that has made her famous today. She started to organize exhibitions of her works in </a:t>
            </a:r>
            <a:r>
              <a:rPr lang="en-US" sz="2000" b="1" dirty="0" smtClean="0">
                <a:latin typeface="Comic Sans MS" pitchFamily="66" charset="0"/>
              </a:rPr>
              <a:t>2002</a:t>
            </a:r>
            <a:r>
              <a:rPr lang="en-US" sz="2000" dirty="0" smtClean="0">
                <a:latin typeface="Comic Sans MS" pitchFamily="66" charset="0"/>
              </a:rPr>
              <a:t>. </a:t>
            </a:r>
            <a:endParaRPr lang="ru-RU" sz="2000" dirty="0">
              <a:latin typeface="Comic Sans MS" pitchFamily="66" charset="0"/>
            </a:endParaRPr>
          </a:p>
        </p:txBody>
      </p:sp>
      <p:pic>
        <p:nvPicPr>
          <p:cNvPr id="15362" name="Picture 2" descr="http://5nizza.kharkov.ua/wp-content/uploads/2010/04/022.jpg"/>
          <p:cNvPicPr>
            <a:picLocks noChangeAspect="1" noChangeArrowheads="1"/>
          </p:cNvPicPr>
          <p:nvPr/>
        </p:nvPicPr>
        <p:blipFill>
          <a:blip r:embed="rId2"/>
          <a:srcRect l="32963"/>
          <a:stretch>
            <a:fillRect/>
          </a:stretch>
        </p:blipFill>
        <p:spPr bwMode="auto">
          <a:xfrm>
            <a:off x="857224" y="2786058"/>
            <a:ext cx="3497579" cy="3714776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364" name="Picture 4" descr="http://horoshienovosti.info/wp-content/uploads/2012/12/53.jpg"/>
          <p:cNvPicPr>
            <a:picLocks noChangeAspect="1" noChangeArrowheads="1"/>
          </p:cNvPicPr>
          <p:nvPr/>
        </p:nvPicPr>
        <p:blipFill>
          <a:blip r:embed="rId3"/>
          <a:srcRect l="6667"/>
          <a:stretch>
            <a:fillRect/>
          </a:stretch>
        </p:blipFill>
        <p:spPr bwMode="auto">
          <a:xfrm>
            <a:off x="4572000" y="3143248"/>
            <a:ext cx="4000526" cy="3000396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14290"/>
            <a:ext cx="7715304" cy="1143000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omic Sans MS" pitchFamily="66" charset="0"/>
              </a:rPr>
              <a:t> Biography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1538" y="4500570"/>
            <a:ext cx="707236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 pitchFamily="66" charset="0"/>
              </a:rPr>
              <a:t>     At first these exhibitions  were in ordinary places like local restaurants. </a:t>
            </a:r>
          </a:p>
          <a:p>
            <a:r>
              <a:rPr lang="en-US" sz="2000" dirty="0" smtClean="0">
                <a:latin typeface="Comic Sans MS" pitchFamily="66" charset="0"/>
              </a:rPr>
              <a:t>      Since then her paintings have been exhibited in </a:t>
            </a:r>
            <a:r>
              <a:rPr lang="en-US" sz="2000" b="1" dirty="0" smtClean="0">
                <a:latin typeface="Comic Sans MS" pitchFamily="66" charset="0"/>
              </a:rPr>
              <a:t>Ukraine, Russia, France, Belgium, England, the Netherlands, etc</a:t>
            </a:r>
            <a:r>
              <a:rPr lang="en-US" sz="2000" dirty="0" smtClean="0">
                <a:latin typeface="Comic Sans MS" pitchFamily="66" charset="0"/>
              </a:rPr>
              <a:t>.</a:t>
            </a:r>
            <a:endParaRPr lang="ru-RU" sz="2000" dirty="0">
              <a:latin typeface="Comic Sans MS" pitchFamily="66" charset="0"/>
            </a:endParaRPr>
          </a:p>
        </p:txBody>
      </p:sp>
      <p:pic>
        <p:nvPicPr>
          <p:cNvPr id="18438" name="Picture 6" descr="http://www.izuminki.com/images/postavshhik-schastya-xudozhnik-evgeniya-gapchinskaya/17.jpg"/>
          <p:cNvPicPr>
            <a:picLocks noChangeAspect="1" noChangeArrowheads="1"/>
          </p:cNvPicPr>
          <p:nvPr/>
        </p:nvPicPr>
        <p:blipFill>
          <a:blip r:embed="rId2"/>
          <a:srcRect l="3411" t="2364" r="7897" b="10182"/>
          <a:stretch>
            <a:fillRect/>
          </a:stretch>
        </p:blipFill>
        <p:spPr bwMode="auto">
          <a:xfrm>
            <a:off x="928662" y="1500174"/>
            <a:ext cx="3571900" cy="2643206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440" name="Picture 8" descr="http://gapchinska.com/wp-content/uploads/2012/06/-%D1%8D%D0%BA%D1%80%D0%B0%D0%BD%D0%B0-2012-06-14-%D0%B2-11.23.04-e1339662215317.png"/>
          <p:cNvPicPr>
            <a:picLocks noChangeAspect="1" noChangeArrowheads="1"/>
          </p:cNvPicPr>
          <p:nvPr/>
        </p:nvPicPr>
        <p:blipFill>
          <a:blip r:embed="rId3"/>
          <a:srcRect b="6784"/>
          <a:stretch>
            <a:fillRect/>
          </a:stretch>
        </p:blipFill>
        <p:spPr bwMode="auto">
          <a:xfrm>
            <a:off x="4714876" y="1500174"/>
            <a:ext cx="4121424" cy="2643206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1357298"/>
            <a:ext cx="8072494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 pitchFamily="66" charset="0"/>
              </a:rPr>
              <a:t>      </a:t>
            </a:r>
            <a:r>
              <a:rPr lang="en-US" sz="2000" dirty="0" smtClean="0">
                <a:effectLst>
                  <a:reflection blurRad="6350" stA="55000" endA="300" endPos="45500" dir="5400000" sy="-100000" algn="bl" rotWithShape="0"/>
                </a:effectLst>
                <a:latin typeface="Comic Sans MS" pitchFamily="66" charset="0"/>
              </a:rPr>
              <a:t> With unique and distinctive style her art-works are full of light and kindness.  In her paintings, Eugenia tries to express joy, a good sense of humor, and optimism about the future.  </a:t>
            </a:r>
            <a:endParaRPr lang="ru-RU" sz="2000" dirty="0" smtClean="0">
              <a:effectLst>
                <a:reflection blurRad="6350" stA="55000" endA="300" endPos="45500" dir="5400000" sy="-100000" algn="bl" rotWithShape="0"/>
              </a:effectLst>
              <a:latin typeface="Comic Sans MS" pitchFamily="66" charset="0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14348" y="214290"/>
            <a:ext cx="7715304" cy="1143000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omic Sans MS" pitchFamily="66" charset="0"/>
              </a:rPr>
              <a:t> Style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Comic Sans MS" pitchFamily="66" charset="0"/>
            </a:endParaRPr>
          </a:p>
        </p:txBody>
      </p:sp>
      <p:pic>
        <p:nvPicPr>
          <p:cNvPr id="28674" name="Picture 2" descr="http://s51.radikal.ru/i133/1101/03/832a61f9638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500306"/>
            <a:ext cx="2689189" cy="4071958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8676" name="Picture 4" descr="http://img1.liveinternet.ru/images/attach/b/3/14/619/14619695_u_kazhdoy_devochki_svoy_sa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2500306"/>
            <a:ext cx="3410272" cy="4071966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928662" y="2571744"/>
            <a:ext cx="7715304" cy="1143000"/>
          </a:xfrm>
        </p:spPr>
        <p:txBody>
          <a:bodyPr>
            <a:noAutofit/>
          </a:bodyPr>
          <a:lstStyle/>
          <a:p>
            <a:pPr algn="ctr"/>
            <a:r>
              <a:rPr lang="en-US" sz="8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omic Sans MS" pitchFamily="66" charset="0"/>
              </a:rPr>
              <a:t>Angels</a:t>
            </a:r>
            <a:endParaRPr lang="ru-RU" sz="80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9458" name="Picture 2" descr="http://img0.liveinternet.ru/images/attach/c/4/81/859/81859530_gorduyy_ang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642918"/>
            <a:ext cx="4344323" cy="5000660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460" name="Picture 4" descr="http://www.evgenia.li/%D0%B3%D0%B0%D0%BF%D1%87%D0%B8%D0%BD%D1%81%D0%BA%D0%B0%D1%8F%20%D0%B0%D0%BD%D0%B3%D0%B5%D0%BB%D1%8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642918"/>
            <a:ext cx="4057677" cy="5072098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http://vmirepozitiva.ru/wp-content/uploads/2011/07/evgenija_gapchinskaja_15.jpg"/>
          <p:cNvPicPr>
            <a:picLocks noChangeAspect="1" noChangeArrowheads="1"/>
          </p:cNvPicPr>
          <p:nvPr/>
        </p:nvPicPr>
        <p:blipFill>
          <a:blip r:embed="rId2"/>
          <a:srcRect l="3126"/>
          <a:stretch>
            <a:fillRect/>
          </a:stretch>
        </p:blipFill>
        <p:spPr bwMode="auto">
          <a:xfrm>
            <a:off x="4286248" y="357166"/>
            <a:ext cx="4654719" cy="5857916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700" name="Picture 4" descr="http://img06.slando.ua/images_slandocomua/117450437_1_644x461_kartina-maslom-tihonechko-evgeniya-gapchinskaya-kiev.jpg"/>
          <p:cNvPicPr>
            <a:picLocks noChangeAspect="1" noChangeArrowheads="1"/>
          </p:cNvPicPr>
          <p:nvPr/>
        </p:nvPicPr>
        <p:blipFill>
          <a:blip r:embed="rId3"/>
          <a:srcRect l="1734" r="6369" b="2500"/>
          <a:stretch>
            <a:fillRect/>
          </a:stretch>
        </p:blipFill>
        <p:spPr bwMode="auto">
          <a:xfrm>
            <a:off x="285720" y="3500438"/>
            <a:ext cx="3896625" cy="2786082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704" name="Picture 8" descr="http://cs1.livemaster.ru/foto/large/02b17967675-kartiny-panno-kartina-maslom-angel-gosha-e-n4949.jpg"/>
          <p:cNvPicPr>
            <a:picLocks noChangeAspect="1" noChangeArrowheads="1"/>
          </p:cNvPicPr>
          <p:nvPr/>
        </p:nvPicPr>
        <p:blipFill>
          <a:blip r:embed="rId4"/>
          <a:srcRect r="6250" b="4545"/>
          <a:stretch>
            <a:fillRect/>
          </a:stretch>
        </p:blipFill>
        <p:spPr bwMode="auto">
          <a:xfrm>
            <a:off x="285720" y="500042"/>
            <a:ext cx="3929090" cy="3000396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85786" y="3000372"/>
            <a:ext cx="8143932" cy="1143000"/>
          </a:xfrm>
        </p:spPr>
        <p:txBody>
          <a:bodyPr>
            <a:noAutofit/>
          </a:bodyPr>
          <a:lstStyle/>
          <a:p>
            <a:pPr algn="ctr"/>
            <a:r>
              <a:rPr lang="en-US" sz="8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omic Sans MS" pitchFamily="66" charset="0"/>
              </a:rPr>
              <a:t>Famous characters</a:t>
            </a:r>
            <a:endParaRPr lang="ru-RU" sz="80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http://os1.i.ua/3/1/3806606_b99041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4"/>
            <a:ext cx="4121422" cy="5357850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28596" y="5786454"/>
            <a:ext cx="3571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Coco Chanel</a:t>
            </a:r>
            <a:endParaRPr lang="ru-RU" sz="32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3796" name="Picture 4" descr="http://img-fotki.yandex.ru/get/4527/108131301.1b/0_69c4c_35a3e9d8_-1-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785794"/>
            <a:ext cx="4065577" cy="5000660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4857752" y="5857892"/>
            <a:ext cx="3571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Yuriy</a:t>
            </a: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Gagarin</a:t>
            </a:r>
            <a:endParaRPr lang="ru-RU" sz="32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http://www.fairyroom.ru/wp-content/uploads/2012/04/1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4214842" cy="5542517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71472" y="5929330"/>
            <a:ext cx="3571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Alice</a:t>
            </a:r>
            <a:endParaRPr lang="ru-RU" sz="32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5844" name="Picture 4" descr="http://img1.liveinternet.ru/images/attach/c/8/101/142/101142637_04_02_2009_0498920001233770438_evgenija_gapchinskaj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642918"/>
            <a:ext cx="4085839" cy="5214974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5000628" y="5929330"/>
            <a:ext cx="3571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Nina </a:t>
            </a:r>
            <a:r>
              <a:rPr lang="en-US" sz="3200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Matvienko</a:t>
            </a:r>
            <a:endParaRPr lang="ru-RU" sz="32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928794" y="6072206"/>
            <a:ext cx="47149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Napoleon Bonaparte</a:t>
            </a:r>
            <a:endParaRPr lang="ru-RU" sz="32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7890" name="Picture 2" descr="http://cs419326.vk.me/v419326013/9b83/_ODjUQgn68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4500594" cy="5820769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7892" name="Picture 4" descr="http://www.gogol.ru/temp_img.php?img=/var/www/gogol/data/www/gogol.ru/users/gous4cc474168fbe1/images/vystavka_evgenii_gapchinskoi_-snezhok.jpg&amp;w=220&amp;h=25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1142984"/>
            <a:ext cx="3898630" cy="4572032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4" name="Picture 2" descr="http://img1.liveinternet.ru/images/attach/c/8/100/27/100027549_Gogo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4357719" cy="5291516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8916" name="Picture 4" descr="http://stat17.privet.ru/lr/0a09340dd99d05d11495e987cb8ad0e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928670"/>
            <a:ext cx="4037211" cy="4857784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928794" y="5929330"/>
            <a:ext cx="47149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Nikolai Gogol</a:t>
            </a:r>
            <a:endParaRPr lang="ru-RU" sz="32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14348" y="3000372"/>
            <a:ext cx="7715304" cy="1143000"/>
          </a:xfrm>
        </p:spPr>
        <p:txBody>
          <a:bodyPr>
            <a:noAutofit/>
          </a:bodyPr>
          <a:lstStyle/>
          <a:p>
            <a:pPr algn="ctr"/>
            <a:r>
              <a:rPr lang="en-US" sz="8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omic Sans MS" pitchFamily="66" charset="0"/>
              </a:rPr>
              <a:t>Covers of books</a:t>
            </a:r>
            <a:endParaRPr lang="ru-RU" sz="80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3010" name="Picture 2" descr="http://blogs.slj.com/afuse8production/files/2012/06/Matilda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357166"/>
            <a:ext cx="3805446" cy="57150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4" descr="http://times.liga.net/TEHNO/l_news_img2.nsf/LookupFiles/CHARLI_sm.jpg/$file/CHARLI_sm.jpg"/>
          <p:cNvPicPr>
            <a:picLocks noChangeAspect="1" noChangeArrowheads="1"/>
          </p:cNvPicPr>
          <p:nvPr/>
        </p:nvPicPr>
        <p:blipFill>
          <a:blip r:embed="rId3"/>
          <a:srcRect l="53247"/>
          <a:stretch>
            <a:fillRect/>
          </a:stretch>
        </p:blipFill>
        <p:spPr bwMode="auto">
          <a:xfrm>
            <a:off x="4500562" y="428604"/>
            <a:ext cx="3729422" cy="56436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986" name="Picture 2" descr="http://img0.liveinternet.ru/images/attach/c/3/76/521/76521406_0_61af_7508a7db_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428604"/>
            <a:ext cx="4301711" cy="55721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1988" name="Picture 4" descr="http://s51.radikal.ru/i133/1208/1e/19aec7ef655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28604"/>
            <a:ext cx="4395503" cy="55721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643306" y="428604"/>
            <a:ext cx="51435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Comic Sans MS" pitchFamily="66" charset="0"/>
              </a:rPr>
              <a:t>I fell in love with her characters – funny little children-angels who savor chocolate and sausage and like posing in nice clothes!</a:t>
            </a:r>
            <a:endParaRPr lang="ru-RU" sz="2400" dirty="0">
              <a:latin typeface="Comic Sans MS" pitchFamily="66" charset="0"/>
            </a:endParaRPr>
          </a:p>
        </p:txBody>
      </p:sp>
      <p:pic>
        <p:nvPicPr>
          <p:cNvPr id="1026" name="Picture 2" descr="http://st1.showbiza.net/event_image/1/i_70d2073e6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5"/>
            <a:ext cx="3143272" cy="5987185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http://gapchinska.com/wp-content/uploads/2013/08/0026c6b342a2c27e6edf2f666153fef6.jpg"/>
          <p:cNvPicPr>
            <a:picLocks noChangeAspect="1" noChangeArrowheads="1"/>
          </p:cNvPicPr>
          <p:nvPr/>
        </p:nvPicPr>
        <p:blipFill>
          <a:blip r:embed="rId3"/>
          <a:srcRect t="10500"/>
          <a:stretch>
            <a:fillRect/>
          </a:stretch>
        </p:blipFill>
        <p:spPr bwMode="auto">
          <a:xfrm>
            <a:off x="4286248" y="2071678"/>
            <a:ext cx="3848100" cy="4262434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071670" y="714356"/>
            <a:ext cx="53578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effectLst>
                  <a:reflection blurRad="6350" stA="55000" endA="300" endPos="45500" dir="5400000" sy="-100000" algn="bl" rotWithShape="0"/>
                </a:effectLst>
                <a:latin typeface="Comic Sans MS" pitchFamily="66" charset="0"/>
              </a:rPr>
              <a:t>Eugenia </a:t>
            </a:r>
            <a:r>
              <a:rPr lang="en-US" sz="2800" b="1" dirty="0" err="1" smtClean="0">
                <a:effectLst>
                  <a:reflection blurRad="6350" stA="55000" endA="300" endPos="45500" dir="5400000" sy="-100000" algn="bl" rotWithShape="0"/>
                </a:effectLst>
                <a:latin typeface="Comic Sans MS" pitchFamily="66" charset="0"/>
              </a:rPr>
              <a:t>Gapchinska</a:t>
            </a:r>
            <a:r>
              <a:rPr lang="en-US" sz="2800" b="1" dirty="0" smtClean="0">
                <a:effectLst>
                  <a:reflection blurRad="6350" stA="55000" endA="300" endPos="45500" dir="5400000" sy="-100000" algn="bl" rotWithShape="0"/>
                </a:effectLst>
                <a:latin typeface="Comic Sans MS" pitchFamily="66" charset="0"/>
              </a:rPr>
              <a:t> </a:t>
            </a:r>
            <a:r>
              <a:rPr lang="en-US" sz="2800" dirty="0" smtClean="0">
                <a:effectLst>
                  <a:reflection blurRad="6350" stA="55000" endA="300" endPos="45500" dir="5400000" sy="-100000" algn="bl" rotWithShape="0"/>
                </a:effectLst>
                <a:latin typeface="Comic Sans MS" pitchFamily="66" charset="0"/>
              </a:rPr>
              <a:t>is now one of the most popular Ukrainian artists!</a:t>
            </a:r>
            <a:endParaRPr lang="ru-RU" sz="2800" dirty="0" smtClean="0">
              <a:effectLst>
                <a:reflection blurRad="6350" stA="55000" endA="300" endPos="45500" dir="5400000" sy="-100000" algn="bl" rotWithShape="0"/>
              </a:effectLst>
              <a:latin typeface="Comic Sans MS" pitchFamily="66" charset="0"/>
            </a:endParaRPr>
          </a:p>
        </p:txBody>
      </p:sp>
      <p:pic>
        <p:nvPicPr>
          <p:cNvPr id="25602" name="Picture 2" descr="http://v.img.com.ua/b/600x500/c/cb/4c51ac21db97eb0d21d6057240408cb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143116"/>
            <a:ext cx="6429420" cy="4296996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241</TotalTime>
  <Words>257</Words>
  <Application>Microsoft Office PowerPoint</Application>
  <PresentationFormat>Экран (4:3)</PresentationFormat>
  <Paragraphs>29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Базовая</vt:lpstr>
      <vt:lpstr>Eugenia Gapchinska</vt:lpstr>
      <vt:lpstr> Biography</vt:lpstr>
      <vt:lpstr> Biography</vt:lpstr>
      <vt:lpstr> Biography</vt:lpstr>
      <vt:lpstr> Biography</vt:lpstr>
      <vt:lpstr> Biography</vt:lpstr>
      <vt:lpstr> Style</vt:lpstr>
      <vt:lpstr>Angels</vt:lpstr>
      <vt:lpstr>Слайд 9</vt:lpstr>
      <vt:lpstr>Слайд 10</vt:lpstr>
      <vt:lpstr>Famous characters</vt:lpstr>
      <vt:lpstr>Слайд 12</vt:lpstr>
      <vt:lpstr>Слайд 13</vt:lpstr>
      <vt:lpstr>Слайд 14</vt:lpstr>
      <vt:lpstr>Слайд 15</vt:lpstr>
      <vt:lpstr>Covers of books</vt:lpstr>
      <vt:lpstr>Слайд 17</vt:lpstr>
      <vt:lpstr>Слайд 18</vt:lpstr>
      <vt:lpstr>Слайд 19</vt:lpstr>
      <vt:lpstr>Слайд 20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User</cp:lastModifiedBy>
  <cp:revision>30</cp:revision>
  <dcterms:created xsi:type="dcterms:W3CDTF">2014-04-01T18:13:10Z</dcterms:created>
  <dcterms:modified xsi:type="dcterms:W3CDTF">2021-01-23T22:07:43Z</dcterms:modified>
</cp:coreProperties>
</file>