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3" r:id="rId8"/>
    <p:sldId id="264" r:id="rId9"/>
    <p:sldId id="266" r:id="rId10"/>
    <p:sldId id="262" r:id="rId11"/>
    <p:sldId id="265" r:id="rId12"/>
    <p:sldId id="267" r:id="rId13"/>
    <p:sldId id="261" r:id="rId14"/>
    <p:sldId id="269" r:id="rId15"/>
    <p:sldId id="270" r:id="rId1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8987B-BC17-450C-BAC8-80EDA3C96241}" type="datetimeFigureOut">
              <a:rPr lang="uk-UA" smtClean="0"/>
              <a:pPr/>
              <a:t>23.12.2019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73F59-77B9-4CFE-8DB5-F6630FB7271B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Картинки по запросу створення блог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067944" y="260648"/>
            <a:ext cx="4708661" cy="10156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6000" b="1" dirty="0" err="1" smtClean="0"/>
              <a:t>Petcha</a:t>
            </a:r>
            <a:r>
              <a:rPr lang="en-US" sz="6000" b="1" dirty="0" smtClean="0"/>
              <a:t> </a:t>
            </a:r>
            <a:r>
              <a:rPr lang="en-US" sz="6000" b="1" dirty="0" err="1" smtClean="0"/>
              <a:t>Kutcha</a:t>
            </a:r>
            <a:endParaRPr lang="uk-UA" sz="6000" b="1" dirty="0"/>
          </a:p>
        </p:txBody>
      </p:sp>
    </p:spTree>
  </p:cSld>
  <p:clrMapOvr>
    <a:masterClrMapping/>
  </p:clrMapOvr>
  <p:transition advTm="1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Картинки по запросу твіте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8136904" cy="432048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Картинки по запросу блогер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8591550" cy="4229101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8352928" cy="5472608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Картинки по запросу тема для блог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84784"/>
            <a:ext cx="8804920" cy="3962401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Картинки по запросу заголово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8208909" cy="3888432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Картинки по запросу додавання картинок в презентацію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572375" cy="5495926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Картинки по запросу бло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8572500" cy="52387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Картинки по запросу заголово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0688"/>
            <a:ext cx="7704856" cy="5940114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95084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и по запросу як зробити блог цікави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8496944" cy="4779532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8640960" cy="5142817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артинки по запросу a little informa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32656"/>
            <a:ext cx="6165304" cy="6165304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thee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</Words>
  <Application>Microsoft Office PowerPoint</Application>
  <PresentationFormat>Екран (4:3)</PresentationFormat>
  <Paragraphs>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Користувач</dc:creator>
  <cp:lastModifiedBy>Користувач</cp:lastModifiedBy>
  <cp:revision>13</cp:revision>
  <dcterms:created xsi:type="dcterms:W3CDTF">2019-12-22T17:07:06Z</dcterms:created>
  <dcterms:modified xsi:type="dcterms:W3CDTF">2019-12-23T06:08:51Z</dcterms:modified>
</cp:coreProperties>
</file>