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8" r:id="rId3"/>
    <p:sldId id="257" r:id="rId4"/>
    <p:sldId id="259" r:id="rId5"/>
    <p:sldId id="271" r:id="rId6"/>
    <p:sldId id="260" r:id="rId7"/>
    <p:sldId id="272" r:id="rId8"/>
    <p:sldId id="273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4" r:id="rId19"/>
    <p:sldId id="275" r:id="rId20"/>
    <p:sldId id="270" r:id="rId2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9783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8649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2674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27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67771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8320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7187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4270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1369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02021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7501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95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55305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36901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00260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2633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8329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44D8096-AA9C-4C58-B8F4-0B3C31F28ACB}" type="datetimeFigureOut">
              <a:rPr lang="uk-UA" smtClean="0"/>
              <a:pPr/>
              <a:t>23.06.22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F3CA30C-AEB7-4488-9E27-A3962A558B1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27076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42890" y="-233283"/>
            <a:ext cx="5906219" cy="1034182"/>
          </a:xfrm>
        </p:spPr>
        <p:txBody>
          <a:bodyPr/>
          <a:lstStyle/>
          <a:p>
            <a:r>
              <a:rPr lang="en-US" dirty="0"/>
              <a:t>Easter  in  Britain</a:t>
            </a:r>
            <a:endParaRPr lang="uk-UA" dirty="0"/>
          </a:p>
        </p:txBody>
      </p:sp>
      <p:pic>
        <p:nvPicPr>
          <p:cNvPr id="1032" name="Picture 8" descr="Ð ÐµÐ·ÑÐ»ÑÑÐ°Ñ Ð¿Ð¾ÑÑÐºÑ Ð·Ð¾Ð±ÑÐ°Ð¶ÐµÐ½Ñ Ð·Ð° Ð·Ð°Ð¿Ð¸ÑÐ¾Ð¼ &quot;Ð¿Ð°ÑÑÐ° Ð² Ð±ÑÐ¸ÑÐ°Ð½ÑÑ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" t="27031" r="-174" b="-310"/>
          <a:stretch/>
        </p:blipFill>
        <p:spPr bwMode="auto">
          <a:xfrm>
            <a:off x="4084806" y="4728509"/>
            <a:ext cx="4295657" cy="21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Ð ÐµÐ·ÑÐ»ÑÑÐ°Ñ Ð¿Ð¾ÑÑÐºÑ Ð·Ð¾Ð±ÑÐ°Ð¶ÐµÐ½Ñ Ð·Ð° Ð·Ð°Ð¿Ð¸ÑÐ¾Ð¼ &quot;Ð¿Ð°ÑÑÐ° Ð² Ð±ÑÐ¸ÑÐ°Ð½ÑÑ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89" y="913906"/>
            <a:ext cx="5663811" cy="361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17" t="1573"/>
          <a:stretch/>
        </p:blipFill>
        <p:spPr bwMode="auto">
          <a:xfrm>
            <a:off x="6232634" y="913906"/>
            <a:ext cx="4684144" cy="358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1" y="4728509"/>
            <a:ext cx="3120283" cy="214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Ð ÐµÐ·ÑÐ»ÑÑÐ°Ñ Ð¿Ð¾ÑÑÐºÑ Ð·Ð¾Ð±ÑÐ°Ð¶ÐµÐ½Ñ Ð·Ð° Ð·Ð°Ð¿Ð¸ÑÐ¾Ð¼ &quot;Ð¿Ð°ÑÑÐ° Ð² Ð±ÑÐ¸ÑÐ°Ð½ÑÑ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41" y="4713725"/>
            <a:ext cx="3399427" cy="214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232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795" y="230038"/>
            <a:ext cx="7306125" cy="736121"/>
          </a:xfrm>
        </p:spPr>
        <p:txBody>
          <a:bodyPr>
            <a:noAutofit/>
          </a:bodyPr>
          <a:lstStyle/>
          <a:p>
            <a:r>
              <a:rPr lang="en-US" sz="5400" dirty="0"/>
              <a:t>Spring is coming </a:t>
            </a:r>
            <a:endParaRPr lang="uk-UA" sz="5400" dirty="0"/>
          </a:p>
        </p:txBody>
      </p:sp>
      <p:pic>
        <p:nvPicPr>
          <p:cNvPr id="307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52" y="4029119"/>
            <a:ext cx="4136205" cy="265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11" y="4029119"/>
            <a:ext cx="3996418" cy="265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Ð ÐµÐ·ÑÐ»ÑÑÐ°Ñ Ð¿Ð¾ÑÑÐºÑ Ð·Ð¾Ð±ÑÐ°Ð¶ÐµÐ½Ñ Ð·Ð° Ð·Ð°Ð¿Ð¸ÑÐ¾Ð¼ &quot;Ð²ÐµÑÐ½Ð° Ð² Ð±ÑÐ¸ÑÐ°Ð½ÑÑ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938" y="1229157"/>
            <a:ext cx="4226642" cy="2610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Ð ÐµÐ·ÑÐ»ÑÑÐ°Ñ Ð¿Ð¾ÑÑÐºÑ Ð·Ð¾Ð±ÑÐ°Ð¶ÐµÐ½Ñ Ð·Ð° Ð·Ð°Ð¿Ð¸ÑÐ¾Ð¼ &quot;Ð²ÐµÑÐ½Ð° Ð² Ð±ÑÐ¸ÑÐ°Ð½ÑÑ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9580" y="1634649"/>
            <a:ext cx="3021978" cy="454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229157"/>
            <a:ext cx="53238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Spring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is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coming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!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you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hear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?</a:t>
            </a:r>
          </a:p>
          <a:p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Birds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are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flying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!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Smiles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appear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</a:t>
            </a:r>
          </a:p>
          <a:p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Clouds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flow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, </a:t>
            </a:r>
            <a:r>
              <a:rPr lang="en-US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rees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are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budding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,</a:t>
            </a:r>
          </a:p>
          <a:p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Tulips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grow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en-US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the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gardens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</a:t>
            </a:r>
          </a:p>
          <a:p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Clear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feelings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en-US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arry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spring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!</a:t>
            </a:r>
          </a:p>
          <a:p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Happy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greetings</a:t>
            </a:r>
            <a:r>
              <a:rPr lang="en-US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!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Voices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uk-UA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ring</a:t>
            </a:r>
            <a:r>
              <a:rPr lang="uk-UA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</a:t>
            </a:r>
          </a:p>
          <a:p>
            <a:endParaRPr lang="en-US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2554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54" y="95542"/>
            <a:ext cx="11158701" cy="676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490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587" y="3059250"/>
            <a:ext cx="5400136" cy="358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77" y="3059250"/>
            <a:ext cx="5558344" cy="358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8971" y="186047"/>
            <a:ext cx="3621368" cy="271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Ð ÐµÐ·ÑÐ»ÑÑÐ°Ñ Ð¿Ð¾ÑÑÐºÑ Ð·Ð¾Ð±ÑÐ°Ð¶ÐµÐ½Ñ Ð·Ð° Ð·Ð°Ð¿Ð¸ÑÐ¾Ð¼ &quot;dtcyf Ð² Ð±ÑÐ¸ÑÐ°Ð½ÑÑ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51" y="186047"/>
            <a:ext cx="3622795" cy="271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64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2974" y="207034"/>
            <a:ext cx="7521028" cy="620142"/>
          </a:xfrm>
        </p:spPr>
        <p:txBody>
          <a:bodyPr>
            <a:noAutofit/>
          </a:bodyPr>
          <a:lstStyle/>
          <a:p>
            <a:r>
              <a:rPr lang="en-US" sz="5400" dirty="0" err="1"/>
              <a:t>jesus</a:t>
            </a:r>
            <a:r>
              <a:rPr lang="en-US" sz="5400" dirty="0"/>
              <a:t> teaches love</a:t>
            </a:r>
            <a:endParaRPr lang="uk-UA" sz="5400" dirty="0"/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jesus teaching love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0" r="9717"/>
          <a:stretch/>
        </p:blipFill>
        <p:spPr bwMode="auto">
          <a:xfrm>
            <a:off x="0" y="978948"/>
            <a:ext cx="9187133" cy="5879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 ÐµÐ·ÑÐ»ÑÑÐ°Ñ Ð¿Ð¾ÑÑÐºÑ Ð·Ð¾Ð±ÑÐ°Ð¶ÐµÐ½Ñ Ð·Ð° Ð·Ð°Ð¿Ð¸ÑÐ¾Ð¼ &quot;jesus teaching love&quot;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6" r="6066"/>
          <a:stretch/>
        </p:blipFill>
        <p:spPr bwMode="auto">
          <a:xfrm>
            <a:off x="8310112" y="978948"/>
            <a:ext cx="3881888" cy="5879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269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 ÐµÐ·ÑÐ»ÑÑÐ°Ñ Ð¿Ð¾ÑÑÐºÑ Ð·Ð¾Ð±ÑÐ°Ð¶ÐµÐ½Ñ Ð·Ð° Ð·Ð°Ð¿Ð¸ÑÐ¾Ð¼ &quot;Ð¿Ð°ÑÑÐ° Ð² Ð±ÑÐ¸ÑÐ°Ð½ÑÑ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77" y="104774"/>
            <a:ext cx="5905500" cy="332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831" y="3069267"/>
            <a:ext cx="5002661" cy="3751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Ð ÐµÐ·ÑÐ»ÑÑÐ°Ñ Ð¿Ð¾ÑÑÐºÑ Ð·Ð¾Ð±ÑÐ°Ð¶ÐµÐ½Ñ Ð·Ð° Ð·Ð°Ð¿Ð¸ÑÐ¾Ð¼ &quot;Ð¿Ð°ÑÑÐ° Ð² Ð±ÑÐ¸ÑÐ°Ð½ÑÑ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91" y="3536830"/>
            <a:ext cx="5313872" cy="332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8"/>
          <p:cNvSpPr>
            <a:spLocks noGrp="1"/>
          </p:cNvSpPr>
          <p:nvPr>
            <p:ph type="title"/>
          </p:nvPr>
        </p:nvSpPr>
        <p:spPr>
          <a:xfrm>
            <a:off x="6096000" y="243423"/>
            <a:ext cx="5788324" cy="2674189"/>
          </a:xfrm>
        </p:spPr>
        <p:txBody>
          <a:bodyPr>
            <a:normAutofit/>
          </a:bodyPr>
          <a:lstStyle/>
          <a:p>
            <a:r>
              <a:rPr lang="en-US" sz="4400" dirty="0"/>
              <a:t>Easter is a holiday in </a:t>
            </a:r>
            <a:r>
              <a:rPr lang="en-US" sz="4400" dirty="0" err="1"/>
              <a:t>honour</a:t>
            </a:r>
            <a:r>
              <a:rPr lang="en-US" sz="4400" dirty="0"/>
              <a:t> of revival of </a:t>
            </a:r>
            <a:r>
              <a:rPr lang="en-US" sz="4400" dirty="0" err="1"/>
              <a:t>christ</a:t>
            </a: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val="3884066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9019" y="232913"/>
            <a:ext cx="8764437" cy="940279"/>
          </a:xfrm>
        </p:spPr>
        <p:txBody>
          <a:bodyPr>
            <a:noAutofit/>
          </a:bodyPr>
          <a:lstStyle/>
          <a:p>
            <a:r>
              <a:rPr lang="en-US" sz="5400" dirty="0" err="1"/>
              <a:t>jesus</a:t>
            </a:r>
            <a:r>
              <a:rPr lang="en-US" sz="5400" dirty="0"/>
              <a:t> forgives our sins</a:t>
            </a:r>
            <a:endParaRPr lang="uk-UA" sz="5400" dirty="0"/>
          </a:p>
        </p:txBody>
      </p:sp>
      <p:pic>
        <p:nvPicPr>
          <p:cNvPr id="2052" name="Picture 4" descr="Ð ÐµÐ·ÑÐ»ÑÑÐ°Ñ Ð¿Ð¾ÑÑÐºÑ Ð·Ð¾Ð±ÑÐ°Ð¶ÐµÐ½Ñ Ð·Ð° Ð·Ð°Ð¿Ð¸ÑÐ¾Ð¼ &quot;jesus forgives our sins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" t="4760" r="2500" b="8106"/>
          <a:stretch/>
        </p:blipFill>
        <p:spPr bwMode="auto">
          <a:xfrm>
            <a:off x="7076535" y="1933902"/>
            <a:ext cx="4942938" cy="328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7" r="2441"/>
          <a:stretch/>
        </p:blipFill>
        <p:spPr bwMode="auto">
          <a:xfrm>
            <a:off x="172527" y="1692165"/>
            <a:ext cx="6749572" cy="376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597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50"/>
            <a:ext cx="6711351" cy="523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639019" y="232913"/>
            <a:ext cx="8764437" cy="940279"/>
          </a:xfrm>
        </p:spPr>
        <p:txBody>
          <a:bodyPr>
            <a:noAutofit/>
          </a:bodyPr>
          <a:lstStyle/>
          <a:p>
            <a:r>
              <a:rPr lang="en-US" sz="5400" dirty="0" err="1"/>
              <a:t>jesus</a:t>
            </a:r>
            <a:r>
              <a:rPr lang="en-US" sz="5400" dirty="0"/>
              <a:t> blesses all of us</a:t>
            </a:r>
            <a:endParaRPr lang="uk-UA" sz="5400" dirty="0"/>
          </a:p>
        </p:txBody>
      </p:sp>
      <p:pic>
        <p:nvPicPr>
          <p:cNvPr id="3078" name="Picture 6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3" r="6926"/>
          <a:stretch/>
        </p:blipFill>
        <p:spPr bwMode="auto">
          <a:xfrm>
            <a:off x="7039155" y="1371650"/>
            <a:ext cx="5055080" cy="523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218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Ð ÐµÐ·ÑÐ»ÑÑÐ°Ñ Ð¿Ð¾ÑÑÐºÑ Ð·Ð¾Ð±ÑÐ°Ð¶ÐµÐ½Ñ Ð·Ð° Ð·Ð°Ð¿Ð¸ÑÐ¾Ð¼ &quot;palm sunday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996" y="630621"/>
            <a:ext cx="8316007" cy="585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1545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Ð ÐµÐ·ÑÐ»ÑÑÐ°Ñ Ð¿Ð¾ÑÑÐºÑ Ð·Ð¾Ð±ÑÐ°Ð¶ÐµÐ½Ñ Ð·Ð° Ð·Ð°Ð¿Ð¸ÑÐ¾Ð¼ &quot;maundy thursday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420" y="521872"/>
            <a:ext cx="10321159" cy="581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981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Ð ÐµÐ·ÑÐ»ÑÑÐ°Ñ Ð¿Ð¾ÑÑÐºÑ Ð·Ð¾Ð±ÑÐ°Ð¶ÐµÐ½Ñ Ð·Ð° Ð·Ð°Ð¿Ð¸ÑÐ¾Ð¼ &quot;Good friday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877" y="371053"/>
            <a:ext cx="9496245" cy="593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542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/>
              <a:t>Hot Cross Buns</a:t>
            </a:r>
            <a:endParaRPr lang="uk-UA" sz="5400" dirty="0"/>
          </a:p>
        </p:txBody>
      </p:sp>
      <p:pic>
        <p:nvPicPr>
          <p:cNvPr id="9218" name="Picture 2" descr="Ð ÐµÐ·ÑÐ»ÑÑÐ°Ñ Ð¿Ð¾ÑÑÐºÑ Ð·Ð¾Ð±ÑÐ°Ð¶ÐµÐ½Ñ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216" y="239236"/>
            <a:ext cx="4739077" cy="6379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45" y="2663796"/>
            <a:ext cx="6755380" cy="395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19177" y="376687"/>
            <a:ext cx="6504317" cy="120194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5400" dirty="0"/>
              <a:t>Hot cross buns</a:t>
            </a: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791595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73" y="1142648"/>
            <a:ext cx="7620000" cy="506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85"/>
          <a:stretch/>
        </p:blipFill>
        <p:spPr bwMode="auto">
          <a:xfrm>
            <a:off x="7900474" y="221474"/>
            <a:ext cx="4159253" cy="296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474" y="3676299"/>
            <a:ext cx="4159253" cy="266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582510" y="0"/>
            <a:ext cx="8534400" cy="1507067"/>
          </a:xfrm>
        </p:spPr>
        <p:txBody>
          <a:bodyPr>
            <a:normAutofit/>
          </a:bodyPr>
          <a:lstStyle/>
          <a:p>
            <a:r>
              <a:rPr lang="en-US" sz="5400" dirty="0"/>
              <a:t>Easter service</a:t>
            </a: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3838283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420" y="225883"/>
            <a:ext cx="2688716" cy="1490774"/>
          </a:xfrm>
        </p:spPr>
        <p:txBody>
          <a:bodyPr>
            <a:normAutofit fontScale="90000"/>
          </a:bodyPr>
          <a:lstStyle/>
          <a:p>
            <a:r>
              <a:rPr lang="en-US" sz="5400" dirty="0"/>
              <a:t>Easter </a:t>
            </a:r>
            <a:br>
              <a:rPr lang="en-US" sz="5400" dirty="0"/>
            </a:br>
            <a:r>
              <a:rPr lang="en-US" sz="5400" dirty="0"/>
              <a:t>eggs</a:t>
            </a:r>
            <a:endParaRPr lang="uk-UA" sz="5400" dirty="0"/>
          </a:p>
        </p:txBody>
      </p:sp>
      <p:pic>
        <p:nvPicPr>
          <p:cNvPr id="2052" name="Picture 4" descr="Ð ÐµÐ·ÑÐ»ÑÑÐ°Ñ Ð¿Ð¾ÑÑÐºÑ Ð·Ð¾Ð±ÑÐ°Ð¶ÐµÐ½Ñ Ð·Ð° Ð·Ð°Ð¿Ð¸ÑÐ¾Ð¼ &quot;Easter eggs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3"/>
          <a:stretch/>
        </p:blipFill>
        <p:spPr bwMode="auto">
          <a:xfrm>
            <a:off x="8241820" y="309703"/>
            <a:ext cx="3834299" cy="3714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13"/>
          <a:stretch/>
        </p:blipFill>
        <p:spPr bwMode="auto">
          <a:xfrm>
            <a:off x="5346374" y="4203154"/>
            <a:ext cx="5790892" cy="235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841" y="301083"/>
            <a:ext cx="3751338" cy="372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"/>
          <a:stretch/>
        </p:blipFill>
        <p:spPr bwMode="auto">
          <a:xfrm>
            <a:off x="274071" y="2471616"/>
            <a:ext cx="3935620" cy="420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1028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95"/>
          <a:stretch/>
        </p:blipFill>
        <p:spPr bwMode="auto">
          <a:xfrm>
            <a:off x="6342965" y="0"/>
            <a:ext cx="5596017" cy="370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Ð ÐµÐ·ÑÐ»ÑÑÐ°Ñ Ð¿Ð¾ÑÑÐºÑ Ð·Ð¾Ð±ÑÐ°Ð¶ÐµÐ½Ñ Ð·Ð° Ð·Ð°Ð¿Ð¸ÑÐ¾Ð¼ &quot;Ð¿Ð°ÑÑÐ° Ð² Ð±ÑÐ¸ÑÐ°Ð½ÑÑ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8" y="1233577"/>
            <a:ext cx="6318547" cy="4218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965" y="3115662"/>
            <a:ext cx="5596017" cy="374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2102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Ð ÐµÐ·ÑÐ»ÑÑÐ°Ñ Ð¿Ð¾ÑÑÐºÑ Ð·Ð¾Ð±ÑÐ°Ð¶ÐµÐ½Ñ Ð·Ð° Ð·Ð°Ð¿Ð¸ÑÐ¾Ð¼ &quot;Ð²ÐµÐ»Ð¸ÐºÐ¾Ð´Ð½ÑÐ¹ Ð·Ð°ÑÑÑ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02" y="2777585"/>
            <a:ext cx="6392174" cy="399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Ð ÐµÐ·ÑÐ»ÑÑÐ°Ñ Ð¿Ð¾ÑÑÐºÑ Ð·Ð¾Ð±ÑÐ°Ð¶ÐµÐ½Ñ Ð·Ð° Ð·Ð°Ð¿Ð¸ÑÐ¾Ð¼ &quot;Ð²ÐµÐ»Ð¸ÐºÐ¾Ð´Ð½ÑÐ¹ Ð·Ð°ÑÑÑ&quot;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" r="5954" b="7207"/>
          <a:stretch/>
        </p:blipFill>
        <p:spPr bwMode="auto">
          <a:xfrm>
            <a:off x="7010688" y="225882"/>
            <a:ext cx="4546122" cy="3046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688" y="3360523"/>
            <a:ext cx="4546122" cy="341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25420" y="225882"/>
            <a:ext cx="5354278" cy="2008359"/>
          </a:xfrm>
        </p:spPr>
        <p:txBody>
          <a:bodyPr>
            <a:normAutofit/>
          </a:bodyPr>
          <a:lstStyle/>
          <a:p>
            <a:r>
              <a:rPr lang="en-US" sz="5400" dirty="0"/>
              <a:t>Easter Rabbit</a:t>
            </a: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19328752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7062" y="126601"/>
            <a:ext cx="4804613" cy="2211157"/>
          </a:xfrm>
        </p:spPr>
        <p:txBody>
          <a:bodyPr>
            <a:normAutofit/>
          </a:bodyPr>
          <a:lstStyle/>
          <a:p>
            <a:r>
              <a:rPr lang="en-US" sz="5400" dirty="0"/>
              <a:t>Easter Hats </a:t>
            </a:r>
            <a:br>
              <a:rPr lang="en-US" sz="5400" dirty="0"/>
            </a:br>
            <a:r>
              <a:rPr lang="en-US" sz="5400" dirty="0"/>
              <a:t>parade</a:t>
            </a:r>
            <a:endParaRPr lang="uk-UA" sz="5400" dirty="0"/>
          </a:p>
        </p:txBody>
      </p:sp>
      <p:pic>
        <p:nvPicPr>
          <p:cNvPr id="5122" name="Picture 2" descr="Ð ÐµÐ·ÑÐ»ÑÑÐ°Ñ Ð¿Ð¾ÑÑÐºÑ Ð·Ð¾Ð±ÑÐ°Ð¶ÐµÐ½Ñ Ð·Ð° Ð·Ð°Ð¿Ð¸ÑÐ¾Ð¼ &quot;Ð²ÐµÐ»Ð¸ÐºÐ¾Ð´Ð½ÑÐ¹ Ð¿Ð°ÑÐ°Ð´ Ð² Ð±Ð°ÑÐµÑÑÑ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903" y="287928"/>
            <a:ext cx="4947545" cy="287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903" y="3338423"/>
            <a:ext cx="4947545" cy="3273626"/>
          </a:xfrm>
          <a:prstGeom prst="rect">
            <a:avLst/>
          </a:prstGeom>
        </p:spPr>
      </p:pic>
      <p:pic>
        <p:nvPicPr>
          <p:cNvPr id="5144" name="Picture 2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49" y="2142308"/>
            <a:ext cx="6701261" cy="4469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5983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ÐÐ°ÑÑÐ¸Ð½ÐºÐ¸ Ð¿Ð¾ Ð·Ð°Ð¿ÑÐ¾ÑÑ Easter bells"/>
          <p:cNvPicPr>
            <a:picLocks noChangeAspect="1" noChangeArrowheads="1"/>
          </p:cNvPicPr>
          <p:nvPr/>
        </p:nvPicPr>
        <p:blipFill>
          <a:blip r:embed="rId2" cstate="print"/>
          <a:srcRect l="3584" t="2470" r="20260" b="6799"/>
          <a:stretch>
            <a:fillRect/>
          </a:stretch>
        </p:blipFill>
        <p:spPr bwMode="auto">
          <a:xfrm>
            <a:off x="8456417" y="907143"/>
            <a:ext cx="3735584" cy="5317714"/>
          </a:xfrm>
          <a:prstGeom prst="rect">
            <a:avLst/>
          </a:prstGeom>
          <a:noFill/>
        </p:spPr>
      </p:pic>
      <p:pic>
        <p:nvPicPr>
          <p:cNvPr id="1044" name="Picture 2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 l="18774" t="2624" r="16845" b="4254"/>
          <a:stretch>
            <a:fillRect/>
          </a:stretch>
        </p:blipFill>
        <p:spPr bwMode="auto">
          <a:xfrm>
            <a:off x="3971503" y="0"/>
            <a:ext cx="4214553" cy="6858000"/>
          </a:xfrm>
          <a:prstGeom prst="rect">
            <a:avLst/>
          </a:prstGeom>
          <a:noFill/>
        </p:spPr>
      </p:pic>
      <p:pic>
        <p:nvPicPr>
          <p:cNvPr id="17" name="Picture 12" descr="ÐÐ°ÑÑÐ¸Ð½ÐºÐ¸ Ð¿Ð¾ Ð·Ð°Ð¿ÑÐ¾ÑÑ Easter bells"/>
          <p:cNvPicPr>
            <a:picLocks noChangeAspect="1" noChangeArrowheads="1"/>
          </p:cNvPicPr>
          <p:nvPr/>
        </p:nvPicPr>
        <p:blipFill>
          <a:blip r:embed="rId2" cstate="print"/>
          <a:srcRect l="3584" t="2470" r="20260" b="6799"/>
          <a:stretch>
            <a:fillRect/>
          </a:stretch>
        </p:blipFill>
        <p:spPr bwMode="auto">
          <a:xfrm>
            <a:off x="0" y="907143"/>
            <a:ext cx="3701143" cy="52686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 t="15625" b="6155"/>
          <a:stretch>
            <a:fillRect/>
          </a:stretch>
        </p:blipFill>
        <p:spPr bwMode="auto">
          <a:xfrm>
            <a:off x="625365" y="451288"/>
            <a:ext cx="10941269" cy="6154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184" y="295859"/>
            <a:ext cx="5107631" cy="626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07" y="1164566"/>
            <a:ext cx="31337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9567" y="1164566"/>
            <a:ext cx="31337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08081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260</TotalTime>
  <Words>89</Words>
  <Application>Microsoft Macintosh PowerPoint</Application>
  <PresentationFormat>Widescreen</PresentationFormat>
  <Paragraphs>18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Century Gothic</vt:lpstr>
      <vt:lpstr>Wingdings 3</vt:lpstr>
      <vt:lpstr>Сектор</vt:lpstr>
      <vt:lpstr>Easter  in  Britain</vt:lpstr>
      <vt:lpstr>Spring is coming </vt:lpstr>
      <vt:lpstr>PowerPoint Presentation</vt:lpstr>
      <vt:lpstr>PowerPoint Presentation</vt:lpstr>
      <vt:lpstr>jesus teaches love</vt:lpstr>
      <vt:lpstr>Easter is a holiday in honour of revival of christ</vt:lpstr>
      <vt:lpstr>jesus forgives our sins</vt:lpstr>
      <vt:lpstr>jesus blesses all of us</vt:lpstr>
      <vt:lpstr>PowerPoint Presentation</vt:lpstr>
      <vt:lpstr>PowerPoint Presentation</vt:lpstr>
      <vt:lpstr>PowerPoint Presentation</vt:lpstr>
      <vt:lpstr>Hot Cross Buns</vt:lpstr>
      <vt:lpstr>Easter service</vt:lpstr>
      <vt:lpstr>Easter  eggs</vt:lpstr>
      <vt:lpstr>PowerPoint Presentation</vt:lpstr>
      <vt:lpstr>Easter Rabbit</vt:lpstr>
      <vt:lpstr>Easter Hats  parade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  in  Britain</dc:title>
  <dc:creator>Lavin .....</dc:creator>
  <cp:lastModifiedBy>Ivan Bardadym</cp:lastModifiedBy>
  <cp:revision>27</cp:revision>
  <dcterms:created xsi:type="dcterms:W3CDTF">2019-04-15T07:05:36Z</dcterms:created>
  <dcterms:modified xsi:type="dcterms:W3CDTF">2022-06-23T05:56:29Z</dcterms:modified>
</cp:coreProperties>
</file>