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theme/theme8.xml" ContentType="application/vnd.openxmlformats-officedocument.theme+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theme/theme9.xml" ContentType="application/vnd.openxmlformats-officedocument.theme+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theme/theme10.xml" ContentType="application/vnd.openxmlformats-officedocument.theme+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theme/theme11.xml" ContentType="application/vnd.openxmlformats-officedocument.theme+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theme/theme12.xml" ContentType="application/vnd.openxmlformats-officedocument.theme+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theme/theme1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 id="2147483696" r:id="rId4"/>
    <p:sldMasterId id="2147483708" r:id="rId5"/>
    <p:sldMasterId id="2147483720" r:id="rId6"/>
    <p:sldMasterId id="2147483732" r:id="rId7"/>
    <p:sldMasterId id="2147483756" r:id="rId8"/>
    <p:sldMasterId id="2147483774" r:id="rId9"/>
    <p:sldMasterId id="2147483786" r:id="rId10"/>
    <p:sldMasterId id="2147483798" r:id="rId11"/>
    <p:sldMasterId id="2147483810" r:id="rId12"/>
    <p:sldMasterId id="2147483822" r:id="rId13"/>
  </p:sldMasterIdLst>
  <p:sldIdLst>
    <p:sldId id="265" r:id="rId14"/>
    <p:sldId id="269" r:id="rId15"/>
    <p:sldId id="266" r:id="rId16"/>
    <p:sldId id="267" r:id="rId17"/>
    <p:sldId id="268" r:id="rId18"/>
    <p:sldId id="270" r:id="rId19"/>
    <p:sldId id="271" r:id="rId20"/>
    <p:sldId id="291" r:id="rId21"/>
    <p:sldId id="289" r:id="rId22"/>
    <p:sldId id="287"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93" r:id="rId38"/>
    <p:sldId id="292" r:id="rId39"/>
    <p:sldId id="295" r:id="rId40"/>
    <p:sldId id="294" r:id="rId41"/>
    <p:sldId id="263" r:id="rId42"/>
    <p:sldId id="257" r:id="rId43"/>
    <p:sldId id="261" r:id="rId44"/>
    <p:sldId id="262" r:id="rId45"/>
    <p:sldId id="264" r:id="rId46"/>
    <p:sldId id="258" r:id="rId47"/>
    <p:sldId id="259" r:id="rId48"/>
    <p:sldId id="260" r:id="rId49"/>
  </p:sldIdLst>
  <p:sldSz cx="12192000" cy="6858000"/>
  <p:notesSz cx="6858000" cy="9144000"/>
  <p:defaultText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76" d="100"/>
          <a:sy n="76" d="100"/>
        </p:scale>
        <p:origin x="114" y="82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 Target="slides/slide5.xml"/><Relationship Id="rId26" Type="http://schemas.openxmlformats.org/officeDocument/2006/relationships/slide" Target="slides/slide13.xml"/><Relationship Id="rId39" Type="http://schemas.openxmlformats.org/officeDocument/2006/relationships/slide" Target="slides/slide26.xml"/><Relationship Id="rId3" Type="http://schemas.openxmlformats.org/officeDocument/2006/relationships/slideMaster" Target="slideMasters/slideMaster3.xml"/><Relationship Id="rId21" Type="http://schemas.openxmlformats.org/officeDocument/2006/relationships/slide" Target="slides/slide8.xml"/><Relationship Id="rId34" Type="http://schemas.openxmlformats.org/officeDocument/2006/relationships/slide" Target="slides/slide21.xml"/><Relationship Id="rId42" Type="http://schemas.openxmlformats.org/officeDocument/2006/relationships/slide" Target="slides/slide29.xml"/><Relationship Id="rId47" Type="http://schemas.openxmlformats.org/officeDocument/2006/relationships/slide" Target="slides/slide34.xml"/><Relationship Id="rId50" Type="http://schemas.openxmlformats.org/officeDocument/2006/relationships/presProps" Target="presProps.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 Target="slides/slide4.xml"/><Relationship Id="rId25" Type="http://schemas.openxmlformats.org/officeDocument/2006/relationships/slide" Target="slides/slide12.xml"/><Relationship Id="rId33" Type="http://schemas.openxmlformats.org/officeDocument/2006/relationships/slide" Target="slides/slide20.xml"/><Relationship Id="rId38" Type="http://schemas.openxmlformats.org/officeDocument/2006/relationships/slide" Target="slides/slide25.xml"/><Relationship Id="rId46" Type="http://schemas.openxmlformats.org/officeDocument/2006/relationships/slide" Target="slides/slide33.xml"/><Relationship Id="rId2" Type="http://schemas.openxmlformats.org/officeDocument/2006/relationships/slideMaster" Target="slideMasters/slideMaster2.xml"/><Relationship Id="rId16" Type="http://schemas.openxmlformats.org/officeDocument/2006/relationships/slide" Target="slides/slide3.xml"/><Relationship Id="rId20" Type="http://schemas.openxmlformats.org/officeDocument/2006/relationships/slide" Target="slides/slide7.xml"/><Relationship Id="rId29" Type="http://schemas.openxmlformats.org/officeDocument/2006/relationships/slide" Target="slides/slide16.xml"/><Relationship Id="rId41"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1.xml"/><Relationship Id="rId32" Type="http://schemas.openxmlformats.org/officeDocument/2006/relationships/slide" Target="slides/slide19.xml"/><Relationship Id="rId37" Type="http://schemas.openxmlformats.org/officeDocument/2006/relationships/slide" Target="slides/slide24.xml"/><Relationship Id="rId40" Type="http://schemas.openxmlformats.org/officeDocument/2006/relationships/slide" Target="slides/slide27.xml"/><Relationship Id="rId45" Type="http://schemas.openxmlformats.org/officeDocument/2006/relationships/slide" Target="slides/slide32.xml"/><Relationship Id="rId53"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2.xml"/><Relationship Id="rId23" Type="http://schemas.openxmlformats.org/officeDocument/2006/relationships/slide" Target="slides/slide10.xml"/><Relationship Id="rId28" Type="http://schemas.openxmlformats.org/officeDocument/2006/relationships/slide" Target="slides/slide15.xml"/><Relationship Id="rId36" Type="http://schemas.openxmlformats.org/officeDocument/2006/relationships/slide" Target="slides/slide23.xml"/><Relationship Id="rId49" Type="http://schemas.openxmlformats.org/officeDocument/2006/relationships/slide" Target="slides/slide36.xml"/><Relationship Id="rId10" Type="http://schemas.openxmlformats.org/officeDocument/2006/relationships/slideMaster" Target="slideMasters/slideMaster10.xml"/><Relationship Id="rId19" Type="http://schemas.openxmlformats.org/officeDocument/2006/relationships/slide" Target="slides/slide6.xml"/><Relationship Id="rId31" Type="http://schemas.openxmlformats.org/officeDocument/2006/relationships/slide" Target="slides/slide18.xml"/><Relationship Id="rId44" Type="http://schemas.openxmlformats.org/officeDocument/2006/relationships/slide" Target="slides/slide31.xml"/><Relationship Id="rId52"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1.xml"/><Relationship Id="rId22" Type="http://schemas.openxmlformats.org/officeDocument/2006/relationships/slide" Target="slides/slide9.xml"/><Relationship Id="rId27" Type="http://schemas.openxmlformats.org/officeDocument/2006/relationships/slide" Target="slides/slide14.xml"/><Relationship Id="rId30" Type="http://schemas.openxmlformats.org/officeDocument/2006/relationships/slide" Target="slides/slide17.xml"/><Relationship Id="rId35" Type="http://schemas.openxmlformats.org/officeDocument/2006/relationships/slide" Target="slides/slide22.xml"/><Relationship Id="rId43" Type="http://schemas.openxmlformats.org/officeDocument/2006/relationships/slide" Target="slides/slide30.xml"/><Relationship Id="rId48" Type="http://schemas.openxmlformats.org/officeDocument/2006/relationships/slide" Target="slides/slide35.xml"/><Relationship Id="rId8" Type="http://schemas.openxmlformats.org/officeDocument/2006/relationships/slideMaster" Target="slideMasters/slideMaster8.xml"/><Relationship Id="rId51"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420283"/>
            <a:ext cx="5181600" cy="980017"/>
          </a:xfrm>
        </p:spPr>
        <p:txBody>
          <a:bodyPr/>
          <a:lstStyle/>
          <a:p>
            <a:r>
              <a:rPr lang="en-US" smtClean="0"/>
              <a:t>Click to edit Master title style</a:t>
            </a:r>
            <a:endParaRPr lang="en-US"/>
          </a:p>
        </p:txBody>
      </p:sp>
      <p:sp>
        <p:nvSpPr>
          <p:cNvPr id="3" name="Subtitle 2"/>
          <p:cNvSpPr>
            <a:spLocks noGrp="1"/>
          </p:cNvSpPr>
          <p:nvPr>
            <p:ph type="subTitle" idx="1"/>
          </p:nvPr>
        </p:nvSpPr>
        <p:spPr>
          <a:xfrm>
            <a:off x="914400" y="2590800"/>
            <a:ext cx="4267200" cy="1168400"/>
          </a:xfrm>
        </p:spPr>
        <p:txBody>
          <a:bodyPr/>
          <a:lstStyle>
            <a:lvl1pPr marL="0" indent="0" algn="ctr">
              <a:buNone/>
              <a:defRPr>
                <a:solidFill>
                  <a:schemeClr val="tx1">
                    <a:tint val="75000"/>
                  </a:schemeClr>
                </a:solidFill>
              </a:defRPr>
            </a:lvl1pPr>
            <a:lvl2pPr marL="304815" indent="0" algn="ctr">
              <a:buNone/>
              <a:defRPr>
                <a:solidFill>
                  <a:schemeClr val="tx1">
                    <a:tint val="75000"/>
                  </a:schemeClr>
                </a:solidFill>
              </a:defRPr>
            </a:lvl2pPr>
            <a:lvl3pPr marL="609630" indent="0" algn="ctr">
              <a:buNone/>
              <a:defRPr>
                <a:solidFill>
                  <a:schemeClr val="tx1">
                    <a:tint val="75000"/>
                  </a:schemeClr>
                </a:solidFill>
              </a:defRPr>
            </a:lvl3pPr>
            <a:lvl4pPr marL="914446" indent="0" algn="ctr">
              <a:buNone/>
              <a:defRPr>
                <a:solidFill>
                  <a:schemeClr val="tx1">
                    <a:tint val="75000"/>
                  </a:schemeClr>
                </a:solidFill>
              </a:defRPr>
            </a:lvl4pPr>
            <a:lvl5pPr marL="1219261" indent="0" algn="ctr">
              <a:buNone/>
              <a:defRPr>
                <a:solidFill>
                  <a:schemeClr val="tx1">
                    <a:tint val="75000"/>
                  </a:schemeClr>
                </a:solidFill>
              </a:defRPr>
            </a:lvl5pPr>
            <a:lvl6pPr marL="1524076" indent="0" algn="ctr">
              <a:buNone/>
              <a:defRPr>
                <a:solidFill>
                  <a:schemeClr val="tx1">
                    <a:tint val="75000"/>
                  </a:schemeClr>
                </a:solidFill>
              </a:defRPr>
            </a:lvl6pPr>
            <a:lvl7pPr marL="1828891" indent="0" algn="ctr">
              <a:buNone/>
              <a:defRPr>
                <a:solidFill>
                  <a:schemeClr val="tx1">
                    <a:tint val="75000"/>
                  </a:schemeClr>
                </a:solidFill>
              </a:defRPr>
            </a:lvl7pPr>
            <a:lvl8pPr marL="2133707" indent="0" algn="ctr">
              <a:buNone/>
              <a:defRPr>
                <a:solidFill>
                  <a:schemeClr val="tx1">
                    <a:tint val="75000"/>
                  </a:schemeClr>
                </a:solidFill>
              </a:defRPr>
            </a:lvl8pPr>
            <a:lvl9pPr marL="243852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286715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192179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81542" y="2937934"/>
            <a:ext cx="5181600" cy="908050"/>
          </a:xfrm>
        </p:spPr>
        <p:txBody>
          <a:bodyPr anchor="t"/>
          <a:lstStyle>
            <a:lvl1pPr algn="l">
              <a:defRPr sz="2667" b="1" cap="all"/>
            </a:lvl1pPr>
          </a:lstStyle>
          <a:p>
            <a:r>
              <a:rPr lang="en-US" smtClean="0"/>
              <a:t>Click to edit Master title style</a:t>
            </a:r>
            <a:endParaRPr lang="en-US"/>
          </a:p>
        </p:txBody>
      </p:sp>
      <p:sp>
        <p:nvSpPr>
          <p:cNvPr id="3" name="Text Placeholder 2"/>
          <p:cNvSpPr>
            <a:spLocks noGrp="1"/>
          </p:cNvSpPr>
          <p:nvPr>
            <p:ph type="body" idx="1"/>
          </p:nvPr>
        </p:nvSpPr>
        <p:spPr>
          <a:xfrm>
            <a:off x="481542" y="1937809"/>
            <a:ext cx="5181600" cy="1000125"/>
          </a:xfrm>
        </p:spPr>
        <p:txBody>
          <a:bodyPr anchor="b"/>
          <a:lstStyle>
            <a:lvl1pPr marL="0" indent="0">
              <a:buNone/>
              <a:defRPr sz="1333">
                <a:solidFill>
                  <a:schemeClr val="tx1">
                    <a:tint val="75000"/>
                  </a:schemeClr>
                </a:solidFill>
              </a:defRPr>
            </a:lvl1pPr>
            <a:lvl2pPr marL="304815" indent="0">
              <a:buNone/>
              <a:defRPr sz="1200">
                <a:solidFill>
                  <a:schemeClr val="tx1">
                    <a:tint val="75000"/>
                  </a:schemeClr>
                </a:solidFill>
              </a:defRPr>
            </a:lvl2pPr>
            <a:lvl3pPr marL="609630" indent="0">
              <a:buNone/>
              <a:defRPr sz="1067">
                <a:solidFill>
                  <a:schemeClr val="tx1">
                    <a:tint val="75000"/>
                  </a:schemeClr>
                </a:solidFill>
              </a:defRPr>
            </a:lvl3pPr>
            <a:lvl4pPr marL="914446" indent="0">
              <a:buNone/>
              <a:defRPr sz="933">
                <a:solidFill>
                  <a:schemeClr val="tx1">
                    <a:tint val="75000"/>
                  </a:schemeClr>
                </a:solidFill>
              </a:defRPr>
            </a:lvl4pPr>
            <a:lvl5pPr marL="1219261" indent="0">
              <a:buNone/>
              <a:defRPr sz="933">
                <a:solidFill>
                  <a:schemeClr val="tx1">
                    <a:tint val="75000"/>
                  </a:schemeClr>
                </a:solidFill>
              </a:defRPr>
            </a:lvl5pPr>
            <a:lvl6pPr marL="1524076" indent="0">
              <a:buNone/>
              <a:defRPr sz="933">
                <a:solidFill>
                  <a:schemeClr val="tx1">
                    <a:tint val="75000"/>
                  </a:schemeClr>
                </a:solidFill>
              </a:defRPr>
            </a:lvl6pPr>
            <a:lvl7pPr marL="1828891" indent="0">
              <a:buNone/>
              <a:defRPr sz="933">
                <a:solidFill>
                  <a:schemeClr val="tx1">
                    <a:tint val="75000"/>
                  </a:schemeClr>
                </a:solidFill>
              </a:defRPr>
            </a:lvl7pPr>
            <a:lvl8pPr marL="2133707" indent="0">
              <a:buNone/>
              <a:defRPr sz="933">
                <a:solidFill>
                  <a:schemeClr val="tx1">
                    <a:tint val="75000"/>
                  </a:schemeClr>
                </a:solidFill>
              </a:defRPr>
            </a:lvl8pPr>
            <a:lvl9pPr marL="2438522" indent="0">
              <a:buNone/>
              <a:defRPr sz="933">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361819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04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3098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77569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304800" y="1023409"/>
            <a:ext cx="2693459"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smtClean="0"/>
              <a:t>Click to edit Master text styles</a:t>
            </a:r>
          </a:p>
        </p:txBody>
      </p:sp>
      <p:sp>
        <p:nvSpPr>
          <p:cNvPr id="4" name="Content Placeholder 3"/>
          <p:cNvSpPr>
            <a:spLocks noGrp="1"/>
          </p:cNvSpPr>
          <p:nvPr>
            <p:ph sz="half" idx="2"/>
          </p:nvPr>
        </p:nvSpPr>
        <p:spPr>
          <a:xfrm>
            <a:off x="304800" y="1449917"/>
            <a:ext cx="2693459"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3096684" y="1023409"/>
            <a:ext cx="2694517"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smtClean="0"/>
              <a:t>Click to edit Master text styles</a:t>
            </a:r>
          </a:p>
        </p:txBody>
      </p:sp>
      <p:sp>
        <p:nvSpPr>
          <p:cNvPr id="6" name="Content Placeholder 5"/>
          <p:cNvSpPr>
            <a:spLocks noGrp="1"/>
          </p:cNvSpPr>
          <p:nvPr>
            <p:ph sz="quarter" idx="4"/>
          </p:nvPr>
        </p:nvSpPr>
        <p:spPr>
          <a:xfrm>
            <a:off x="3096684" y="1449917"/>
            <a:ext cx="2694517"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568808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765309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11157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0" y="182033"/>
            <a:ext cx="2005542" cy="774700"/>
          </a:xfrm>
        </p:spPr>
        <p:txBody>
          <a:bodyPr anchor="b"/>
          <a:lstStyle>
            <a:lvl1pPr algn="l">
              <a:defRPr sz="1333" b="1"/>
            </a:lvl1pPr>
          </a:lstStyle>
          <a:p>
            <a:r>
              <a:rPr lang="en-US" smtClean="0"/>
              <a:t>Click to edit Master title style</a:t>
            </a:r>
            <a:endParaRPr lang="en-US"/>
          </a:p>
        </p:txBody>
      </p:sp>
      <p:sp>
        <p:nvSpPr>
          <p:cNvPr id="3" name="Content Placeholder 2"/>
          <p:cNvSpPr>
            <a:spLocks noGrp="1"/>
          </p:cNvSpPr>
          <p:nvPr>
            <p:ph idx="1"/>
          </p:nvPr>
        </p:nvSpPr>
        <p:spPr>
          <a:xfrm>
            <a:off x="2383367" y="182034"/>
            <a:ext cx="3407833" cy="3902075"/>
          </a:xfrm>
        </p:spPr>
        <p:txBody>
          <a:bodyPr/>
          <a:lstStyle>
            <a:lvl1pPr>
              <a:defRPr sz="2133"/>
            </a:lvl1pPr>
            <a:lvl2pPr>
              <a:defRPr sz="1867"/>
            </a:lvl2pPr>
            <a:lvl3pPr>
              <a:defRPr sz="1600"/>
            </a:lvl3pPr>
            <a:lvl4pPr>
              <a:defRPr sz="1333"/>
            </a:lvl4pPr>
            <a:lvl5pPr>
              <a:defRPr sz="1333"/>
            </a:lvl5pPr>
            <a:lvl6pPr>
              <a:defRPr sz="1333"/>
            </a:lvl6pPr>
            <a:lvl7pPr>
              <a:defRPr sz="1333"/>
            </a:lvl7pPr>
            <a:lvl8pPr>
              <a:defRPr sz="1333"/>
            </a:lvl8pPr>
            <a:lvl9pPr>
              <a:defRPr sz="133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04800" y="956734"/>
            <a:ext cx="2005542" cy="31273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495450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94859" y="3200400"/>
            <a:ext cx="3657600" cy="377825"/>
          </a:xfrm>
        </p:spPr>
        <p:txBody>
          <a:bodyPr anchor="b"/>
          <a:lstStyle>
            <a:lvl1pPr algn="l">
              <a:defRPr sz="1333" b="1"/>
            </a:lvl1pPr>
          </a:lstStyle>
          <a:p>
            <a:r>
              <a:rPr lang="en-US" smtClean="0"/>
              <a:t>Click to edit Master title style</a:t>
            </a:r>
            <a:endParaRPr lang="en-US"/>
          </a:p>
        </p:txBody>
      </p:sp>
      <p:sp>
        <p:nvSpPr>
          <p:cNvPr id="3" name="Picture Placeholder 2"/>
          <p:cNvSpPr>
            <a:spLocks noGrp="1"/>
          </p:cNvSpPr>
          <p:nvPr>
            <p:ph type="pic" idx="1"/>
          </p:nvPr>
        </p:nvSpPr>
        <p:spPr>
          <a:xfrm>
            <a:off x="1194859" y="408517"/>
            <a:ext cx="3657600" cy="2743200"/>
          </a:xfrm>
        </p:spPr>
        <p:txBody>
          <a:bodyPr/>
          <a:lstStyle>
            <a:lvl1pPr marL="0" indent="0">
              <a:buNone/>
              <a:defRPr sz="2133"/>
            </a:lvl1pPr>
            <a:lvl2pPr marL="304815" indent="0">
              <a:buNone/>
              <a:defRPr sz="1867"/>
            </a:lvl2pPr>
            <a:lvl3pPr marL="609630" indent="0">
              <a:buNone/>
              <a:defRPr sz="1600"/>
            </a:lvl3pPr>
            <a:lvl4pPr marL="914446" indent="0">
              <a:buNone/>
              <a:defRPr sz="1333"/>
            </a:lvl4pPr>
            <a:lvl5pPr marL="1219261" indent="0">
              <a:buNone/>
              <a:defRPr sz="1333"/>
            </a:lvl5pPr>
            <a:lvl6pPr marL="1524076" indent="0">
              <a:buNone/>
              <a:defRPr sz="1333"/>
            </a:lvl6pPr>
            <a:lvl7pPr marL="1828891" indent="0">
              <a:buNone/>
              <a:defRPr sz="1333"/>
            </a:lvl7pPr>
            <a:lvl8pPr marL="2133707" indent="0">
              <a:buNone/>
              <a:defRPr sz="1333"/>
            </a:lvl8pPr>
            <a:lvl9pPr marL="2438522" indent="0">
              <a:buNone/>
              <a:defRPr sz="1333"/>
            </a:lvl9pPr>
          </a:lstStyle>
          <a:p>
            <a:endParaRPr lang="en-US"/>
          </a:p>
        </p:txBody>
      </p:sp>
      <p:sp>
        <p:nvSpPr>
          <p:cNvPr id="4" name="Text Placeholder 3"/>
          <p:cNvSpPr>
            <a:spLocks noGrp="1"/>
          </p:cNvSpPr>
          <p:nvPr>
            <p:ph type="body" sz="half" idx="2"/>
          </p:nvPr>
        </p:nvSpPr>
        <p:spPr>
          <a:xfrm>
            <a:off x="1194859" y="3578225"/>
            <a:ext cx="3657600" cy="5365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787423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27145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419600" y="183092"/>
            <a:ext cx="1371600" cy="390101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4800" y="183092"/>
            <a:ext cx="4013200" cy="39010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221919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420283"/>
            <a:ext cx="5181600" cy="980017"/>
          </a:xfrm>
        </p:spPr>
        <p:txBody>
          <a:bodyPr/>
          <a:lstStyle/>
          <a:p>
            <a:r>
              <a:rPr lang="en-US" smtClean="0"/>
              <a:t>Click to edit Master title style</a:t>
            </a:r>
            <a:endParaRPr lang="en-US"/>
          </a:p>
        </p:txBody>
      </p:sp>
      <p:sp>
        <p:nvSpPr>
          <p:cNvPr id="3" name="Subtitle 2"/>
          <p:cNvSpPr>
            <a:spLocks noGrp="1"/>
          </p:cNvSpPr>
          <p:nvPr>
            <p:ph type="subTitle" idx="1"/>
          </p:nvPr>
        </p:nvSpPr>
        <p:spPr>
          <a:xfrm>
            <a:off x="914400" y="2590800"/>
            <a:ext cx="4267200" cy="1168400"/>
          </a:xfrm>
        </p:spPr>
        <p:txBody>
          <a:bodyPr/>
          <a:lstStyle>
            <a:lvl1pPr marL="0" indent="0" algn="ctr">
              <a:buNone/>
              <a:defRPr>
                <a:solidFill>
                  <a:schemeClr val="tx1">
                    <a:tint val="75000"/>
                  </a:schemeClr>
                </a:solidFill>
              </a:defRPr>
            </a:lvl1pPr>
            <a:lvl2pPr marL="304815" indent="0" algn="ctr">
              <a:buNone/>
              <a:defRPr>
                <a:solidFill>
                  <a:schemeClr val="tx1">
                    <a:tint val="75000"/>
                  </a:schemeClr>
                </a:solidFill>
              </a:defRPr>
            </a:lvl2pPr>
            <a:lvl3pPr marL="609630" indent="0" algn="ctr">
              <a:buNone/>
              <a:defRPr>
                <a:solidFill>
                  <a:schemeClr val="tx1">
                    <a:tint val="75000"/>
                  </a:schemeClr>
                </a:solidFill>
              </a:defRPr>
            </a:lvl3pPr>
            <a:lvl4pPr marL="914446" indent="0" algn="ctr">
              <a:buNone/>
              <a:defRPr>
                <a:solidFill>
                  <a:schemeClr val="tx1">
                    <a:tint val="75000"/>
                  </a:schemeClr>
                </a:solidFill>
              </a:defRPr>
            </a:lvl4pPr>
            <a:lvl5pPr marL="1219261" indent="0" algn="ctr">
              <a:buNone/>
              <a:defRPr>
                <a:solidFill>
                  <a:schemeClr val="tx1">
                    <a:tint val="75000"/>
                  </a:schemeClr>
                </a:solidFill>
              </a:defRPr>
            </a:lvl5pPr>
            <a:lvl6pPr marL="1524076" indent="0" algn="ctr">
              <a:buNone/>
              <a:defRPr>
                <a:solidFill>
                  <a:schemeClr val="tx1">
                    <a:tint val="75000"/>
                  </a:schemeClr>
                </a:solidFill>
              </a:defRPr>
            </a:lvl6pPr>
            <a:lvl7pPr marL="1828891" indent="0" algn="ctr">
              <a:buNone/>
              <a:defRPr>
                <a:solidFill>
                  <a:schemeClr val="tx1">
                    <a:tint val="75000"/>
                  </a:schemeClr>
                </a:solidFill>
              </a:defRPr>
            </a:lvl7pPr>
            <a:lvl8pPr marL="2133707" indent="0" algn="ctr">
              <a:buNone/>
              <a:defRPr>
                <a:solidFill>
                  <a:schemeClr val="tx1">
                    <a:tint val="75000"/>
                  </a:schemeClr>
                </a:solidFill>
              </a:defRPr>
            </a:lvl8pPr>
            <a:lvl9pPr marL="243852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841541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99975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81542" y="2937934"/>
            <a:ext cx="5181600" cy="908050"/>
          </a:xfrm>
        </p:spPr>
        <p:txBody>
          <a:bodyPr anchor="t"/>
          <a:lstStyle>
            <a:lvl1pPr algn="l">
              <a:defRPr sz="2667" b="1" cap="all"/>
            </a:lvl1pPr>
          </a:lstStyle>
          <a:p>
            <a:r>
              <a:rPr lang="en-US" smtClean="0"/>
              <a:t>Click to edit Master title style</a:t>
            </a:r>
            <a:endParaRPr lang="en-US"/>
          </a:p>
        </p:txBody>
      </p:sp>
      <p:sp>
        <p:nvSpPr>
          <p:cNvPr id="3" name="Text Placeholder 2"/>
          <p:cNvSpPr>
            <a:spLocks noGrp="1"/>
          </p:cNvSpPr>
          <p:nvPr>
            <p:ph type="body" idx="1"/>
          </p:nvPr>
        </p:nvSpPr>
        <p:spPr>
          <a:xfrm>
            <a:off x="481542" y="1937809"/>
            <a:ext cx="5181600" cy="1000125"/>
          </a:xfrm>
        </p:spPr>
        <p:txBody>
          <a:bodyPr anchor="b"/>
          <a:lstStyle>
            <a:lvl1pPr marL="0" indent="0">
              <a:buNone/>
              <a:defRPr sz="1333">
                <a:solidFill>
                  <a:schemeClr val="tx1">
                    <a:tint val="75000"/>
                  </a:schemeClr>
                </a:solidFill>
              </a:defRPr>
            </a:lvl1pPr>
            <a:lvl2pPr marL="304815" indent="0">
              <a:buNone/>
              <a:defRPr sz="1200">
                <a:solidFill>
                  <a:schemeClr val="tx1">
                    <a:tint val="75000"/>
                  </a:schemeClr>
                </a:solidFill>
              </a:defRPr>
            </a:lvl2pPr>
            <a:lvl3pPr marL="609630" indent="0">
              <a:buNone/>
              <a:defRPr sz="1067">
                <a:solidFill>
                  <a:schemeClr val="tx1">
                    <a:tint val="75000"/>
                  </a:schemeClr>
                </a:solidFill>
              </a:defRPr>
            </a:lvl3pPr>
            <a:lvl4pPr marL="914446" indent="0">
              <a:buNone/>
              <a:defRPr sz="933">
                <a:solidFill>
                  <a:schemeClr val="tx1">
                    <a:tint val="75000"/>
                  </a:schemeClr>
                </a:solidFill>
              </a:defRPr>
            </a:lvl4pPr>
            <a:lvl5pPr marL="1219261" indent="0">
              <a:buNone/>
              <a:defRPr sz="933">
                <a:solidFill>
                  <a:schemeClr val="tx1">
                    <a:tint val="75000"/>
                  </a:schemeClr>
                </a:solidFill>
              </a:defRPr>
            </a:lvl5pPr>
            <a:lvl6pPr marL="1524076" indent="0">
              <a:buNone/>
              <a:defRPr sz="933">
                <a:solidFill>
                  <a:schemeClr val="tx1">
                    <a:tint val="75000"/>
                  </a:schemeClr>
                </a:solidFill>
              </a:defRPr>
            </a:lvl6pPr>
            <a:lvl7pPr marL="1828891" indent="0">
              <a:buNone/>
              <a:defRPr sz="933">
                <a:solidFill>
                  <a:schemeClr val="tx1">
                    <a:tint val="75000"/>
                  </a:schemeClr>
                </a:solidFill>
              </a:defRPr>
            </a:lvl7pPr>
            <a:lvl8pPr marL="2133707" indent="0">
              <a:buNone/>
              <a:defRPr sz="933">
                <a:solidFill>
                  <a:schemeClr val="tx1">
                    <a:tint val="75000"/>
                  </a:schemeClr>
                </a:solidFill>
              </a:defRPr>
            </a:lvl8pPr>
            <a:lvl9pPr marL="2438522" indent="0">
              <a:buNone/>
              <a:defRPr sz="933">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798059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04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3098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142423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304800" y="1023409"/>
            <a:ext cx="2693459"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smtClean="0"/>
              <a:t>Click to edit Master text styles</a:t>
            </a:r>
          </a:p>
        </p:txBody>
      </p:sp>
      <p:sp>
        <p:nvSpPr>
          <p:cNvPr id="4" name="Content Placeholder 3"/>
          <p:cNvSpPr>
            <a:spLocks noGrp="1"/>
          </p:cNvSpPr>
          <p:nvPr>
            <p:ph sz="half" idx="2"/>
          </p:nvPr>
        </p:nvSpPr>
        <p:spPr>
          <a:xfrm>
            <a:off x="304800" y="1449917"/>
            <a:ext cx="2693459"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3096684" y="1023409"/>
            <a:ext cx="2694517"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smtClean="0"/>
              <a:t>Click to edit Master text styles</a:t>
            </a:r>
          </a:p>
        </p:txBody>
      </p:sp>
      <p:sp>
        <p:nvSpPr>
          <p:cNvPr id="6" name="Content Placeholder 5"/>
          <p:cNvSpPr>
            <a:spLocks noGrp="1"/>
          </p:cNvSpPr>
          <p:nvPr>
            <p:ph sz="quarter" idx="4"/>
          </p:nvPr>
        </p:nvSpPr>
        <p:spPr>
          <a:xfrm>
            <a:off x="3096684" y="1449917"/>
            <a:ext cx="2694517"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204888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427445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924263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0" y="182033"/>
            <a:ext cx="2005542" cy="774700"/>
          </a:xfrm>
        </p:spPr>
        <p:txBody>
          <a:bodyPr anchor="b"/>
          <a:lstStyle>
            <a:lvl1pPr algn="l">
              <a:defRPr sz="1333" b="1"/>
            </a:lvl1pPr>
          </a:lstStyle>
          <a:p>
            <a:r>
              <a:rPr lang="en-US" smtClean="0"/>
              <a:t>Click to edit Master title style</a:t>
            </a:r>
            <a:endParaRPr lang="en-US"/>
          </a:p>
        </p:txBody>
      </p:sp>
      <p:sp>
        <p:nvSpPr>
          <p:cNvPr id="3" name="Content Placeholder 2"/>
          <p:cNvSpPr>
            <a:spLocks noGrp="1"/>
          </p:cNvSpPr>
          <p:nvPr>
            <p:ph idx="1"/>
          </p:nvPr>
        </p:nvSpPr>
        <p:spPr>
          <a:xfrm>
            <a:off x="2383367" y="182034"/>
            <a:ext cx="3407833" cy="3902075"/>
          </a:xfrm>
        </p:spPr>
        <p:txBody>
          <a:bodyPr/>
          <a:lstStyle>
            <a:lvl1pPr>
              <a:defRPr sz="2133"/>
            </a:lvl1pPr>
            <a:lvl2pPr>
              <a:defRPr sz="1867"/>
            </a:lvl2pPr>
            <a:lvl3pPr>
              <a:defRPr sz="1600"/>
            </a:lvl3pPr>
            <a:lvl4pPr>
              <a:defRPr sz="1333"/>
            </a:lvl4pPr>
            <a:lvl5pPr>
              <a:defRPr sz="1333"/>
            </a:lvl5pPr>
            <a:lvl6pPr>
              <a:defRPr sz="1333"/>
            </a:lvl6pPr>
            <a:lvl7pPr>
              <a:defRPr sz="1333"/>
            </a:lvl7pPr>
            <a:lvl8pPr>
              <a:defRPr sz="1333"/>
            </a:lvl8pPr>
            <a:lvl9pPr>
              <a:defRPr sz="133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04800" y="956734"/>
            <a:ext cx="2005542" cy="31273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575531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94859" y="3200400"/>
            <a:ext cx="3657600" cy="377825"/>
          </a:xfrm>
        </p:spPr>
        <p:txBody>
          <a:bodyPr anchor="b"/>
          <a:lstStyle>
            <a:lvl1pPr algn="l">
              <a:defRPr sz="1333" b="1"/>
            </a:lvl1pPr>
          </a:lstStyle>
          <a:p>
            <a:r>
              <a:rPr lang="en-US" smtClean="0"/>
              <a:t>Click to edit Master title style</a:t>
            </a:r>
            <a:endParaRPr lang="en-US"/>
          </a:p>
        </p:txBody>
      </p:sp>
      <p:sp>
        <p:nvSpPr>
          <p:cNvPr id="3" name="Picture Placeholder 2"/>
          <p:cNvSpPr>
            <a:spLocks noGrp="1"/>
          </p:cNvSpPr>
          <p:nvPr>
            <p:ph type="pic" idx="1"/>
          </p:nvPr>
        </p:nvSpPr>
        <p:spPr>
          <a:xfrm>
            <a:off x="1194859" y="408517"/>
            <a:ext cx="3657600" cy="2743200"/>
          </a:xfrm>
        </p:spPr>
        <p:txBody>
          <a:bodyPr/>
          <a:lstStyle>
            <a:lvl1pPr marL="0" indent="0">
              <a:buNone/>
              <a:defRPr sz="2133"/>
            </a:lvl1pPr>
            <a:lvl2pPr marL="304815" indent="0">
              <a:buNone/>
              <a:defRPr sz="1867"/>
            </a:lvl2pPr>
            <a:lvl3pPr marL="609630" indent="0">
              <a:buNone/>
              <a:defRPr sz="1600"/>
            </a:lvl3pPr>
            <a:lvl4pPr marL="914446" indent="0">
              <a:buNone/>
              <a:defRPr sz="1333"/>
            </a:lvl4pPr>
            <a:lvl5pPr marL="1219261" indent="0">
              <a:buNone/>
              <a:defRPr sz="1333"/>
            </a:lvl5pPr>
            <a:lvl6pPr marL="1524076" indent="0">
              <a:buNone/>
              <a:defRPr sz="1333"/>
            </a:lvl6pPr>
            <a:lvl7pPr marL="1828891" indent="0">
              <a:buNone/>
              <a:defRPr sz="1333"/>
            </a:lvl7pPr>
            <a:lvl8pPr marL="2133707" indent="0">
              <a:buNone/>
              <a:defRPr sz="1333"/>
            </a:lvl8pPr>
            <a:lvl9pPr marL="2438522" indent="0">
              <a:buNone/>
              <a:defRPr sz="1333"/>
            </a:lvl9pPr>
          </a:lstStyle>
          <a:p>
            <a:endParaRPr lang="en-US"/>
          </a:p>
        </p:txBody>
      </p:sp>
      <p:sp>
        <p:nvSpPr>
          <p:cNvPr id="4" name="Text Placeholder 3"/>
          <p:cNvSpPr>
            <a:spLocks noGrp="1"/>
          </p:cNvSpPr>
          <p:nvPr>
            <p:ph type="body" sz="half" idx="2"/>
          </p:nvPr>
        </p:nvSpPr>
        <p:spPr>
          <a:xfrm>
            <a:off x="1194859" y="3578225"/>
            <a:ext cx="3657600" cy="5365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027821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950208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419600" y="183092"/>
            <a:ext cx="1371600" cy="390101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4800" y="183092"/>
            <a:ext cx="4013200" cy="39010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9936792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420283"/>
            <a:ext cx="5181600" cy="980017"/>
          </a:xfrm>
        </p:spPr>
        <p:txBody>
          <a:bodyPr/>
          <a:lstStyle/>
          <a:p>
            <a:r>
              <a:rPr lang="en-US" smtClean="0"/>
              <a:t>Click to edit Master title style</a:t>
            </a:r>
            <a:endParaRPr lang="en-US"/>
          </a:p>
        </p:txBody>
      </p:sp>
      <p:sp>
        <p:nvSpPr>
          <p:cNvPr id="3" name="Subtitle 2"/>
          <p:cNvSpPr>
            <a:spLocks noGrp="1"/>
          </p:cNvSpPr>
          <p:nvPr>
            <p:ph type="subTitle" idx="1"/>
          </p:nvPr>
        </p:nvSpPr>
        <p:spPr>
          <a:xfrm>
            <a:off x="914400" y="2590800"/>
            <a:ext cx="4267200" cy="1168400"/>
          </a:xfrm>
        </p:spPr>
        <p:txBody>
          <a:bodyPr/>
          <a:lstStyle>
            <a:lvl1pPr marL="0" indent="0" algn="ctr">
              <a:buNone/>
              <a:defRPr>
                <a:solidFill>
                  <a:schemeClr val="tx1">
                    <a:tint val="75000"/>
                  </a:schemeClr>
                </a:solidFill>
              </a:defRPr>
            </a:lvl1pPr>
            <a:lvl2pPr marL="304815" indent="0" algn="ctr">
              <a:buNone/>
              <a:defRPr>
                <a:solidFill>
                  <a:schemeClr val="tx1">
                    <a:tint val="75000"/>
                  </a:schemeClr>
                </a:solidFill>
              </a:defRPr>
            </a:lvl2pPr>
            <a:lvl3pPr marL="609630" indent="0" algn="ctr">
              <a:buNone/>
              <a:defRPr>
                <a:solidFill>
                  <a:schemeClr val="tx1">
                    <a:tint val="75000"/>
                  </a:schemeClr>
                </a:solidFill>
              </a:defRPr>
            </a:lvl3pPr>
            <a:lvl4pPr marL="914446" indent="0" algn="ctr">
              <a:buNone/>
              <a:defRPr>
                <a:solidFill>
                  <a:schemeClr val="tx1">
                    <a:tint val="75000"/>
                  </a:schemeClr>
                </a:solidFill>
              </a:defRPr>
            </a:lvl4pPr>
            <a:lvl5pPr marL="1219261" indent="0" algn="ctr">
              <a:buNone/>
              <a:defRPr>
                <a:solidFill>
                  <a:schemeClr val="tx1">
                    <a:tint val="75000"/>
                  </a:schemeClr>
                </a:solidFill>
              </a:defRPr>
            </a:lvl5pPr>
            <a:lvl6pPr marL="1524076" indent="0" algn="ctr">
              <a:buNone/>
              <a:defRPr>
                <a:solidFill>
                  <a:schemeClr val="tx1">
                    <a:tint val="75000"/>
                  </a:schemeClr>
                </a:solidFill>
              </a:defRPr>
            </a:lvl6pPr>
            <a:lvl7pPr marL="1828891" indent="0" algn="ctr">
              <a:buNone/>
              <a:defRPr>
                <a:solidFill>
                  <a:schemeClr val="tx1">
                    <a:tint val="75000"/>
                  </a:schemeClr>
                </a:solidFill>
              </a:defRPr>
            </a:lvl7pPr>
            <a:lvl8pPr marL="2133707" indent="0" algn="ctr">
              <a:buNone/>
              <a:defRPr>
                <a:solidFill>
                  <a:schemeClr val="tx1">
                    <a:tint val="75000"/>
                  </a:schemeClr>
                </a:solidFill>
              </a:defRPr>
            </a:lvl8pPr>
            <a:lvl9pPr marL="243852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9785435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5657824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81542" y="2937934"/>
            <a:ext cx="5181600" cy="908050"/>
          </a:xfrm>
        </p:spPr>
        <p:txBody>
          <a:bodyPr anchor="t"/>
          <a:lstStyle>
            <a:lvl1pPr algn="l">
              <a:defRPr sz="2667" b="1" cap="all"/>
            </a:lvl1pPr>
          </a:lstStyle>
          <a:p>
            <a:r>
              <a:rPr lang="en-US" smtClean="0"/>
              <a:t>Click to edit Master title style</a:t>
            </a:r>
            <a:endParaRPr lang="en-US"/>
          </a:p>
        </p:txBody>
      </p:sp>
      <p:sp>
        <p:nvSpPr>
          <p:cNvPr id="3" name="Text Placeholder 2"/>
          <p:cNvSpPr>
            <a:spLocks noGrp="1"/>
          </p:cNvSpPr>
          <p:nvPr>
            <p:ph type="body" idx="1"/>
          </p:nvPr>
        </p:nvSpPr>
        <p:spPr>
          <a:xfrm>
            <a:off x="481542" y="1937809"/>
            <a:ext cx="5181600" cy="1000125"/>
          </a:xfrm>
        </p:spPr>
        <p:txBody>
          <a:bodyPr anchor="b"/>
          <a:lstStyle>
            <a:lvl1pPr marL="0" indent="0">
              <a:buNone/>
              <a:defRPr sz="1333">
                <a:solidFill>
                  <a:schemeClr val="tx1">
                    <a:tint val="75000"/>
                  </a:schemeClr>
                </a:solidFill>
              </a:defRPr>
            </a:lvl1pPr>
            <a:lvl2pPr marL="304815" indent="0">
              <a:buNone/>
              <a:defRPr sz="1200">
                <a:solidFill>
                  <a:schemeClr val="tx1">
                    <a:tint val="75000"/>
                  </a:schemeClr>
                </a:solidFill>
              </a:defRPr>
            </a:lvl2pPr>
            <a:lvl3pPr marL="609630" indent="0">
              <a:buNone/>
              <a:defRPr sz="1067">
                <a:solidFill>
                  <a:schemeClr val="tx1">
                    <a:tint val="75000"/>
                  </a:schemeClr>
                </a:solidFill>
              </a:defRPr>
            </a:lvl3pPr>
            <a:lvl4pPr marL="914446" indent="0">
              <a:buNone/>
              <a:defRPr sz="933">
                <a:solidFill>
                  <a:schemeClr val="tx1">
                    <a:tint val="75000"/>
                  </a:schemeClr>
                </a:solidFill>
              </a:defRPr>
            </a:lvl4pPr>
            <a:lvl5pPr marL="1219261" indent="0">
              <a:buNone/>
              <a:defRPr sz="933">
                <a:solidFill>
                  <a:schemeClr val="tx1">
                    <a:tint val="75000"/>
                  </a:schemeClr>
                </a:solidFill>
              </a:defRPr>
            </a:lvl5pPr>
            <a:lvl6pPr marL="1524076" indent="0">
              <a:buNone/>
              <a:defRPr sz="933">
                <a:solidFill>
                  <a:schemeClr val="tx1">
                    <a:tint val="75000"/>
                  </a:schemeClr>
                </a:solidFill>
              </a:defRPr>
            </a:lvl6pPr>
            <a:lvl7pPr marL="1828891" indent="0">
              <a:buNone/>
              <a:defRPr sz="933">
                <a:solidFill>
                  <a:schemeClr val="tx1">
                    <a:tint val="75000"/>
                  </a:schemeClr>
                </a:solidFill>
              </a:defRPr>
            </a:lvl7pPr>
            <a:lvl8pPr marL="2133707" indent="0">
              <a:buNone/>
              <a:defRPr sz="933">
                <a:solidFill>
                  <a:schemeClr val="tx1">
                    <a:tint val="75000"/>
                  </a:schemeClr>
                </a:solidFill>
              </a:defRPr>
            </a:lvl8pPr>
            <a:lvl9pPr marL="2438522" indent="0">
              <a:buNone/>
              <a:defRPr sz="933">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2327231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04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3098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1758962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304800" y="1023409"/>
            <a:ext cx="2693459"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smtClean="0"/>
              <a:t>Click to edit Master text styles</a:t>
            </a:r>
          </a:p>
        </p:txBody>
      </p:sp>
      <p:sp>
        <p:nvSpPr>
          <p:cNvPr id="4" name="Content Placeholder 3"/>
          <p:cNvSpPr>
            <a:spLocks noGrp="1"/>
          </p:cNvSpPr>
          <p:nvPr>
            <p:ph sz="half" idx="2"/>
          </p:nvPr>
        </p:nvSpPr>
        <p:spPr>
          <a:xfrm>
            <a:off x="304800" y="1449917"/>
            <a:ext cx="2693459"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3096684" y="1023409"/>
            <a:ext cx="2694517"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smtClean="0"/>
              <a:t>Click to edit Master text styles</a:t>
            </a:r>
          </a:p>
        </p:txBody>
      </p:sp>
      <p:sp>
        <p:nvSpPr>
          <p:cNvPr id="6" name="Content Placeholder 5"/>
          <p:cNvSpPr>
            <a:spLocks noGrp="1"/>
          </p:cNvSpPr>
          <p:nvPr>
            <p:ph sz="quarter" idx="4"/>
          </p:nvPr>
        </p:nvSpPr>
        <p:spPr>
          <a:xfrm>
            <a:off x="3096684" y="1449917"/>
            <a:ext cx="2694517"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5697917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1389039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2769330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0" y="182033"/>
            <a:ext cx="2005542" cy="774700"/>
          </a:xfrm>
        </p:spPr>
        <p:txBody>
          <a:bodyPr anchor="b"/>
          <a:lstStyle>
            <a:lvl1pPr algn="l">
              <a:defRPr sz="1333" b="1"/>
            </a:lvl1pPr>
          </a:lstStyle>
          <a:p>
            <a:r>
              <a:rPr lang="en-US" smtClean="0"/>
              <a:t>Click to edit Master title style</a:t>
            </a:r>
            <a:endParaRPr lang="en-US"/>
          </a:p>
        </p:txBody>
      </p:sp>
      <p:sp>
        <p:nvSpPr>
          <p:cNvPr id="3" name="Content Placeholder 2"/>
          <p:cNvSpPr>
            <a:spLocks noGrp="1"/>
          </p:cNvSpPr>
          <p:nvPr>
            <p:ph idx="1"/>
          </p:nvPr>
        </p:nvSpPr>
        <p:spPr>
          <a:xfrm>
            <a:off x="2383367" y="182034"/>
            <a:ext cx="3407833" cy="3902075"/>
          </a:xfrm>
        </p:spPr>
        <p:txBody>
          <a:bodyPr/>
          <a:lstStyle>
            <a:lvl1pPr>
              <a:defRPr sz="2133"/>
            </a:lvl1pPr>
            <a:lvl2pPr>
              <a:defRPr sz="1867"/>
            </a:lvl2pPr>
            <a:lvl3pPr>
              <a:defRPr sz="1600"/>
            </a:lvl3pPr>
            <a:lvl4pPr>
              <a:defRPr sz="1333"/>
            </a:lvl4pPr>
            <a:lvl5pPr>
              <a:defRPr sz="1333"/>
            </a:lvl5pPr>
            <a:lvl6pPr>
              <a:defRPr sz="1333"/>
            </a:lvl6pPr>
            <a:lvl7pPr>
              <a:defRPr sz="1333"/>
            </a:lvl7pPr>
            <a:lvl8pPr>
              <a:defRPr sz="1333"/>
            </a:lvl8pPr>
            <a:lvl9pPr>
              <a:defRPr sz="133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04800" y="956734"/>
            <a:ext cx="2005542" cy="31273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7082611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94859" y="3200400"/>
            <a:ext cx="3657600" cy="377825"/>
          </a:xfrm>
        </p:spPr>
        <p:txBody>
          <a:bodyPr anchor="b"/>
          <a:lstStyle>
            <a:lvl1pPr algn="l">
              <a:defRPr sz="1333" b="1"/>
            </a:lvl1pPr>
          </a:lstStyle>
          <a:p>
            <a:r>
              <a:rPr lang="en-US" smtClean="0"/>
              <a:t>Click to edit Master title style</a:t>
            </a:r>
            <a:endParaRPr lang="en-US"/>
          </a:p>
        </p:txBody>
      </p:sp>
      <p:sp>
        <p:nvSpPr>
          <p:cNvPr id="3" name="Picture Placeholder 2"/>
          <p:cNvSpPr>
            <a:spLocks noGrp="1"/>
          </p:cNvSpPr>
          <p:nvPr>
            <p:ph type="pic" idx="1"/>
          </p:nvPr>
        </p:nvSpPr>
        <p:spPr>
          <a:xfrm>
            <a:off x="1194859" y="408517"/>
            <a:ext cx="3657600" cy="2743200"/>
          </a:xfrm>
        </p:spPr>
        <p:txBody>
          <a:bodyPr/>
          <a:lstStyle>
            <a:lvl1pPr marL="0" indent="0">
              <a:buNone/>
              <a:defRPr sz="2133"/>
            </a:lvl1pPr>
            <a:lvl2pPr marL="304815" indent="0">
              <a:buNone/>
              <a:defRPr sz="1867"/>
            </a:lvl2pPr>
            <a:lvl3pPr marL="609630" indent="0">
              <a:buNone/>
              <a:defRPr sz="1600"/>
            </a:lvl3pPr>
            <a:lvl4pPr marL="914446" indent="0">
              <a:buNone/>
              <a:defRPr sz="1333"/>
            </a:lvl4pPr>
            <a:lvl5pPr marL="1219261" indent="0">
              <a:buNone/>
              <a:defRPr sz="1333"/>
            </a:lvl5pPr>
            <a:lvl6pPr marL="1524076" indent="0">
              <a:buNone/>
              <a:defRPr sz="1333"/>
            </a:lvl6pPr>
            <a:lvl7pPr marL="1828891" indent="0">
              <a:buNone/>
              <a:defRPr sz="1333"/>
            </a:lvl7pPr>
            <a:lvl8pPr marL="2133707" indent="0">
              <a:buNone/>
              <a:defRPr sz="1333"/>
            </a:lvl8pPr>
            <a:lvl9pPr marL="2438522" indent="0">
              <a:buNone/>
              <a:defRPr sz="1333"/>
            </a:lvl9pPr>
          </a:lstStyle>
          <a:p>
            <a:endParaRPr lang="en-US"/>
          </a:p>
        </p:txBody>
      </p:sp>
      <p:sp>
        <p:nvSpPr>
          <p:cNvPr id="4" name="Text Placeholder 3"/>
          <p:cNvSpPr>
            <a:spLocks noGrp="1"/>
          </p:cNvSpPr>
          <p:nvPr>
            <p:ph type="body" sz="half" idx="2"/>
          </p:nvPr>
        </p:nvSpPr>
        <p:spPr>
          <a:xfrm>
            <a:off x="1194859" y="3578225"/>
            <a:ext cx="3657600" cy="5365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4156188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4228969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419600" y="183092"/>
            <a:ext cx="1371600" cy="390101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4800" y="183092"/>
            <a:ext cx="4013200" cy="39010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0312217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420283"/>
            <a:ext cx="5181600" cy="980017"/>
          </a:xfrm>
        </p:spPr>
        <p:txBody>
          <a:bodyPr/>
          <a:lstStyle/>
          <a:p>
            <a:r>
              <a:rPr lang="en-US" smtClean="0"/>
              <a:t>Click to edit Master title style</a:t>
            </a:r>
            <a:endParaRPr lang="en-US"/>
          </a:p>
        </p:txBody>
      </p:sp>
      <p:sp>
        <p:nvSpPr>
          <p:cNvPr id="3" name="Subtitle 2"/>
          <p:cNvSpPr>
            <a:spLocks noGrp="1"/>
          </p:cNvSpPr>
          <p:nvPr>
            <p:ph type="subTitle" idx="1"/>
          </p:nvPr>
        </p:nvSpPr>
        <p:spPr>
          <a:xfrm>
            <a:off x="914400" y="2590800"/>
            <a:ext cx="4267200" cy="1168400"/>
          </a:xfrm>
        </p:spPr>
        <p:txBody>
          <a:bodyPr/>
          <a:lstStyle>
            <a:lvl1pPr marL="0" indent="0" algn="ctr">
              <a:buNone/>
              <a:defRPr>
                <a:solidFill>
                  <a:schemeClr val="tx1">
                    <a:tint val="75000"/>
                  </a:schemeClr>
                </a:solidFill>
              </a:defRPr>
            </a:lvl1pPr>
            <a:lvl2pPr marL="304815" indent="0" algn="ctr">
              <a:buNone/>
              <a:defRPr>
                <a:solidFill>
                  <a:schemeClr val="tx1">
                    <a:tint val="75000"/>
                  </a:schemeClr>
                </a:solidFill>
              </a:defRPr>
            </a:lvl2pPr>
            <a:lvl3pPr marL="609630" indent="0" algn="ctr">
              <a:buNone/>
              <a:defRPr>
                <a:solidFill>
                  <a:schemeClr val="tx1">
                    <a:tint val="75000"/>
                  </a:schemeClr>
                </a:solidFill>
              </a:defRPr>
            </a:lvl3pPr>
            <a:lvl4pPr marL="914446" indent="0" algn="ctr">
              <a:buNone/>
              <a:defRPr>
                <a:solidFill>
                  <a:schemeClr val="tx1">
                    <a:tint val="75000"/>
                  </a:schemeClr>
                </a:solidFill>
              </a:defRPr>
            </a:lvl4pPr>
            <a:lvl5pPr marL="1219261" indent="0" algn="ctr">
              <a:buNone/>
              <a:defRPr>
                <a:solidFill>
                  <a:schemeClr val="tx1">
                    <a:tint val="75000"/>
                  </a:schemeClr>
                </a:solidFill>
              </a:defRPr>
            </a:lvl5pPr>
            <a:lvl6pPr marL="1524076" indent="0" algn="ctr">
              <a:buNone/>
              <a:defRPr>
                <a:solidFill>
                  <a:schemeClr val="tx1">
                    <a:tint val="75000"/>
                  </a:schemeClr>
                </a:solidFill>
              </a:defRPr>
            </a:lvl6pPr>
            <a:lvl7pPr marL="1828891" indent="0" algn="ctr">
              <a:buNone/>
              <a:defRPr>
                <a:solidFill>
                  <a:schemeClr val="tx1">
                    <a:tint val="75000"/>
                  </a:schemeClr>
                </a:solidFill>
              </a:defRPr>
            </a:lvl7pPr>
            <a:lvl8pPr marL="2133707" indent="0" algn="ctr">
              <a:buNone/>
              <a:defRPr>
                <a:solidFill>
                  <a:schemeClr val="tx1">
                    <a:tint val="75000"/>
                  </a:schemeClr>
                </a:solidFill>
              </a:defRPr>
            </a:lvl8pPr>
            <a:lvl9pPr marL="243852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8417252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319629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81542" y="2937934"/>
            <a:ext cx="5181600" cy="908050"/>
          </a:xfrm>
        </p:spPr>
        <p:txBody>
          <a:bodyPr anchor="t"/>
          <a:lstStyle>
            <a:lvl1pPr algn="l">
              <a:defRPr sz="2667" b="1" cap="all"/>
            </a:lvl1pPr>
          </a:lstStyle>
          <a:p>
            <a:r>
              <a:rPr lang="en-US" smtClean="0"/>
              <a:t>Click to edit Master title style</a:t>
            </a:r>
            <a:endParaRPr lang="en-US"/>
          </a:p>
        </p:txBody>
      </p:sp>
      <p:sp>
        <p:nvSpPr>
          <p:cNvPr id="3" name="Text Placeholder 2"/>
          <p:cNvSpPr>
            <a:spLocks noGrp="1"/>
          </p:cNvSpPr>
          <p:nvPr>
            <p:ph type="body" idx="1"/>
          </p:nvPr>
        </p:nvSpPr>
        <p:spPr>
          <a:xfrm>
            <a:off x="481542" y="1937809"/>
            <a:ext cx="5181600" cy="1000125"/>
          </a:xfrm>
        </p:spPr>
        <p:txBody>
          <a:bodyPr anchor="b"/>
          <a:lstStyle>
            <a:lvl1pPr marL="0" indent="0">
              <a:buNone/>
              <a:defRPr sz="1333">
                <a:solidFill>
                  <a:schemeClr val="tx1">
                    <a:tint val="75000"/>
                  </a:schemeClr>
                </a:solidFill>
              </a:defRPr>
            </a:lvl1pPr>
            <a:lvl2pPr marL="304815" indent="0">
              <a:buNone/>
              <a:defRPr sz="1200">
                <a:solidFill>
                  <a:schemeClr val="tx1">
                    <a:tint val="75000"/>
                  </a:schemeClr>
                </a:solidFill>
              </a:defRPr>
            </a:lvl2pPr>
            <a:lvl3pPr marL="609630" indent="0">
              <a:buNone/>
              <a:defRPr sz="1067">
                <a:solidFill>
                  <a:schemeClr val="tx1">
                    <a:tint val="75000"/>
                  </a:schemeClr>
                </a:solidFill>
              </a:defRPr>
            </a:lvl3pPr>
            <a:lvl4pPr marL="914446" indent="0">
              <a:buNone/>
              <a:defRPr sz="933">
                <a:solidFill>
                  <a:schemeClr val="tx1">
                    <a:tint val="75000"/>
                  </a:schemeClr>
                </a:solidFill>
              </a:defRPr>
            </a:lvl4pPr>
            <a:lvl5pPr marL="1219261" indent="0">
              <a:buNone/>
              <a:defRPr sz="933">
                <a:solidFill>
                  <a:schemeClr val="tx1">
                    <a:tint val="75000"/>
                  </a:schemeClr>
                </a:solidFill>
              </a:defRPr>
            </a:lvl5pPr>
            <a:lvl6pPr marL="1524076" indent="0">
              <a:buNone/>
              <a:defRPr sz="933">
                <a:solidFill>
                  <a:schemeClr val="tx1">
                    <a:tint val="75000"/>
                  </a:schemeClr>
                </a:solidFill>
              </a:defRPr>
            </a:lvl6pPr>
            <a:lvl7pPr marL="1828891" indent="0">
              <a:buNone/>
              <a:defRPr sz="933">
                <a:solidFill>
                  <a:schemeClr val="tx1">
                    <a:tint val="75000"/>
                  </a:schemeClr>
                </a:solidFill>
              </a:defRPr>
            </a:lvl7pPr>
            <a:lvl8pPr marL="2133707" indent="0">
              <a:buNone/>
              <a:defRPr sz="933">
                <a:solidFill>
                  <a:schemeClr val="tx1">
                    <a:tint val="75000"/>
                  </a:schemeClr>
                </a:solidFill>
              </a:defRPr>
            </a:lvl8pPr>
            <a:lvl9pPr marL="2438522" indent="0">
              <a:buNone/>
              <a:defRPr sz="933">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1944112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04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3098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3063889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304800" y="1023409"/>
            <a:ext cx="2693459"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smtClean="0"/>
              <a:t>Click to edit Master text styles</a:t>
            </a:r>
          </a:p>
        </p:txBody>
      </p:sp>
      <p:sp>
        <p:nvSpPr>
          <p:cNvPr id="4" name="Content Placeholder 3"/>
          <p:cNvSpPr>
            <a:spLocks noGrp="1"/>
          </p:cNvSpPr>
          <p:nvPr>
            <p:ph sz="half" idx="2"/>
          </p:nvPr>
        </p:nvSpPr>
        <p:spPr>
          <a:xfrm>
            <a:off x="304800" y="1449917"/>
            <a:ext cx="2693459"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3096684" y="1023409"/>
            <a:ext cx="2694517"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smtClean="0"/>
              <a:t>Click to edit Master text styles</a:t>
            </a:r>
          </a:p>
        </p:txBody>
      </p:sp>
      <p:sp>
        <p:nvSpPr>
          <p:cNvPr id="6" name="Content Placeholder 5"/>
          <p:cNvSpPr>
            <a:spLocks noGrp="1"/>
          </p:cNvSpPr>
          <p:nvPr>
            <p:ph sz="quarter" idx="4"/>
          </p:nvPr>
        </p:nvSpPr>
        <p:spPr>
          <a:xfrm>
            <a:off x="3096684" y="1449917"/>
            <a:ext cx="2694517"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1394038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6351626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3184834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0" y="182033"/>
            <a:ext cx="2005542" cy="774700"/>
          </a:xfrm>
        </p:spPr>
        <p:txBody>
          <a:bodyPr anchor="b"/>
          <a:lstStyle>
            <a:lvl1pPr algn="l">
              <a:defRPr sz="1333" b="1"/>
            </a:lvl1pPr>
          </a:lstStyle>
          <a:p>
            <a:r>
              <a:rPr lang="en-US" smtClean="0"/>
              <a:t>Click to edit Master title style</a:t>
            </a:r>
            <a:endParaRPr lang="en-US"/>
          </a:p>
        </p:txBody>
      </p:sp>
      <p:sp>
        <p:nvSpPr>
          <p:cNvPr id="3" name="Content Placeholder 2"/>
          <p:cNvSpPr>
            <a:spLocks noGrp="1"/>
          </p:cNvSpPr>
          <p:nvPr>
            <p:ph idx="1"/>
          </p:nvPr>
        </p:nvSpPr>
        <p:spPr>
          <a:xfrm>
            <a:off x="2383367" y="182034"/>
            <a:ext cx="3407833" cy="3902075"/>
          </a:xfrm>
        </p:spPr>
        <p:txBody>
          <a:bodyPr/>
          <a:lstStyle>
            <a:lvl1pPr>
              <a:defRPr sz="2133"/>
            </a:lvl1pPr>
            <a:lvl2pPr>
              <a:defRPr sz="1867"/>
            </a:lvl2pPr>
            <a:lvl3pPr>
              <a:defRPr sz="1600"/>
            </a:lvl3pPr>
            <a:lvl4pPr>
              <a:defRPr sz="1333"/>
            </a:lvl4pPr>
            <a:lvl5pPr>
              <a:defRPr sz="1333"/>
            </a:lvl5pPr>
            <a:lvl6pPr>
              <a:defRPr sz="1333"/>
            </a:lvl6pPr>
            <a:lvl7pPr>
              <a:defRPr sz="1333"/>
            </a:lvl7pPr>
            <a:lvl8pPr>
              <a:defRPr sz="1333"/>
            </a:lvl8pPr>
            <a:lvl9pPr>
              <a:defRPr sz="133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04800" y="956734"/>
            <a:ext cx="2005542" cy="31273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7851247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94859" y="3200400"/>
            <a:ext cx="3657600" cy="377825"/>
          </a:xfrm>
        </p:spPr>
        <p:txBody>
          <a:bodyPr anchor="b"/>
          <a:lstStyle>
            <a:lvl1pPr algn="l">
              <a:defRPr sz="1333" b="1"/>
            </a:lvl1pPr>
          </a:lstStyle>
          <a:p>
            <a:r>
              <a:rPr lang="en-US" smtClean="0"/>
              <a:t>Click to edit Master title style</a:t>
            </a:r>
            <a:endParaRPr lang="en-US"/>
          </a:p>
        </p:txBody>
      </p:sp>
      <p:sp>
        <p:nvSpPr>
          <p:cNvPr id="3" name="Picture Placeholder 2"/>
          <p:cNvSpPr>
            <a:spLocks noGrp="1"/>
          </p:cNvSpPr>
          <p:nvPr>
            <p:ph type="pic" idx="1"/>
          </p:nvPr>
        </p:nvSpPr>
        <p:spPr>
          <a:xfrm>
            <a:off x="1194859" y="408517"/>
            <a:ext cx="3657600" cy="2743200"/>
          </a:xfrm>
        </p:spPr>
        <p:txBody>
          <a:bodyPr/>
          <a:lstStyle>
            <a:lvl1pPr marL="0" indent="0">
              <a:buNone/>
              <a:defRPr sz="2133"/>
            </a:lvl1pPr>
            <a:lvl2pPr marL="304815" indent="0">
              <a:buNone/>
              <a:defRPr sz="1867"/>
            </a:lvl2pPr>
            <a:lvl3pPr marL="609630" indent="0">
              <a:buNone/>
              <a:defRPr sz="1600"/>
            </a:lvl3pPr>
            <a:lvl4pPr marL="914446" indent="0">
              <a:buNone/>
              <a:defRPr sz="1333"/>
            </a:lvl4pPr>
            <a:lvl5pPr marL="1219261" indent="0">
              <a:buNone/>
              <a:defRPr sz="1333"/>
            </a:lvl5pPr>
            <a:lvl6pPr marL="1524076" indent="0">
              <a:buNone/>
              <a:defRPr sz="1333"/>
            </a:lvl6pPr>
            <a:lvl7pPr marL="1828891" indent="0">
              <a:buNone/>
              <a:defRPr sz="1333"/>
            </a:lvl7pPr>
            <a:lvl8pPr marL="2133707" indent="0">
              <a:buNone/>
              <a:defRPr sz="1333"/>
            </a:lvl8pPr>
            <a:lvl9pPr marL="2438522" indent="0">
              <a:buNone/>
              <a:defRPr sz="1333"/>
            </a:lvl9pPr>
          </a:lstStyle>
          <a:p>
            <a:endParaRPr lang="en-US"/>
          </a:p>
        </p:txBody>
      </p:sp>
      <p:sp>
        <p:nvSpPr>
          <p:cNvPr id="4" name="Text Placeholder 3"/>
          <p:cNvSpPr>
            <a:spLocks noGrp="1"/>
          </p:cNvSpPr>
          <p:nvPr>
            <p:ph type="body" sz="half" idx="2"/>
          </p:nvPr>
        </p:nvSpPr>
        <p:spPr>
          <a:xfrm>
            <a:off x="1194859" y="3578225"/>
            <a:ext cx="3657600" cy="5365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0721189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102684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419600" y="183092"/>
            <a:ext cx="1371600" cy="390101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4800" y="183092"/>
            <a:ext cx="4013200" cy="39010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0192476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420283"/>
            <a:ext cx="5181600" cy="980017"/>
          </a:xfrm>
        </p:spPr>
        <p:txBody>
          <a:bodyPr/>
          <a:lstStyle/>
          <a:p>
            <a:r>
              <a:rPr lang="en-US" smtClean="0"/>
              <a:t>Click to edit Master title style</a:t>
            </a:r>
            <a:endParaRPr lang="en-US"/>
          </a:p>
        </p:txBody>
      </p:sp>
      <p:sp>
        <p:nvSpPr>
          <p:cNvPr id="3" name="Subtitle 2"/>
          <p:cNvSpPr>
            <a:spLocks noGrp="1"/>
          </p:cNvSpPr>
          <p:nvPr>
            <p:ph type="subTitle" idx="1"/>
          </p:nvPr>
        </p:nvSpPr>
        <p:spPr>
          <a:xfrm>
            <a:off x="914400" y="2590800"/>
            <a:ext cx="4267200" cy="1168400"/>
          </a:xfrm>
        </p:spPr>
        <p:txBody>
          <a:bodyPr/>
          <a:lstStyle>
            <a:lvl1pPr marL="0" indent="0" algn="ctr">
              <a:buNone/>
              <a:defRPr>
                <a:solidFill>
                  <a:schemeClr val="tx1">
                    <a:tint val="75000"/>
                  </a:schemeClr>
                </a:solidFill>
              </a:defRPr>
            </a:lvl1pPr>
            <a:lvl2pPr marL="304815" indent="0" algn="ctr">
              <a:buNone/>
              <a:defRPr>
                <a:solidFill>
                  <a:schemeClr val="tx1">
                    <a:tint val="75000"/>
                  </a:schemeClr>
                </a:solidFill>
              </a:defRPr>
            </a:lvl2pPr>
            <a:lvl3pPr marL="609630" indent="0" algn="ctr">
              <a:buNone/>
              <a:defRPr>
                <a:solidFill>
                  <a:schemeClr val="tx1">
                    <a:tint val="75000"/>
                  </a:schemeClr>
                </a:solidFill>
              </a:defRPr>
            </a:lvl3pPr>
            <a:lvl4pPr marL="914446" indent="0" algn="ctr">
              <a:buNone/>
              <a:defRPr>
                <a:solidFill>
                  <a:schemeClr val="tx1">
                    <a:tint val="75000"/>
                  </a:schemeClr>
                </a:solidFill>
              </a:defRPr>
            </a:lvl4pPr>
            <a:lvl5pPr marL="1219261" indent="0" algn="ctr">
              <a:buNone/>
              <a:defRPr>
                <a:solidFill>
                  <a:schemeClr val="tx1">
                    <a:tint val="75000"/>
                  </a:schemeClr>
                </a:solidFill>
              </a:defRPr>
            </a:lvl5pPr>
            <a:lvl6pPr marL="1524076" indent="0" algn="ctr">
              <a:buNone/>
              <a:defRPr>
                <a:solidFill>
                  <a:schemeClr val="tx1">
                    <a:tint val="75000"/>
                  </a:schemeClr>
                </a:solidFill>
              </a:defRPr>
            </a:lvl6pPr>
            <a:lvl7pPr marL="1828891" indent="0" algn="ctr">
              <a:buNone/>
              <a:defRPr>
                <a:solidFill>
                  <a:schemeClr val="tx1">
                    <a:tint val="75000"/>
                  </a:schemeClr>
                </a:solidFill>
              </a:defRPr>
            </a:lvl7pPr>
            <a:lvl8pPr marL="2133707" indent="0" algn="ctr">
              <a:buNone/>
              <a:defRPr>
                <a:solidFill>
                  <a:schemeClr val="tx1">
                    <a:tint val="75000"/>
                  </a:schemeClr>
                </a:solidFill>
              </a:defRPr>
            </a:lvl8pPr>
            <a:lvl9pPr marL="243852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7489055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6088241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81542" y="2937934"/>
            <a:ext cx="5181600" cy="908050"/>
          </a:xfrm>
        </p:spPr>
        <p:txBody>
          <a:bodyPr anchor="t"/>
          <a:lstStyle>
            <a:lvl1pPr algn="l">
              <a:defRPr sz="2667" b="1" cap="all"/>
            </a:lvl1pPr>
          </a:lstStyle>
          <a:p>
            <a:r>
              <a:rPr lang="en-US" smtClean="0"/>
              <a:t>Click to edit Master title style</a:t>
            </a:r>
            <a:endParaRPr lang="en-US"/>
          </a:p>
        </p:txBody>
      </p:sp>
      <p:sp>
        <p:nvSpPr>
          <p:cNvPr id="3" name="Text Placeholder 2"/>
          <p:cNvSpPr>
            <a:spLocks noGrp="1"/>
          </p:cNvSpPr>
          <p:nvPr>
            <p:ph type="body" idx="1"/>
          </p:nvPr>
        </p:nvSpPr>
        <p:spPr>
          <a:xfrm>
            <a:off x="481542" y="1937809"/>
            <a:ext cx="5181600" cy="1000125"/>
          </a:xfrm>
        </p:spPr>
        <p:txBody>
          <a:bodyPr anchor="b"/>
          <a:lstStyle>
            <a:lvl1pPr marL="0" indent="0">
              <a:buNone/>
              <a:defRPr sz="1333">
                <a:solidFill>
                  <a:schemeClr val="tx1">
                    <a:tint val="75000"/>
                  </a:schemeClr>
                </a:solidFill>
              </a:defRPr>
            </a:lvl1pPr>
            <a:lvl2pPr marL="304815" indent="0">
              <a:buNone/>
              <a:defRPr sz="1200">
                <a:solidFill>
                  <a:schemeClr val="tx1">
                    <a:tint val="75000"/>
                  </a:schemeClr>
                </a:solidFill>
              </a:defRPr>
            </a:lvl2pPr>
            <a:lvl3pPr marL="609630" indent="0">
              <a:buNone/>
              <a:defRPr sz="1067">
                <a:solidFill>
                  <a:schemeClr val="tx1">
                    <a:tint val="75000"/>
                  </a:schemeClr>
                </a:solidFill>
              </a:defRPr>
            </a:lvl3pPr>
            <a:lvl4pPr marL="914446" indent="0">
              <a:buNone/>
              <a:defRPr sz="933">
                <a:solidFill>
                  <a:schemeClr val="tx1">
                    <a:tint val="75000"/>
                  </a:schemeClr>
                </a:solidFill>
              </a:defRPr>
            </a:lvl4pPr>
            <a:lvl5pPr marL="1219261" indent="0">
              <a:buNone/>
              <a:defRPr sz="933">
                <a:solidFill>
                  <a:schemeClr val="tx1">
                    <a:tint val="75000"/>
                  </a:schemeClr>
                </a:solidFill>
              </a:defRPr>
            </a:lvl5pPr>
            <a:lvl6pPr marL="1524076" indent="0">
              <a:buNone/>
              <a:defRPr sz="933">
                <a:solidFill>
                  <a:schemeClr val="tx1">
                    <a:tint val="75000"/>
                  </a:schemeClr>
                </a:solidFill>
              </a:defRPr>
            </a:lvl6pPr>
            <a:lvl7pPr marL="1828891" indent="0">
              <a:buNone/>
              <a:defRPr sz="933">
                <a:solidFill>
                  <a:schemeClr val="tx1">
                    <a:tint val="75000"/>
                  </a:schemeClr>
                </a:solidFill>
              </a:defRPr>
            </a:lvl7pPr>
            <a:lvl8pPr marL="2133707" indent="0">
              <a:buNone/>
              <a:defRPr sz="933">
                <a:solidFill>
                  <a:schemeClr val="tx1">
                    <a:tint val="75000"/>
                  </a:schemeClr>
                </a:solidFill>
              </a:defRPr>
            </a:lvl8pPr>
            <a:lvl9pPr marL="2438522" indent="0">
              <a:buNone/>
              <a:defRPr sz="933">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5032657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04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3098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252615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304800" y="1023409"/>
            <a:ext cx="2693459"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smtClean="0"/>
              <a:t>Click to edit Master text styles</a:t>
            </a:r>
          </a:p>
        </p:txBody>
      </p:sp>
      <p:sp>
        <p:nvSpPr>
          <p:cNvPr id="4" name="Content Placeholder 3"/>
          <p:cNvSpPr>
            <a:spLocks noGrp="1"/>
          </p:cNvSpPr>
          <p:nvPr>
            <p:ph sz="half" idx="2"/>
          </p:nvPr>
        </p:nvSpPr>
        <p:spPr>
          <a:xfrm>
            <a:off x="304800" y="1449917"/>
            <a:ext cx="2693459"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3096684" y="1023409"/>
            <a:ext cx="2694517"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smtClean="0"/>
              <a:t>Click to edit Master text styles</a:t>
            </a:r>
          </a:p>
        </p:txBody>
      </p:sp>
      <p:sp>
        <p:nvSpPr>
          <p:cNvPr id="6" name="Content Placeholder 5"/>
          <p:cNvSpPr>
            <a:spLocks noGrp="1"/>
          </p:cNvSpPr>
          <p:nvPr>
            <p:ph sz="quarter" idx="4"/>
          </p:nvPr>
        </p:nvSpPr>
        <p:spPr>
          <a:xfrm>
            <a:off x="3096684" y="1449917"/>
            <a:ext cx="2694517"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6705311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1919026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4161854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0" y="182033"/>
            <a:ext cx="2005542" cy="774700"/>
          </a:xfrm>
        </p:spPr>
        <p:txBody>
          <a:bodyPr anchor="b"/>
          <a:lstStyle>
            <a:lvl1pPr algn="l">
              <a:defRPr sz="1333" b="1"/>
            </a:lvl1pPr>
          </a:lstStyle>
          <a:p>
            <a:r>
              <a:rPr lang="en-US" smtClean="0"/>
              <a:t>Click to edit Master title style</a:t>
            </a:r>
            <a:endParaRPr lang="en-US"/>
          </a:p>
        </p:txBody>
      </p:sp>
      <p:sp>
        <p:nvSpPr>
          <p:cNvPr id="3" name="Content Placeholder 2"/>
          <p:cNvSpPr>
            <a:spLocks noGrp="1"/>
          </p:cNvSpPr>
          <p:nvPr>
            <p:ph idx="1"/>
          </p:nvPr>
        </p:nvSpPr>
        <p:spPr>
          <a:xfrm>
            <a:off x="2383367" y="182034"/>
            <a:ext cx="3407833" cy="3902075"/>
          </a:xfrm>
        </p:spPr>
        <p:txBody>
          <a:bodyPr/>
          <a:lstStyle>
            <a:lvl1pPr>
              <a:defRPr sz="2133"/>
            </a:lvl1pPr>
            <a:lvl2pPr>
              <a:defRPr sz="1867"/>
            </a:lvl2pPr>
            <a:lvl3pPr>
              <a:defRPr sz="1600"/>
            </a:lvl3pPr>
            <a:lvl4pPr>
              <a:defRPr sz="1333"/>
            </a:lvl4pPr>
            <a:lvl5pPr>
              <a:defRPr sz="1333"/>
            </a:lvl5pPr>
            <a:lvl6pPr>
              <a:defRPr sz="1333"/>
            </a:lvl6pPr>
            <a:lvl7pPr>
              <a:defRPr sz="1333"/>
            </a:lvl7pPr>
            <a:lvl8pPr>
              <a:defRPr sz="1333"/>
            </a:lvl8pPr>
            <a:lvl9pPr>
              <a:defRPr sz="133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04800" y="956734"/>
            <a:ext cx="2005542" cy="31273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5617793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94859" y="3200400"/>
            <a:ext cx="3657600" cy="377825"/>
          </a:xfrm>
        </p:spPr>
        <p:txBody>
          <a:bodyPr anchor="b"/>
          <a:lstStyle>
            <a:lvl1pPr algn="l">
              <a:defRPr sz="1333" b="1"/>
            </a:lvl1pPr>
          </a:lstStyle>
          <a:p>
            <a:r>
              <a:rPr lang="en-US" smtClean="0"/>
              <a:t>Click to edit Master title style</a:t>
            </a:r>
            <a:endParaRPr lang="en-US"/>
          </a:p>
        </p:txBody>
      </p:sp>
      <p:sp>
        <p:nvSpPr>
          <p:cNvPr id="3" name="Picture Placeholder 2"/>
          <p:cNvSpPr>
            <a:spLocks noGrp="1"/>
          </p:cNvSpPr>
          <p:nvPr>
            <p:ph type="pic" idx="1"/>
          </p:nvPr>
        </p:nvSpPr>
        <p:spPr>
          <a:xfrm>
            <a:off x="1194859" y="408517"/>
            <a:ext cx="3657600" cy="2743200"/>
          </a:xfrm>
        </p:spPr>
        <p:txBody>
          <a:bodyPr/>
          <a:lstStyle>
            <a:lvl1pPr marL="0" indent="0">
              <a:buNone/>
              <a:defRPr sz="2133"/>
            </a:lvl1pPr>
            <a:lvl2pPr marL="304815" indent="0">
              <a:buNone/>
              <a:defRPr sz="1867"/>
            </a:lvl2pPr>
            <a:lvl3pPr marL="609630" indent="0">
              <a:buNone/>
              <a:defRPr sz="1600"/>
            </a:lvl3pPr>
            <a:lvl4pPr marL="914446" indent="0">
              <a:buNone/>
              <a:defRPr sz="1333"/>
            </a:lvl4pPr>
            <a:lvl5pPr marL="1219261" indent="0">
              <a:buNone/>
              <a:defRPr sz="1333"/>
            </a:lvl5pPr>
            <a:lvl6pPr marL="1524076" indent="0">
              <a:buNone/>
              <a:defRPr sz="1333"/>
            </a:lvl6pPr>
            <a:lvl7pPr marL="1828891" indent="0">
              <a:buNone/>
              <a:defRPr sz="1333"/>
            </a:lvl7pPr>
            <a:lvl8pPr marL="2133707" indent="0">
              <a:buNone/>
              <a:defRPr sz="1333"/>
            </a:lvl8pPr>
            <a:lvl9pPr marL="2438522" indent="0">
              <a:buNone/>
              <a:defRPr sz="1333"/>
            </a:lvl9pPr>
          </a:lstStyle>
          <a:p>
            <a:endParaRPr lang="en-US"/>
          </a:p>
        </p:txBody>
      </p:sp>
      <p:sp>
        <p:nvSpPr>
          <p:cNvPr id="4" name="Text Placeholder 3"/>
          <p:cNvSpPr>
            <a:spLocks noGrp="1"/>
          </p:cNvSpPr>
          <p:nvPr>
            <p:ph type="body" sz="half" idx="2"/>
          </p:nvPr>
        </p:nvSpPr>
        <p:spPr>
          <a:xfrm>
            <a:off x="1194859" y="3578225"/>
            <a:ext cx="3657600" cy="5365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2480168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2172387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419600" y="183092"/>
            <a:ext cx="1371600" cy="390101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4800" y="183092"/>
            <a:ext cx="4013200" cy="39010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8316701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420283"/>
            <a:ext cx="5181600" cy="980017"/>
          </a:xfrm>
        </p:spPr>
        <p:txBody>
          <a:bodyPr/>
          <a:lstStyle/>
          <a:p>
            <a:r>
              <a:rPr lang="en-US" smtClean="0"/>
              <a:t>Click to edit Master title style</a:t>
            </a:r>
            <a:endParaRPr lang="en-US"/>
          </a:p>
        </p:txBody>
      </p:sp>
      <p:sp>
        <p:nvSpPr>
          <p:cNvPr id="3" name="Subtitle 2"/>
          <p:cNvSpPr>
            <a:spLocks noGrp="1"/>
          </p:cNvSpPr>
          <p:nvPr>
            <p:ph type="subTitle" idx="1"/>
          </p:nvPr>
        </p:nvSpPr>
        <p:spPr>
          <a:xfrm>
            <a:off x="914400" y="2590800"/>
            <a:ext cx="4267200" cy="1168400"/>
          </a:xfrm>
        </p:spPr>
        <p:txBody>
          <a:bodyPr/>
          <a:lstStyle>
            <a:lvl1pPr marL="0" indent="0" algn="ctr">
              <a:buNone/>
              <a:defRPr>
                <a:solidFill>
                  <a:schemeClr val="tx1">
                    <a:tint val="75000"/>
                  </a:schemeClr>
                </a:solidFill>
              </a:defRPr>
            </a:lvl1pPr>
            <a:lvl2pPr marL="304815" indent="0" algn="ctr">
              <a:buNone/>
              <a:defRPr>
                <a:solidFill>
                  <a:schemeClr val="tx1">
                    <a:tint val="75000"/>
                  </a:schemeClr>
                </a:solidFill>
              </a:defRPr>
            </a:lvl2pPr>
            <a:lvl3pPr marL="609630" indent="0" algn="ctr">
              <a:buNone/>
              <a:defRPr>
                <a:solidFill>
                  <a:schemeClr val="tx1">
                    <a:tint val="75000"/>
                  </a:schemeClr>
                </a:solidFill>
              </a:defRPr>
            </a:lvl3pPr>
            <a:lvl4pPr marL="914446" indent="0" algn="ctr">
              <a:buNone/>
              <a:defRPr>
                <a:solidFill>
                  <a:schemeClr val="tx1">
                    <a:tint val="75000"/>
                  </a:schemeClr>
                </a:solidFill>
              </a:defRPr>
            </a:lvl4pPr>
            <a:lvl5pPr marL="1219261" indent="0" algn="ctr">
              <a:buNone/>
              <a:defRPr>
                <a:solidFill>
                  <a:schemeClr val="tx1">
                    <a:tint val="75000"/>
                  </a:schemeClr>
                </a:solidFill>
              </a:defRPr>
            </a:lvl5pPr>
            <a:lvl6pPr marL="1524076" indent="0" algn="ctr">
              <a:buNone/>
              <a:defRPr>
                <a:solidFill>
                  <a:schemeClr val="tx1">
                    <a:tint val="75000"/>
                  </a:schemeClr>
                </a:solidFill>
              </a:defRPr>
            </a:lvl6pPr>
            <a:lvl7pPr marL="1828891" indent="0" algn="ctr">
              <a:buNone/>
              <a:defRPr>
                <a:solidFill>
                  <a:schemeClr val="tx1">
                    <a:tint val="75000"/>
                  </a:schemeClr>
                </a:solidFill>
              </a:defRPr>
            </a:lvl7pPr>
            <a:lvl8pPr marL="2133707" indent="0" algn="ctr">
              <a:buNone/>
              <a:defRPr>
                <a:solidFill>
                  <a:schemeClr val="tx1">
                    <a:tint val="75000"/>
                  </a:schemeClr>
                </a:solidFill>
              </a:defRPr>
            </a:lvl8pPr>
            <a:lvl9pPr marL="243852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0821776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7642055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81542" y="2937934"/>
            <a:ext cx="5181600" cy="908050"/>
          </a:xfrm>
        </p:spPr>
        <p:txBody>
          <a:bodyPr anchor="t"/>
          <a:lstStyle>
            <a:lvl1pPr algn="l">
              <a:defRPr sz="2667" b="1" cap="all"/>
            </a:lvl1pPr>
          </a:lstStyle>
          <a:p>
            <a:r>
              <a:rPr lang="en-US" smtClean="0"/>
              <a:t>Click to edit Master title style</a:t>
            </a:r>
            <a:endParaRPr lang="en-US"/>
          </a:p>
        </p:txBody>
      </p:sp>
      <p:sp>
        <p:nvSpPr>
          <p:cNvPr id="3" name="Text Placeholder 2"/>
          <p:cNvSpPr>
            <a:spLocks noGrp="1"/>
          </p:cNvSpPr>
          <p:nvPr>
            <p:ph type="body" idx="1"/>
          </p:nvPr>
        </p:nvSpPr>
        <p:spPr>
          <a:xfrm>
            <a:off x="481542" y="1937809"/>
            <a:ext cx="5181600" cy="1000125"/>
          </a:xfrm>
        </p:spPr>
        <p:txBody>
          <a:bodyPr anchor="b"/>
          <a:lstStyle>
            <a:lvl1pPr marL="0" indent="0">
              <a:buNone/>
              <a:defRPr sz="1333">
                <a:solidFill>
                  <a:schemeClr val="tx1">
                    <a:tint val="75000"/>
                  </a:schemeClr>
                </a:solidFill>
              </a:defRPr>
            </a:lvl1pPr>
            <a:lvl2pPr marL="304815" indent="0">
              <a:buNone/>
              <a:defRPr sz="1200">
                <a:solidFill>
                  <a:schemeClr val="tx1">
                    <a:tint val="75000"/>
                  </a:schemeClr>
                </a:solidFill>
              </a:defRPr>
            </a:lvl2pPr>
            <a:lvl3pPr marL="609630" indent="0">
              <a:buNone/>
              <a:defRPr sz="1067">
                <a:solidFill>
                  <a:schemeClr val="tx1">
                    <a:tint val="75000"/>
                  </a:schemeClr>
                </a:solidFill>
              </a:defRPr>
            </a:lvl3pPr>
            <a:lvl4pPr marL="914446" indent="0">
              <a:buNone/>
              <a:defRPr sz="933">
                <a:solidFill>
                  <a:schemeClr val="tx1">
                    <a:tint val="75000"/>
                  </a:schemeClr>
                </a:solidFill>
              </a:defRPr>
            </a:lvl4pPr>
            <a:lvl5pPr marL="1219261" indent="0">
              <a:buNone/>
              <a:defRPr sz="933">
                <a:solidFill>
                  <a:schemeClr val="tx1">
                    <a:tint val="75000"/>
                  </a:schemeClr>
                </a:solidFill>
              </a:defRPr>
            </a:lvl5pPr>
            <a:lvl6pPr marL="1524076" indent="0">
              <a:buNone/>
              <a:defRPr sz="933">
                <a:solidFill>
                  <a:schemeClr val="tx1">
                    <a:tint val="75000"/>
                  </a:schemeClr>
                </a:solidFill>
              </a:defRPr>
            </a:lvl6pPr>
            <a:lvl7pPr marL="1828891" indent="0">
              <a:buNone/>
              <a:defRPr sz="933">
                <a:solidFill>
                  <a:schemeClr val="tx1">
                    <a:tint val="75000"/>
                  </a:schemeClr>
                </a:solidFill>
              </a:defRPr>
            </a:lvl7pPr>
            <a:lvl8pPr marL="2133707" indent="0">
              <a:buNone/>
              <a:defRPr sz="933">
                <a:solidFill>
                  <a:schemeClr val="tx1">
                    <a:tint val="75000"/>
                  </a:schemeClr>
                </a:solidFill>
              </a:defRPr>
            </a:lvl8pPr>
            <a:lvl9pPr marL="2438522" indent="0">
              <a:buNone/>
              <a:defRPr sz="933">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9920117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04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3098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67005545"/>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304800" y="1023409"/>
            <a:ext cx="2693459"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smtClean="0"/>
              <a:t>Click to edit Master text styles</a:t>
            </a:r>
          </a:p>
        </p:txBody>
      </p:sp>
      <p:sp>
        <p:nvSpPr>
          <p:cNvPr id="4" name="Content Placeholder 3"/>
          <p:cNvSpPr>
            <a:spLocks noGrp="1"/>
          </p:cNvSpPr>
          <p:nvPr>
            <p:ph sz="half" idx="2"/>
          </p:nvPr>
        </p:nvSpPr>
        <p:spPr>
          <a:xfrm>
            <a:off x="304800" y="1449917"/>
            <a:ext cx="2693459"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3096684" y="1023409"/>
            <a:ext cx="2694517"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smtClean="0"/>
              <a:t>Click to edit Master text styles</a:t>
            </a:r>
          </a:p>
        </p:txBody>
      </p:sp>
      <p:sp>
        <p:nvSpPr>
          <p:cNvPr id="6" name="Content Placeholder 5"/>
          <p:cNvSpPr>
            <a:spLocks noGrp="1"/>
          </p:cNvSpPr>
          <p:nvPr>
            <p:ph sz="quarter" idx="4"/>
          </p:nvPr>
        </p:nvSpPr>
        <p:spPr>
          <a:xfrm>
            <a:off x="3096684" y="1449917"/>
            <a:ext cx="2694517"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7504909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8638934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346544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0" y="182033"/>
            <a:ext cx="2005542" cy="774700"/>
          </a:xfrm>
        </p:spPr>
        <p:txBody>
          <a:bodyPr anchor="b"/>
          <a:lstStyle>
            <a:lvl1pPr algn="l">
              <a:defRPr sz="1333" b="1"/>
            </a:lvl1pPr>
          </a:lstStyle>
          <a:p>
            <a:r>
              <a:rPr lang="en-US" smtClean="0"/>
              <a:t>Click to edit Master title style</a:t>
            </a:r>
            <a:endParaRPr lang="en-US"/>
          </a:p>
        </p:txBody>
      </p:sp>
      <p:sp>
        <p:nvSpPr>
          <p:cNvPr id="3" name="Content Placeholder 2"/>
          <p:cNvSpPr>
            <a:spLocks noGrp="1"/>
          </p:cNvSpPr>
          <p:nvPr>
            <p:ph idx="1"/>
          </p:nvPr>
        </p:nvSpPr>
        <p:spPr>
          <a:xfrm>
            <a:off x="2383367" y="182034"/>
            <a:ext cx="3407833" cy="3902075"/>
          </a:xfrm>
        </p:spPr>
        <p:txBody>
          <a:bodyPr/>
          <a:lstStyle>
            <a:lvl1pPr>
              <a:defRPr sz="2133"/>
            </a:lvl1pPr>
            <a:lvl2pPr>
              <a:defRPr sz="1867"/>
            </a:lvl2pPr>
            <a:lvl3pPr>
              <a:defRPr sz="1600"/>
            </a:lvl3pPr>
            <a:lvl4pPr>
              <a:defRPr sz="1333"/>
            </a:lvl4pPr>
            <a:lvl5pPr>
              <a:defRPr sz="1333"/>
            </a:lvl5pPr>
            <a:lvl6pPr>
              <a:defRPr sz="1333"/>
            </a:lvl6pPr>
            <a:lvl7pPr>
              <a:defRPr sz="1333"/>
            </a:lvl7pPr>
            <a:lvl8pPr>
              <a:defRPr sz="1333"/>
            </a:lvl8pPr>
            <a:lvl9pPr>
              <a:defRPr sz="133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04800" y="956734"/>
            <a:ext cx="2005542" cy="31273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7708896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94859" y="3200400"/>
            <a:ext cx="3657600" cy="377825"/>
          </a:xfrm>
        </p:spPr>
        <p:txBody>
          <a:bodyPr anchor="b"/>
          <a:lstStyle>
            <a:lvl1pPr algn="l">
              <a:defRPr sz="1333" b="1"/>
            </a:lvl1pPr>
          </a:lstStyle>
          <a:p>
            <a:r>
              <a:rPr lang="en-US" smtClean="0"/>
              <a:t>Click to edit Master title style</a:t>
            </a:r>
            <a:endParaRPr lang="en-US"/>
          </a:p>
        </p:txBody>
      </p:sp>
      <p:sp>
        <p:nvSpPr>
          <p:cNvPr id="3" name="Picture Placeholder 2"/>
          <p:cNvSpPr>
            <a:spLocks noGrp="1"/>
          </p:cNvSpPr>
          <p:nvPr>
            <p:ph type="pic" idx="1"/>
          </p:nvPr>
        </p:nvSpPr>
        <p:spPr>
          <a:xfrm>
            <a:off x="1194859" y="408517"/>
            <a:ext cx="3657600" cy="2743200"/>
          </a:xfrm>
        </p:spPr>
        <p:txBody>
          <a:bodyPr/>
          <a:lstStyle>
            <a:lvl1pPr marL="0" indent="0">
              <a:buNone/>
              <a:defRPr sz="2133"/>
            </a:lvl1pPr>
            <a:lvl2pPr marL="304815" indent="0">
              <a:buNone/>
              <a:defRPr sz="1867"/>
            </a:lvl2pPr>
            <a:lvl3pPr marL="609630" indent="0">
              <a:buNone/>
              <a:defRPr sz="1600"/>
            </a:lvl3pPr>
            <a:lvl4pPr marL="914446" indent="0">
              <a:buNone/>
              <a:defRPr sz="1333"/>
            </a:lvl4pPr>
            <a:lvl5pPr marL="1219261" indent="0">
              <a:buNone/>
              <a:defRPr sz="1333"/>
            </a:lvl5pPr>
            <a:lvl6pPr marL="1524076" indent="0">
              <a:buNone/>
              <a:defRPr sz="1333"/>
            </a:lvl6pPr>
            <a:lvl7pPr marL="1828891" indent="0">
              <a:buNone/>
              <a:defRPr sz="1333"/>
            </a:lvl7pPr>
            <a:lvl8pPr marL="2133707" indent="0">
              <a:buNone/>
              <a:defRPr sz="1333"/>
            </a:lvl8pPr>
            <a:lvl9pPr marL="2438522" indent="0">
              <a:buNone/>
              <a:defRPr sz="1333"/>
            </a:lvl9pPr>
          </a:lstStyle>
          <a:p>
            <a:endParaRPr lang="en-US"/>
          </a:p>
        </p:txBody>
      </p:sp>
      <p:sp>
        <p:nvSpPr>
          <p:cNvPr id="4" name="Text Placeholder 3"/>
          <p:cNvSpPr>
            <a:spLocks noGrp="1"/>
          </p:cNvSpPr>
          <p:nvPr>
            <p:ph type="body" sz="half" idx="2"/>
          </p:nvPr>
        </p:nvSpPr>
        <p:spPr>
          <a:xfrm>
            <a:off x="1194859" y="3578225"/>
            <a:ext cx="3657600" cy="5365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1561016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7237960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419600" y="183092"/>
            <a:ext cx="1371600" cy="390101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4800" y="183092"/>
            <a:ext cx="4013200" cy="39010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9366365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420283"/>
            <a:ext cx="5181600" cy="980017"/>
          </a:xfrm>
        </p:spPr>
        <p:txBody>
          <a:bodyPr/>
          <a:lstStyle/>
          <a:p>
            <a:r>
              <a:rPr lang="en-US" smtClean="0"/>
              <a:t>Click to edit Master title style</a:t>
            </a:r>
            <a:endParaRPr lang="en-US"/>
          </a:p>
        </p:txBody>
      </p:sp>
      <p:sp>
        <p:nvSpPr>
          <p:cNvPr id="3" name="Subtitle 2"/>
          <p:cNvSpPr>
            <a:spLocks noGrp="1"/>
          </p:cNvSpPr>
          <p:nvPr>
            <p:ph type="subTitle" idx="1"/>
          </p:nvPr>
        </p:nvSpPr>
        <p:spPr>
          <a:xfrm>
            <a:off x="914400" y="2590800"/>
            <a:ext cx="4267200" cy="1168400"/>
          </a:xfrm>
        </p:spPr>
        <p:txBody>
          <a:bodyPr/>
          <a:lstStyle>
            <a:lvl1pPr marL="0" indent="0" algn="ctr">
              <a:buNone/>
              <a:defRPr>
                <a:solidFill>
                  <a:schemeClr val="tx1">
                    <a:tint val="75000"/>
                  </a:schemeClr>
                </a:solidFill>
              </a:defRPr>
            </a:lvl1pPr>
            <a:lvl2pPr marL="304815" indent="0" algn="ctr">
              <a:buNone/>
              <a:defRPr>
                <a:solidFill>
                  <a:schemeClr val="tx1">
                    <a:tint val="75000"/>
                  </a:schemeClr>
                </a:solidFill>
              </a:defRPr>
            </a:lvl2pPr>
            <a:lvl3pPr marL="609630" indent="0" algn="ctr">
              <a:buNone/>
              <a:defRPr>
                <a:solidFill>
                  <a:schemeClr val="tx1">
                    <a:tint val="75000"/>
                  </a:schemeClr>
                </a:solidFill>
              </a:defRPr>
            </a:lvl3pPr>
            <a:lvl4pPr marL="914446" indent="0" algn="ctr">
              <a:buNone/>
              <a:defRPr>
                <a:solidFill>
                  <a:schemeClr val="tx1">
                    <a:tint val="75000"/>
                  </a:schemeClr>
                </a:solidFill>
              </a:defRPr>
            </a:lvl4pPr>
            <a:lvl5pPr marL="1219261" indent="0" algn="ctr">
              <a:buNone/>
              <a:defRPr>
                <a:solidFill>
                  <a:schemeClr val="tx1">
                    <a:tint val="75000"/>
                  </a:schemeClr>
                </a:solidFill>
              </a:defRPr>
            </a:lvl5pPr>
            <a:lvl6pPr marL="1524076" indent="0" algn="ctr">
              <a:buNone/>
              <a:defRPr>
                <a:solidFill>
                  <a:schemeClr val="tx1">
                    <a:tint val="75000"/>
                  </a:schemeClr>
                </a:solidFill>
              </a:defRPr>
            </a:lvl6pPr>
            <a:lvl7pPr marL="1828891" indent="0" algn="ctr">
              <a:buNone/>
              <a:defRPr>
                <a:solidFill>
                  <a:schemeClr val="tx1">
                    <a:tint val="75000"/>
                  </a:schemeClr>
                </a:solidFill>
              </a:defRPr>
            </a:lvl7pPr>
            <a:lvl8pPr marL="2133707" indent="0" algn="ctr">
              <a:buNone/>
              <a:defRPr>
                <a:solidFill>
                  <a:schemeClr val="tx1">
                    <a:tint val="75000"/>
                  </a:schemeClr>
                </a:solidFill>
              </a:defRPr>
            </a:lvl8pPr>
            <a:lvl9pPr marL="243852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91613456"/>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5441664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81542" y="2937934"/>
            <a:ext cx="5181600" cy="908050"/>
          </a:xfrm>
        </p:spPr>
        <p:txBody>
          <a:bodyPr anchor="t"/>
          <a:lstStyle>
            <a:lvl1pPr algn="l">
              <a:defRPr sz="2667" b="1" cap="all"/>
            </a:lvl1pPr>
          </a:lstStyle>
          <a:p>
            <a:r>
              <a:rPr lang="en-US" smtClean="0"/>
              <a:t>Click to edit Master title style</a:t>
            </a:r>
            <a:endParaRPr lang="en-US"/>
          </a:p>
        </p:txBody>
      </p:sp>
      <p:sp>
        <p:nvSpPr>
          <p:cNvPr id="3" name="Text Placeholder 2"/>
          <p:cNvSpPr>
            <a:spLocks noGrp="1"/>
          </p:cNvSpPr>
          <p:nvPr>
            <p:ph type="body" idx="1"/>
          </p:nvPr>
        </p:nvSpPr>
        <p:spPr>
          <a:xfrm>
            <a:off x="481542" y="1937809"/>
            <a:ext cx="5181600" cy="1000125"/>
          </a:xfrm>
        </p:spPr>
        <p:txBody>
          <a:bodyPr anchor="b"/>
          <a:lstStyle>
            <a:lvl1pPr marL="0" indent="0">
              <a:buNone/>
              <a:defRPr sz="1333">
                <a:solidFill>
                  <a:schemeClr val="tx1">
                    <a:tint val="75000"/>
                  </a:schemeClr>
                </a:solidFill>
              </a:defRPr>
            </a:lvl1pPr>
            <a:lvl2pPr marL="304815" indent="0">
              <a:buNone/>
              <a:defRPr sz="1200">
                <a:solidFill>
                  <a:schemeClr val="tx1">
                    <a:tint val="75000"/>
                  </a:schemeClr>
                </a:solidFill>
              </a:defRPr>
            </a:lvl2pPr>
            <a:lvl3pPr marL="609630" indent="0">
              <a:buNone/>
              <a:defRPr sz="1067">
                <a:solidFill>
                  <a:schemeClr val="tx1">
                    <a:tint val="75000"/>
                  </a:schemeClr>
                </a:solidFill>
              </a:defRPr>
            </a:lvl3pPr>
            <a:lvl4pPr marL="914446" indent="0">
              <a:buNone/>
              <a:defRPr sz="933">
                <a:solidFill>
                  <a:schemeClr val="tx1">
                    <a:tint val="75000"/>
                  </a:schemeClr>
                </a:solidFill>
              </a:defRPr>
            </a:lvl4pPr>
            <a:lvl5pPr marL="1219261" indent="0">
              <a:buNone/>
              <a:defRPr sz="933">
                <a:solidFill>
                  <a:schemeClr val="tx1">
                    <a:tint val="75000"/>
                  </a:schemeClr>
                </a:solidFill>
              </a:defRPr>
            </a:lvl5pPr>
            <a:lvl6pPr marL="1524076" indent="0">
              <a:buNone/>
              <a:defRPr sz="933">
                <a:solidFill>
                  <a:schemeClr val="tx1">
                    <a:tint val="75000"/>
                  </a:schemeClr>
                </a:solidFill>
              </a:defRPr>
            </a:lvl6pPr>
            <a:lvl7pPr marL="1828891" indent="0">
              <a:buNone/>
              <a:defRPr sz="933">
                <a:solidFill>
                  <a:schemeClr val="tx1">
                    <a:tint val="75000"/>
                  </a:schemeClr>
                </a:solidFill>
              </a:defRPr>
            </a:lvl7pPr>
            <a:lvl8pPr marL="2133707" indent="0">
              <a:buNone/>
              <a:defRPr sz="933">
                <a:solidFill>
                  <a:schemeClr val="tx1">
                    <a:tint val="75000"/>
                  </a:schemeClr>
                </a:solidFill>
              </a:defRPr>
            </a:lvl8pPr>
            <a:lvl9pPr marL="2438522" indent="0">
              <a:buNone/>
              <a:defRPr sz="933">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6716153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04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3098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012680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304800" y="1023409"/>
            <a:ext cx="2693459"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smtClean="0"/>
              <a:t>Click to edit Master text styles</a:t>
            </a:r>
          </a:p>
        </p:txBody>
      </p:sp>
      <p:sp>
        <p:nvSpPr>
          <p:cNvPr id="4" name="Content Placeholder 3"/>
          <p:cNvSpPr>
            <a:spLocks noGrp="1"/>
          </p:cNvSpPr>
          <p:nvPr>
            <p:ph sz="half" idx="2"/>
          </p:nvPr>
        </p:nvSpPr>
        <p:spPr>
          <a:xfrm>
            <a:off x="304800" y="1449917"/>
            <a:ext cx="2693459"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3096684" y="1023409"/>
            <a:ext cx="2694517"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smtClean="0"/>
              <a:t>Click to edit Master text styles</a:t>
            </a:r>
          </a:p>
        </p:txBody>
      </p:sp>
      <p:sp>
        <p:nvSpPr>
          <p:cNvPr id="6" name="Content Placeholder 5"/>
          <p:cNvSpPr>
            <a:spLocks noGrp="1"/>
          </p:cNvSpPr>
          <p:nvPr>
            <p:ph sz="quarter" idx="4"/>
          </p:nvPr>
        </p:nvSpPr>
        <p:spPr>
          <a:xfrm>
            <a:off x="3096684" y="1449917"/>
            <a:ext cx="2694517"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62990295"/>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05675740"/>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53931590"/>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0" y="182033"/>
            <a:ext cx="2005542" cy="774700"/>
          </a:xfrm>
        </p:spPr>
        <p:txBody>
          <a:bodyPr anchor="b"/>
          <a:lstStyle>
            <a:lvl1pPr algn="l">
              <a:defRPr sz="1333" b="1"/>
            </a:lvl1pPr>
          </a:lstStyle>
          <a:p>
            <a:r>
              <a:rPr lang="en-US" smtClean="0"/>
              <a:t>Click to edit Master title style</a:t>
            </a:r>
            <a:endParaRPr lang="en-US"/>
          </a:p>
        </p:txBody>
      </p:sp>
      <p:sp>
        <p:nvSpPr>
          <p:cNvPr id="3" name="Content Placeholder 2"/>
          <p:cNvSpPr>
            <a:spLocks noGrp="1"/>
          </p:cNvSpPr>
          <p:nvPr>
            <p:ph idx="1"/>
          </p:nvPr>
        </p:nvSpPr>
        <p:spPr>
          <a:xfrm>
            <a:off x="2383367" y="182034"/>
            <a:ext cx="3407833" cy="3902075"/>
          </a:xfrm>
        </p:spPr>
        <p:txBody>
          <a:bodyPr/>
          <a:lstStyle>
            <a:lvl1pPr>
              <a:defRPr sz="2133"/>
            </a:lvl1pPr>
            <a:lvl2pPr>
              <a:defRPr sz="1867"/>
            </a:lvl2pPr>
            <a:lvl3pPr>
              <a:defRPr sz="1600"/>
            </a:lvl3pPr>
            <a:lvl4pPr>
              <a:defRPr sz="1333"/>
            </a:lvl4pPr>
            <a:lvl5pPr>
              <a:defRPr sz="1333"/>
            </a:lvl5pPr>
            <a:lvl6pPr>
              <a:defRPr sz="1333"/>
            </a:lvl6pPr>
            <a:lvl7pPr>
              <a:defRPr sz="1333"/>
            </a:lvl7pPr>
            <a:lvl8pPr>
              <a:defRPr sz="1333"/>
            </a:lvl8pPr>
            <a:lvl9pPr>
              <a:defRPr sz="133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04800" y="956734"/>
            <a:ext cx="2005542" cy="31273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76479204"/>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94859" y="3200400"/>
            <a:ext cx="3657600" cy="377825"/>
          </a:xfrm>
        </p:spPr>
        <p:txBody>
          <a:bodyPr anchor="b"/>
          <a:lstStyle>
            <a:lvl1pPr algn="l">
              <a:defRPr sz="1333" b="1"/>
            </a:lvl1pPr>
          </a:lstStyle>
          <a:p>
            <a:r>
              <a:rPr lang="en-US" smtClean="0"/>
              <a:t>Click to edit Master title style</a:t>
            </a:r>
            <a:endParaRPr lang="en-US"/>
          </a:p>
        </p:txBody>
      </p:sp>
      <p:sp>
        <p:nvSpPr>
          <p:cNvPr id="3" name="Picture Placeholder 2"/>
          <p:cNvSpPr>
            <a:spLocks noGrp="1"/>
          </p:cNvSpPr>
          <p:nvPr>
            <p:ph type="pic" idx="1"/>
          </p:nvPr>
        </p:nvSpPr>
        <p:spPr>
          <a:xfrm>
            <a:off x="1194859" y="408517"/>
            <a:ext cx="3657600" cy="2743200"/>
          </a:xfrm>
        </p:spPr>
        <p:txBody>
          <a:bodyPr/>
          <a:lstStyle>
            <a:lvl1pPr marL="0" indent="0">
              <a:buNone/>
              <a:defRPr sz="2133"/>
            </a:lvl1pPr>
            <a:lvl2pPr marL="304815" indent="0">
              <a:buNone/>
              <a:defRPr sz="1867"/>
            </a:lvl2pPr>
            <a:lvl3pPr marL="609630" indent="0">
              <a:buNone/>
              <a:defRPr sz="1600"/>
            </a:lvl3pPr>
            <a:lvl4pPr marL="914446" indent="0">
              <a:buNone/>
              <a:defRPr sz="1333"/>
            </a:lvl4pPr>
            <a:lvl5pPr marL="1219261" indent="0">
              <a:buNone/>
              <a:defRPr sz="1333"/>
            </a:lvl5pPr>
            <a:lvl6pPr marL="1524076" indent="0">
              <a:buNone/>
              <a:defRPr sz="1333"/>
            </a:lvl6pPr>
            <a:lvl7pPr marL="1828891" indent="0">
              <a:buNone/>
              <a:defRPr sz="1333"/>
            </a:lvl7pPr>
            <a:lvl8pPr marL="2133707" indent="0">
              <a:buNone/>
              <a:defRPr sz="1333"/>
            </a:lvl8pPr>
            <a:lvl9pPr marL="2438522" indent="0">
              <a:buNone/>
              <a:defRPr sz="1333"/>
            </a:lvl9pPr>
          </a:lstStyle>
          <a:p>
            <a:endParaRPr lang="en-US"/>
          </a:p>
        </p:txBody>
      </p:sp>
      <p:sp>
        <p:nvSpPr>
          <p:cNvPr id="4" name="Text Placeholder 3"/>
          <p:cNvSpPr>
            <a:spLocks noGrp="1"/>
          </p:cNvSpPr>
          <p:nvPr>
            <p:ph type="body" sz="half" idx="2"/>
          </p:nvPr>
        </p:nvSpPr>
        <p:spPr>
          <a:xfrm>
            <a:off x="1194859" y="3578225"/>
            <a:ext cx="3657600" cy="5365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55816647"/>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3419269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419600" y="183092"/>
            <a:ext cx="1371600" cy="390101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4800" y="183092"/>
            <a:ext cx="4013200" cy="39010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86933489"/>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55948110"/>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64962966"/>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57054997"/>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57783658"/>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4823486"/>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64052107"/>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78989065"/>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45654593"/>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ru-RU" smtClean="0"/>
              <a:t>Образец заголовка</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1099120"/>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58386826"/>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53088104"/>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316641414"/>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88042967"/>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232879547"/>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ru-RU" smtClean="0"/>
              <a:t>Образец заголовка</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30288737"/>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67211829"/>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10099184"/>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420283"/>
            <a:ext cx="5181600" cy="980017"/>
          </a:xfrm>
        </p:spPr>
        <p:txBody>
          <a:bodyPr/>
          <a:lstStyle/>
          <a:p>
            <a:r>
              <a:rPr lang="en-US" smtClean="0"/>
              <a:t>Click to edit Master title style</a:t>
            </a:r>
            <a:endParaRPr lang="en-US"/>
          </a:p>
        </p:txBody>
      </p:sp>
      <p:sp>
        <p:nvSpPr>
          <p:cNvPr id="3" name="Subtitle 2"/>
          <p:cNvSpPr>
            <a:spLocks noGrp="1"/>
          </p:cNvSpPr>
          <p:nvPr>
            <p:ph type="subTitle" idx="1"/>
          </p:nvPr>
        </p:nvSpPr>
        <p:spPr>
          <a:xfrm>
            <a:off x="914400" y="2590800"/>
            <a:ext cx="4267200" cy="1168400"/>
          </a:xfrm>
        </p:spPr>
        <p:txBody>
          <a:bodyPr/>
          <a:lstStyle>
            <a:lvl1pPr marL="0" indent="0" algn="ctr">
              <a:buNone/>
              <a:defRPr>
                <a:solidFill>
                  <a:schemeClr val="tx1">
                    <a:tint val="75000"/>
                  </a:schemeClr>
                </a:solidFill>
              </a:defRPr>
            </a:lvl1pPr>
            <a:lvl2pPr marL="304815" indent="0" algn="ctr">
              <a:buNone/>
              <a:defRPr>
                <a:solidFill>
                  <a:schemeClr val="tx1">
                    <a:tint val="75000"/>
                  </a:schemeClr>
                </a:solidFill>
              </a:defRPr>
            </a:lvl2pPr>
            <a:lvl3pPr marL="609630" indent="0" algn="ctr">
              <a:buNone/>
              <a:defRPr>
                <a:solidFill>
                  <a:schemeClr val="tx1">
                    <a:tint val="75000"/>
                  </a:schemeClr>
                </a:solidFill>
              </a:defRPr>
            </a:lvl3pPr>
            <a:lvl4pPr marL="914446" indent="0" algn="ctr">
              <a:buNone/>
              <a:defRPr>
                <a:solidFill>
                  <a:schemeClr val="tx1">
                    <a:tint val="75000"/>
                  </a:schemeClr>
                </a:solidFill>
              </a:defRPr>
            </a:lvl4pPr>
            <a:lvl5pPr marL="1219261" indent="0" algn="ctr">
              <a:buNone/>
              <a:defRPr>
                <a:solidFill>
                  <a:schemeClr val="tx1">
                    <a:tint val="75000"/>
                  </a:schemeClr>
                </a:solidFill>
              </a:defRPr>
            </a:lvl5pPr>
            <a:lvl6pPr marL="1524076" indent="0" algn="ctr">
              <a:buNone/>
              <a:defRPr>
                <a:solidFill>
                  <a:schemeClr val="tx1">
                    <a:tint val="75000"/>
                  </a:schemeClr>
                </a:solidFill>
              </a:defRPr>
            </a:lvl6pPr>
            <a:lvl7pPr marL="1828891" indent="0" algn="ctr">
              <a:buNone/>
              <a:defRPr>
                <a:solidFill>
                  <a:schemeClr val="tx1">
                    <a:tint val="75000"/>
                  </a:schemeClr>
                </a:solidFill>
              </a:defRPr>
            </a:lvl7pPr>
            <a:lvl8pPr marL="2133707" indent="0" algn="ctr">
              <a:buNone/>
              <a:defRPr>
                <a:solidFill>
                  <a:schemeClr val="tx1">
                    <a:tint val="75000"/>
                  </a:schemeClr>
                </a:solidFill>
              </a:defRPr>
            </a:lvl8pPr>
            <a:lvl9pPr marL="243852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85910991"/>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54693371"/>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81542" y="2937934"/>
            <a:ext cx="5181600" cy="908050"/>
          </a:xfrm>
        </p:spPr>
        <p:txBody>
          <a:bodyPr anchor="t"/>
          <a:lstStyle>
            <a:lvl1pPr algn="l">
              <a:defRPr sz="2667" b="1" cap="all"/>
            </a:lvl1pPr>
          </a:lstStyle>
          <a:p>
            <a:r>
              <a:rPr lang="en-US" smtClean="0"/>
              <a:t>Click to edit Master title style</a:t>
            </a:r>
            <a:endParaRPr lang="en-US"/>
          </a:p>
        </p:txBody>
      </p:sp>
      <p:sp>
        <p:nvSpPr>
          <p:cNvPr id="3" name="Text Placeholder 2"/>
          <p:cNvSpPr>
            <a:spLocks noGrp="1"/>
          </p:cNvSpPr>
          <p:nvPr>
            <p:ph type="body" idx="1"/>
          </p:nvPr>
        </p:nvSpPr>
        <p:spPr>
          <a:xfrm>
            <a:off x="481542" y="1937809"/>
            <a:ext cx="5181600" cy="1000125"/>
          </a:xfrm>
        </p:spPr>
        <p:txBody>
          <a:bodyPr anchor="b"/>
          <a:lstStyle>
            <a:lvl1pPr marL="0" indent="0">
              <a:buNone/>
              <a:defRPr sz="1333">
                <a:solidFill>
                  <a:schemeClr val="tx1">
                    <a:tint val="75000"/>
                  </a:schemeClr>
                </a:solidFill>
              </a:defRPr>
            </a:lvl1pPr>
            <a:lvl2pPr marL="304815" indent="0">
              <a:buNone/>
              <a:defRPr sz="1200">
                <a:solidFill>
                  <a:schemeClr val="tx1">
                    <a:tint val="75000"/>
                  </a:schemeClr>
                </a:solidFill>
              </a:defRPr>
            </a:lvl2pPr>
            <a:lvl3pPr marL="609630" indent="0">
              <a:buNone/>
              <a:defRPr sz="1067">
                <a:solidFill>
                  <a:schemeClr val="tx1">
                    <a:tint val="75000"/>
                  </a:schemeClr>
                </a:solidFill>
              </a:defRPr>
            </a:lvl3pPr>
            <a:lvl4pPr marL="914446" indent="0">
              <a:buNone/>
              <a:defRPr sz="933">
                <a:solidFill>
                  <a:schemeClr val="tx1">
                    <a:tint val="75000"/>
                  </a:schemeClr>
                </a:solidFill>
              </a:defRPr>
            </a:lvl4pPr>
            <a:lvl5pPr marL="1219261" indent="0">
              <a:buNone/>
              <a:defRPr sz="933">
                <a:solidFill>
                  <a:schemeClr val="tx1">
                    <a:tint val="75000"/>
                  </a:schemeClr>
                </a:solidFill>
              </a:defRPr>
            </a:lvl5pPr>
            <a:lvl6pPr marL="1524076" indent="0">
              <a:buNone/>
              <a:defRPr sz="933">
                <a:solidFill>
                  <a:schemeClr val="tx1">
                    <a:tint val="75000"/>
                  </a:schemeClr>
                </a:solidFill>
              </a:defRPr>
            </a:lvl6pPr>
            <a:lvl7pPr marL="1828891" indent="0">
              <a:buNone/>
              <a:defRPr sz="933">
                <a:solidFill>
                  <a:schemeClr val="tx1">
                    <a:tint val="75000"/>
                  </a:schemeClr>
                </a:solidFill>
              </a:defRPr>
            </a:lvl7pPr>
            <a:lvl8pPr marL="2133707" indent="0">
              <a:buNone/>
              <a:defRPr sz="933">
                <a:solidFill>
                  <a:schemeClr val="tx1">
                    <a:tint val="75000"/>
                  </a:schemeClr>
                </a:solidFill>
              </a:defRPr>
            </a:lvl8pPr>
            <a:lvl9pPr marL="2438522" indent="0">
              <a:buNone/>
              <a:defRPr sz="933">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77613291"/>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04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3098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664373"/>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304800" y="1023409"/>
            <a:ext cx="2693459"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smtClean="0"/>
              <a:t>Click to edit Master text styles</a:t>
            </a:r>
          </a:p>
        </p:txBody>
      </p:sp>
      <p:sp>
        <p:nvSpPr>
          <p:cNvPr id="4" name="Content Placeholder 3"/>
          <p:cNvSpPr>
            <a:spLocks noGrp="1"/>
          </p:cNvSpPr>
          <p:nvPr>
            <p:ph sz="half" idx="2"/>
          </p:nvPr>
        </p:nvSpPr>
        <p:spPr>
          <a:xfrm>
            <a:off x="304800" y="1449917"/>
            <a:ext cx="2693459"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3096684" y="1023409"/>
            <a:ext cx="2694517"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smtClean="0"/>
              <a:t>Click to edit Master text styles</a:t>
            </a:r>
          </a:p>
        </p:txBody>
      </p:sp>
      <p:sp>
        <p:nvSpPr>
          <p:cNvPr id="6" name="Content Placeholder 5"/>
          <p:cNvSpPr>
            <a:spLocks noGrp="1"/>
          </p:cNvSpPr>
          <p:nvPr>
            <p:ph sz="quarter" idx="4"/>
          </p:nvPr>
        </p:nvSpPr>
        <p:spPr>
          <a:xfrm>
            <a:off x="3096684" y="1449917"/>
            <a:ext cx="2694517"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4367450"/>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39566112"/>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82033634"/>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0" y="182033"/>
            <a:ext cx="2005542" cy="774700"/>
          </a:xfrm>
        </p:spPr>
        <p:txBody>
          <a:bodyPr anchor="b"/>
          <a:lstStyle>
            <a:lvl1pPr algn="l">
              <a:defRPr sz="1333" b="1"/>
            </a:lvl1pPr>
          </a:lstStyle>
          <a:p>
            <a:r>
              <a:rPr lang="en-US" smtClean="0"/>
              <a:t>Click to edit Master title style</a:t>
            </a:r>
            <a:endParaRPr lang="en-US"/>
          </a:p>
        </p:txBody>
      </p:sp>
      <p:sp>
        <p:nvSpPr>
          <p:cNvPr id="3" name="Content Placeholder 2"/>
          <p:cNvSpPr>
            <a:spLocks noGrp="1"/>
          </p:cNvSpPr>
          <p:nvPr>
            <p:ph idx="1"/>
          </p:nvPr>
        </p:nvSpPr>
        <p:spPr>
          <a:xfrm>
            <a:off x="2383367" y="182034"/>
            <a:ext cx="3407833" cy="3902075"/>
          </a:xfrm>
        </p:spPr>
        <p:txBody>
          <a:bodyPr/>
          <a:lstStyle>
            <a:lvl1pPr>
              <a:defRPr sz="2133"/>
            </a:lvl1pPr>
            <a:lvl2pPr>
              <a:defRPr sz="1867"/>
            </a:lvl2pPr>
            <a:lvl3pPr>
              <a:defRPr sz="1600"/>
            </a:lvl3pPr>
            <a:lvl4pPr>
              <a:defRPr sz="1333"/>
            </a:lvl4pPr>
            <a:lvl5pPr>
              <a:defRPr sz="1333"/>
            </a:lvl5pPr>
            <a:lvl6pPr>
              <a:defRPr sz="1333"/>
            </a:lvl6pPr>
            <a:lvl7pPr>
              <a:defRPr sz="1333"/>
            </a:lvl7pPr>
            <a:lvl8pPr>
              <a:defRPr sz="1333"/>
            </a:lvl8pPr>
            <a:lvl9pPr>
              <a:defRPr sz="133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04800" y="956734"/>
            <a:ext cx="2005542" cy="31273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13647091"/>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94859" y="3200400"/>
            <a:ext cx="3657600" cy="377825"/>
          </a:xfrm>
        </p:spPr>
        <p:txBody>
          <a:bodyPr anchor="b"/>
          <a:lstStyle>
            <a:lvl1pPr algn="l">
              <a:defRPr sz="1333" b="1"/>
            </a:lvl1pPr>
          </a:lstStyle>
          <a:p>
            <a:r>
              <a:rPr lang="en-US" smtClean="0"/>
              <a:t>Click to edit Master title style</a:t>
            </a:r>
            <a:endParaRPr lang="en-US"/>
          </a:p>
        </p:txBody>
      </p:sp>
      <p:sp>
        <p:nvSpPr>
          <p:cNvPr id="3" name="Picture Placeholder 2"/>
          <p:cNvSpPr>
            <a:spLocks noGrp="1"/>
          </p:cNvSpPr>
          <p:nvPr>
            <p:ph type="pic" idx="1"/>
          </p:nvPr>
        </p:nvSpPr>
        <p:spPr>
          <a:xfrm>
            <a:off x="1194859" y="408517"/>
            <a:ext cx="3657600" cy="2743200"/>
          </a:xfrm>
        </p:spPr>
        <p:txBody>
          <a:bodyPr/>
          <a:lstStyle>
            <a:lvl1pPr marL="0" indent="0">
              <a:buNone/>
              <a:defRPr sz="2133"/>
            </a:lvl1pPr>
            <a:lvl2pPr marL="304815" indent="0">
              <a:buNone/>
              <a:defRPr sz="1867"/>
            </a:lvl2pPr>
            <a:lvl3pPr marL="609630" indent="0">
              <a:buNone/>
              <a:defRPr sz="1600"/>
            </a:lvl3pPr>
            <a:lvl4pPr marL="914446" indent="0">
              <a:buNone/>
              <a:defRPr sz="1333"/>
            </a:lvl4pPr>
            <a:lvl5pPr marL="1219261" indent="0">
              <a:buNone/>
              <a:defRPr sz="1333"/>
            </a:lvl5pPr>
            <a:lvl6pPr marL="1524076" indent="0">
              <a:buNone/>
              <a:defRPr sz="1333"/>
            </a:lvl6pPr>
            <a:lvl7pPr marL="1828891" indent="0">
              <a:buNone/>
              <a:defRPr sz="1333"/>
            </a:lvl7pPr>
            <a:lvl8pPr marL="2133707" indent="0">
              <a:buNone/>
              <a:defRPr sz="1333"/>
            </a:lvl8pPr>
            <a:lvl9pPr marL="2438522" indent="0">
              <a:buNone/>
              <a:defRPr sz="1333"/>
            </a:lvl9pPr>
          </a:lstStyle>
          <a:p>
            <a:endParaRPr lang="en-US"/>
          </a:p>
        </p:txBody>
      </p:sp>
      <p:sp>
        <p:nvSpPr>
          <p:cNvPr id="4" name="Text Placeholder 3"/>
          <p:cNvSpPr>
            <a:spLocks noGrp="1"/>
          </p:cNvSpPr>
          <p:nvPr>
            <p:ph type="body" sz="half" idx="2"/>
          </p:nvPr>
        </p:nvSpPr>
        <p:spPr>
          <a:xfrm>
            <a:off x="1194859" y="3578225"/>
            <a:ext cx="3657600" cy="5365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00670282"/>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45941111"/>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419600" y="183092"/>
            <a:ext cx="1371600" cy="390101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4800" y="183092"/>
            <a:ext cx="4013200" cy="39010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6997395"/>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420283"/>
            <a:ext cx="5181600" cy="980017"/>
          </a:xfrm>
        </p:spPr>
        <p:txBody>
          <a:bodyPr/>
          <a:lstStyle/>
          <a:p>
            <a:r>
              <a:rPr lang="en-US" smtClean="0"/>
              <a:t>Click to edit Master title style</a:t>
            </a:r>
            <a:endParaRPr lang="en-US"/>
          </a:p>
        </p:txBody>
      </p:sp>
      <p:sp>
        <p:nvSpPr>
          <p:cNvPr id="3" name="Subtitle 2"/>
          <p:cNvSpPr>
            <a:spLocks noGrp="1"/>
          </p:cNvSpPr>
          <p:nvPr>
            <p:ph type="subTitle" idx="1"/>
          </p:nvPr>
        </p:nvSpPr>
        <p:spPr>
          <a:xfrm>
            <a:off x="914400" y="2590800"/>
            <a:ext cx="4267200" cy="1168400"/>
          </a:xfrm>
        </p:spPr>
        <p:txBody>
          <a:bodyPr/>
          <a:lstStyle>
            <a:lvl1pPr marL="0" indent="0" algn="ctr">
              <a:buNone/>
              <a:defRPr>
                <a:solidFill>
                  <a:schemeClr val="tx1">
                    <a:tint val="75000"/>
                  </a:schemeClr>
                </a:solidFill>
              </a:defRPr>
            </a:lvl1pPr>
            <a:lvl2pPr marL="304815" indent="0" algn="ctr">
              <a:buNone/>
              <a:defRPr>
                <a:solidFill>
                  <a:schemeClr val="tx1">
                    <a:tint val="75000"/>
                  </a:schemeClr>
                </a:solidFill>
              </a:defRPr>
            </a:lvl2pPr>
            <a:lvl3pPr marL="609630" indent="0" algn="ctr">
              <a:buNone/>
              <a:defRPr>
                <a:solidFill>
                  <a:schemeClr val="tx1">
                    <a:tint val="75000"/>
                  </a:schemeClr>
                </a:solidFill>
              </a:defRPr>
            </a:lvl3pPr>
            <a:lvl4pPr marL="914446" indent="0" algn="ctr">
              <a:buNone/>
              <a:defRPr>
                <a:solidFill>
                  <a:schemeClr val="tx1">
                    <a:tint val="75000"/>
                  </a:schemeClr>
                </a:solidFill>
              </a:defRPr>
            </a:lvl4pPr>
            <a:lvl5pPr marL="1219261" indent="0" algn="ctr">
              <a:buNone/>
              <a:defRPr>
                <a:solidFill>
                  <a:schemeClr val="tx1">
                    <a:tint val="75000"/>
                  </a:schemeClr>
                </a:solidFill>
              </a:defRPr>
            </a:lvl5pPr>
            <a:lvl6pPr marL="1524076" indent="0" algn="ctr">
              <a:buNone/>
              <a:defRPr>
                <a:solidFill>
                  <a:schemeClr val="tx1">
                    <a:tint val="75000"/>
                  </a:schemeClr>
                </a:solidFill>
              </a:defRPr>
            </a:lvl6pPr>
            <a:lvl7pPr marL="1828891" indent="0" algn="ctr">
              <a:buNone/>
              <a:defRPr>
                <a:solidFill>
                  <a:schemeClr val="tx1">
                    <a:tint val="75000"/>
                  </a:schemeClr>
                </a:solidFill>
              </a:defRPr>
            </a:lvl7pPr>
            <a:lvl8pPr marL="2133707" indent="0" algn="ctr">
              <a:buNone/>
              <a:defRPr>
                <a:solidFill>
                  <a:schemeClr val="tx1">
                    <a:tint val="75000"/>
                  </a:schemeClr>
                </a:solidFill>
              </a:defRPr>
            </a:lvl8pPr>
            <a:lvl9pPr marL="243852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36624734"/>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31287167"/>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81542" y="2937934"/>
            <a:ext cx="5181600" cy="908050"/>
          </a:xfrm>
        </p:spPr>
        <p:txBody>
          <a:bodyPr anchor="t"/>
          <a:lstStyle>
            <a:lvl1pPr algn="l">
              <a:defRPr sz="2667" b="1" cap="all"/>
            </a:lvl1pPr>
          </a:lstStyle>
          <a:p>
            <a:r>
              <a:rPr lang="en-US" smtClean="0"/>
              <a:t>Click to edit Master title style</a:t>
            </a:r>
            <a:endParaRPr lang="en-US"/>
          </a:p>
        </p:txBody>
      </p:sp>
      <p:sp>
        <p:nvSpPr>
          <p:cNvPr id="3" name="Text Placeholder 2"/>
          <p:cNvSpPr>
            <a:spLocks noGrp="1"/>
          </p:cNvSpPr>
          <p:nvPr>
            <p:ph type="body" idx="1"/>
          </p:nvPr>
        </p:nvSpPr>
        <p:spPr>
          <a:xfrm>
            <a:off x="481542" y="1937809"/>
            <a:ext cx="5181600" cy="1000125"/>
          </a:xfrm>
        </p:spPr>
        <p:txBody>
          <a:bodyPr anchor="b"/>
          <a:lstStyle>
            <a:lvl1pPr marL="0" indent="0">
              <a:buNone/>
              <a:defRPr sz="1333">
                <a:solidFill>
                  <a:schemeClr val="tx1">
                    <a:tint val="75000"/>
                  </a:schemeClr>
                </a:solidFill>
              </a:defRPr>
            </a:lvl1pPr>
            <a:lvl2pPr marL="304815" indent="0">
              <a:buNone/>
              <a:defRPr sz="1200">
                <a:solidFill>
                  <a:schemeClr val="tx1">
                    <a:tint val="75000"/>
                  </a:schemeClr>
                </a:solidFill>
              </a:defRPr>
            </a:lvl2pPr>
            <a:lvl3pPr marL="609630" indent="0">
              <a:buNone/>
              <a:defRPr sz="1067">
                <a:solidFill>
                  <a:schemeClr val="tx1">
                    <a:tint val="75000"/>
                  </a:schemeClr>
                </a:solidFill>
              </a:defRPr>
            </a:lvl3pPr>
            <a:lvl4pPr marL="914446" indent="0">
              <a:buNone/>
              <a:defRPr sz="933">
                <a:solidFill>
                  <a:schemeClr val="tx1">
                    <a:tint val="75000"/>
                  </a:schemeClr>
                </a:solidFill>
              </a:defRPr>
            </a:lvl4pPr>
            <a:lvl5pPr marL="1219261" indent="0">
              <a:buNone/>
              <a:defRPr sz="933">
                <a:solidFill>
                  <a:schemeClr val="tx1">
                    <a:tint val="75000"/>
                  </a:schemeClr>
                </a:solidFill>
              </a:defRPr>
            </a:lvl5pPr>
            <a:lvl6pPr marL="1524076" indent="0">
              <a:buNone/>
              <a:defRPr sz="933">
                <a:solidFill>
                  <a:schemeClr val="tx1">
                    <a:tint val="75000"/>
                  </a:schemeClr>
                </a:solidFill>
              </a:defRPr>
            </a:lvl6pPr>
            <a:lvl7pPr marL="1828891" indent="0">
              <a:buNone/>
              <a:defRPr sz="933">
                <a:solidFill>
                  <a:schemeClr val="tx1">
                    <a:tint val="75000"/>
                  </a:schemeClr>
                </a:solidFill>
              </a:defRPr>
            </a:lvl7pPr>
            <a:lvl8pPr marL="2133707" indent="0">
              <a:buNone/>
              <a:defRPr sz="933">
                <a:solidFill>
                  <a:schemeClr val="tx1">
                    <a:tint val="75000"/>
                  </a:schemeClr>
                </a:solidFill>
              </a:defRPr>
            </a:lvl8pPr>
            <a:lvl9pPr marL="2438522" indent="0">
              <a:buNone/>
              <a:defRPr sz="933">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12826991"/>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04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3098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19467334"/>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304800" y="1023409"/>
            <a:ext cx="2693459"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smtClean="0"/>
              <a:t>Click to edit Master text styles</a:t>
            </a:r>
          </a:p>
        </p:txBody>
      </p:sp>
      <p:sp>
        <p:nvSpPr>
          <p:cNvPr id="4" name="Content Placeholder 3"/>
          <p:cNvSpPr>
            <a:spLocks noGrp="1"/>
          </p:cNvSpPr>
          <p:nvPr>
            <p:ph sz="half" idx="2"/>
          </p:nvPr>
        </p:nvSpPr>
        <p:spPr>
          <a:xfrm>
            <a:off x="304800" y="1449917"/>
            <a:ext cx="2693459"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3096684" y="1023409"/>
            <a:ext cx="2694517"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smtClean="0"/>
              <a:t>Click to edit Master text styles</a:t>
            </a:r>
          </a:p>
        </p:txBody>
      </p:sp>
      <p:sp>
        <p:nvSpPr>
          <p:cNvPr id="6" name="Content Placeholder 5"/>
          <p:cNvSpPr>
            <a:spLocks noGrp="1"/>
          </p:cNvSpPr>
          <p:nvPr>
            <p:ph sz="quarter" idx="4"/>
          </p:nvPr>
        </p:nvSpPr>
        <p:spPr>
          <a:xfrm>
            <a:off x="3096684" y="1449917"/>
            <a:ext cx="2694517"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37224296"/>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51907176"/>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41351093"/>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0" y="182033"/>
            <a:ext cx="2005542" cy="774700"/>
          </a:xfrm>
        </p:spPr>
        <p:txBody>
          <a:bodyPr anchor="b"/>
          <a:lstStyle>
            <a:lvl1pPr algn="l">
              <a:defRPr sz="1333" b="1"/>
            </a:lvl1pPr>
          </a:lstStyle>
          <a:p>
            <a:r>
              <a:rPr lang="en-US" smtClean="0"/>
              <a:t>Click to edit Master title style</a:t>
            </a:r>
            <a:endParaRPr lang="en-US"/>
          </a:p>
        </p:txBody>
      </p:sp>
      <p:sp>
        <p:nvSpPr>
          <p:cNvPr id="3" name="Content Placeholder 2"/>
          <p:cNvSpPr>
            <a:spLocks noGrp="1"/>
          </p:cNvSpPr>
          <p:nvPr>
            <p:ph idx="1"/>
          </p:nvPr>
        </p:nvSpPr>
        <p:spPr>
          <a:xfrm>
            <a:off x="2383367" y="182034"/>
            <a:ext cx="3407833" cy="3902075"/>
          </a:xfrm>
        </p:spPr>
        <p:txBody>
          <a:bodyPr/>
          <a:lstStyle>
            <a:lvl1pPr>
              <a:defRPr sz="2133"/>
            </a:lvl1pPr>
            <a:lvl2pPr>
              <a:defRPr sz="1867"/>
            </a:lvl2pPr>
            <a:lvl3pPr>
              <a:defRPr sz="1600"/>
            </a:lvl3pPr>
            <a:lvl4pPr>
              <a:defRPr sz="1333"/>
            </a:lvl4pPr>
            <a:lvl5pPr>
              <a:defRPr sz="1333"/>
            </a:lvl5pPr>
            <a:lvl6pPr>
              <a:defRPr sz="1333"/>
            </a:lvl6pPr>
            <a:lvl7pPr>
              <a:defRPr sz="1333"/>
            </a:lvl7pPr>
            <a:lvl8pPr>
              <a:defRPr sz="1333"/>
            </a:lvl8pPr>
            <a:lvl9pPr>
              <a:defRPr sz="133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04800" y="956734"/>
            <a:ext cx="2005542" cy="31273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64039802"/>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94859" y="3200400"/>
            <a:ext cx="3657600" cy="377825"/>
          </a:xfrm>
        </p:spPr>
        <p:txBody>
          <a:bodyPr anchor="b"/>
          <a:lstStyle>
            <a:lvl1pPr algn="l">
              <a:defRPr sz="1333" b="1"/>
            </a:lvl1pPr>
          </a:lstStyle>
          <a:p>
            <a:r>
              <a:rPr lang="en-US" smtClean="0"/>
              <a:t>Click to edit Master title style</a:t>
            </a:r>
            <a:endParaRPr lang="en-US"/>
          </a:p>
        </p:txBody>
      </p:sp>
      <p:sp>
        <p:nvSpPr>
          <p:cNvPr id="3" name="Picture Placeholder 2"/>
          <p:cNvSpPr>
            <a:spLocks noGrp="1"/>
          </p:cNvSpPr>
          <p:nvPr>
            <p:ph type="pic" idx="1"/>
          </p:nvPr>
        </p:nvSpPr>
        <p:spPr>
          <a:xfrm>
            <a:off x="1194859" y="408517"/>
            <a:ext cx="3657600" cy="2743200"/>
          </a:xfrm>
        </p:spPr>
        <p:txBody>
          <a:bodyPr/>
          <a:lstStyle>
            <a:lvl1pPr marL="0" indent="0">
              <a:buNone/>
              <a:defRPr sz="2133"/>
            </a:lvl1pPr>
            <a:lvl2pPr marL="304815" indent="0">
              <a:buNone/>
              <a:defRPr sz="1867"/>
            </a:lvl2pPr>
            <a:lvl3pPr marL="609630" indent="0">
              <a:buNone/>
              <a:defRPr sz="1600"/>
            </a:lvl3pPr>
            <a:lvl4pPr marL="914446" indent="0">
              <a:buNone/>
              <a:defRPr sz="1333"/>
            </a:lvl4pPr>
            <a:lvl5pPr marL="1219261" indent="0">
              <a:buNone/>
              <a:defRPr sz="1333"/>
            </a:lvl5pPr>
            <a:lvl6pPr marL="1524076" indent="0">
              <a:buNone/>
              <a:defRPr sz="1333"/>
            </a:lvl6pPr>
            <a:lvl7pPr marL="1828891" indent="0">
              <a:buNone/>
              <a:defRPr sz="1333"/>
            </a:lvl7pPr>
            <a:lvl8pPr marL="2133707" indent="0">
              <a:buNone/>
              <a:defRPr sz="1333"/>
            </a:lvl8pPr>
            <a:lvl9pPr marL="2438522" indent="0">
              <a:buNone/>
              <a:defRPr sz="1333"/>
            </a:lvl9pPr>
          </a:lstStyle>
          <a:p>
            <a:endParaRPr lang="en-US"/>
          </a:p>
        </p:txBody>
      </p:sp>
      <p:sp>
        <p:nvSpPr>
          <p:cNvPr id="4" name="Text Placeholder 3"/>
          <p:cNvSpPr>
            <a:spLocks noGrp="1"/>
          </p:cNvSpPr>
          <p:nvPr>
            <p:ph type="body" sz="half" idx="2"/>
          </p:nvPr>
        </p:nvSpPr>
        <p:spPr>
          <a:xfrm>
            <a:off x="1194859" y="3578225"/>
            <a:ext cx="3657600" cy="5365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90944796"/>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20078209"/>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419600" y="183092"/>
            <a:ext cx="1371600" cy="390101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4800" y="183092"/>
            <a:ext cx="4013200" cy="39010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98296296"/>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420283"/>
            <a:ext cx="5181600" cy="980017"/>
          </a:xfrm>
        </p:spPr>
        <p:txBody>
          <a:bodyPr/>
          <a:lstStyle/>
          <a:p>
            <a:r>
              <a:rPr lang="en-US" smtClean="0"/>
              <a:t>Click to edit Master title style</a:t>
            </a:r>
            <a:endParaRPr lang="en-US"/>
          </a:p>
        </p:txBody>
      </p:sp>
      <p:sp>
        <p:nvSpPr>
          <p:cNvPr id="3" name="Subtitle 2"/>
          <p:cNvSpPr>
            <a:spLocks noGrp="1"/>
          </p:cNvSpPr>
          <p:nvPr>
            <p:ph type="subTitle" idx="1"/>
          </p:nvPr>
        </p:nvSpPr>
        <p:spPr>
          <a:xfrm>
            <a:off x="914400" y="2590800"/>
            <a:ext cx="4267200" cy="1168400"/>
          </a:xfrm>
        </p:spPr>
        <p:txBody>
          <a:bodyPr/>
          <a:lstStyle>
            <a:lvl1pPr marL="0" indent="0" algn="ctr">
              <a:buNone/>
              <a:defRPr>
                <a:solidFill>
                  <a:schemeClr val="tx1">
                    <a:tint val="75000"/>
                  </a:schemeClr>
                </a:solidFill>
              </a:defRPr>
            </a:lvl1pPr>
            <a:lvl2pPr marL="304815" indent="0" algn="ctr">
              <a:buNone/>
              <a:defRPr>
                <a:solidFill>
                  <a:schemeClr val="tx1">
                    <a:tint val="75000"/>
                  </a:schemeClr>
                </a:solidFill>
              </a:defRPr>
            </a:lvl2pPr>
            <a:lvl3pPr marL="609630" indent="0" algn="ctr">
              <a:buNone/>
              <a:defRPr>
                <a:solidFill>
                  <a:schemeClr val="tx1">
                    <a:tint val="75000"/>
                  </a:schemeClr>
                </a:solidFill>
              </a:defRPr>
            </a:lvl3pPr>
            <a:lvl4pPr marL="914446" indent="0" algn="ctr">
              <a:buNone/>
              <a:defRPr>
                <a:solidFill>
                  <a:schemeClr val="tx1">
                    <a:tint val="75000"/>
                  </a:schemeClr>
                </a:solidFill>
              </a:defRPr>
            </a:lvl4pPr>
            <a:lvl5pPr marL="1219261" indent="0" algn="ctr">
              <a:buNone/>
              <a:defRPr>
                <a:solidFill>
                  <a:schemeClr val="tx1">
                    <a:tint val="75000"/>
                  </a:schemeClr>
                </a:solidFill>
              </a:defRPr>
            </a:lvl5pPr>
            <a:lvl6pPr marL="1524076" indent="0" algn="ctr">
              <a:buNone/>
              <a:defRPr>
                <a:solidFill>
                  <a:schemeClr val="tx1">
                    <a:tint val="75000"/>
                  </a:schemeClr>
                </a:solidFill>
              </a:defRPr>
            </a:lvl6pPr>
            <a:lvl7pPr marL="1828891" indent="0" algn="ctr">
              <a:buNone/>
              <a:defRPr>
                <a:solidFill>
                  <a:schemeClr val="tx1">
                    <a:tint val="75000"/>
                  </a:schemeClr>
                </a:solidFill>
              </a:defRPr>
            </a:lvl7pPr>
            <a:lvl8pPr marL="2133707" indent="0" algn="ctr">
              <a:buNone/>
              <a:defRPr>
                <a:solidFill>
                  <a:schemeClr val="tx1">
                    <a:tint val="75000"/>
                  </a:schemeClr>
                </a:solidFill>
              </a:defRPr>
            </a:lvl8pPr>
            <a:lvl9pPr marL="243852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18318098"/>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85448548"/>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81542" y="2937934"/>
            <a:ext cx="5181600" cy="908050"/>
          </a:xfrm>
        </p:spPr>
        <p:txBody>
          <a:bodyPr anchor="t"/>
          <a:lstStyle>
            <a:lvl1pPr algn="l">
              <a:defRPr sz="2667" b="1" cap="all"/>
            </a:lvl1pPr>
          </a:lstStyle>
          <a:p>
            <a:r>
              <a:rPr lang="en-US" smtClean="0"/>
              <a:t>Click to edit Master title style</a:t>
            </a:r>
            <a:endParaRPr lang="en-US"/>
          </a:p>
        </p:txBody>
      </p:sp>
      <p:sp>
        <p:nvSpPr>
          <p:cNvPr id="3" name="Text Placeholder 2"/>
          <p:cNvSpPr>
            <a:spLocks noGrp="1"/>
          </p:cNvSpPr>
          <p:nvPr>
            <p:ph type="body" idx="1"/>
          </p:nvPr>
        </p:nvSpPr>
        <p:spPr>
          <a:xfrm>
            <a:off x="481542" y="1937809"/>
            <a:ext cx="5181600" cy="1000125"/>
          </a:xfrm>
        </p:spPr>
        <p:txBody>
          <a:bodyPr anchor="b"/>
          <a:lstStyle>
            <a:lvl1pPr marL="0" indent="0">
              <a:buNone/>
              <a:defRPr sz="1333">
                <a:solidFill>
                  <a:schemeClr val="tx1">
                    <a:tint val="75000"/>
                  </a:schemeClr>
                </a:solidFill>
              </a:defRPr>
            </a:lvl1pPr>
            <a:lvl2pPr marL="304815" indent="0">
              <a:buNone/>
              <a:defRPr sz="1200">
                <a:solidFill>
                  <a:schemeClr val="tx1">
                    <a:tint val="75000"/>
                  </a:schemeClr>
                </a:solidFill>
              </a:defRPr>
            </a:lvl2pPr>
            <a:lvl3pPr marL="609630" indent="0">
              <a:buNone/>
              <a:defRPr sz="1067">
                <a:solidFill>
                  <a:schemeClr val="tx1">
                    <a:tint val="75000"/>
                  </a:schemeClr>
                </a:solidFill>
              </a:defRPr>
            </a:lvl3pPr>
            <a:lvl4pPr marL="914446" indent="0">
              <a:buNone/>
              <a:defRPr sz="933">
                <a:solidFill>
                  <a:schemeClr val="tx1">
                    <a:tint val="75000"/>
                  </a:schemeClr>
                </a:solidFill>
              </a:defRPr>
            </a:lvl4pPr>
            <a:lvl5pPr marL="1219261" indent="0">
              <a:buNone/>
              <a:defRPr sz="933">
                <a:solidFill>
                  <a:schemeClr val="tx1">
                    <a:tint val="75000"/>
                  </a:schemeClr>
                </a:solidFill>
              </a:defRPr>
            </a:lvl5pPr>
            <a:lvl6pPr marL="1524076" indent="0">
              <a:buNone/>
              <a:defRPr sz="933">
                <a:solidFill>
                  <a:schemeClr val="tx1">
                    <a:tint val="75000"/>
                  </a:schemeClr>
                </a:solidFill>
              </a:defRPr>
            </a:lvl6pPr>
            <a:lvl7pPr marL="1828891" indent="0">
              <a:buNone/>
              <a:defRPr sz="933">
                <a:solidFill>
                  <a:schemeClr val="tx1">
                    <a:tint val="75000"/>
                  </a:schemeClr>
                </a:solidFill>
              </a:defRPr>
            </a:lvl7pPr>
            <a:lvl8pPr marL="2133707" indent="0">
              <a:buNone/>
              <a:defRPr sz="933">
                <a:solidFill>
                  <a:schemeClr val="tx1">
                    <a:tint val="75000"/>
                  </a:schemeClr>
                </a:solidFill>
              </a:defRPr>
            </a:lvl8pPr>
            <a:lvl9pPr marL="2438522" indent="0">
              <a:buNone/>
              <a:defRPr sz="933">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89914233"/>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04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3098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92618054"/>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304800" y="1023409"/>
            <a:ext cx="2693459"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smtClean="0"/>
              <a:t>Click to edit Master text styles</a:t>
            </a:r>
          </a:p>
        </p:txBody>
      </p:sp>
      <p:sp>
        <p:nvSpPr>
          <p:cNvPr id="4" name="Content Placeholder 3"/>
          <p:cNvSpPr>
            <a:spLocks noGrp="1"/>
          </p:cNvSpPr>
          <p:nvPr>
            <p:ph sz="half" idx="2"/>
          </p:nvPr>
        </p:nvSpPr>
        <p:spPr>
          <a:xfrm>
            <a:off x="304800" y="1449917"/>
            <a:ext cx="2693459"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3096684" y="1023409"/>
            <a:ext cx="2694517"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smtClean="0"/>
              <a:t>Click to edit Master text styles</a:t>
            </a:r>
          </a:p>
        </p:txBody>
      </p:sp>
      <p:sp>
        <p:nvSpPr>
          <p:cNvPr id="6" name="Content Placeholder 5"/>
          <p:cNvSpPr>
            <a:spLocks noGrp="1"/>
          </p:cNvSpPr>
          <p:nvPr>
            <p:ph sz="quarter" idx="4"/>
          </p:nvPr>
        </p:nvSpPr>
        <p:spPr>
          <a:xfrm>
            <a:off x="3096684" y="1449917"/>
            <a:ext cx="2694517"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30211191"/>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87233597"/>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77876360"/>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0" y="182033"/>
            <a:ext cx="2005542" cy="774700"/>
          </a:xfrm>
        </p:spPr>
        <p:txBody>
          <a:bodyPr anchor="b"/>
          <a:lstStyle>
            <a:lvl1pPr algn="l">
              <a:defRPr sz="1333" b="1"/>
            </a:lvl1pPr>
          </a:lstStyle>
          <a:p>
            <a:r>
              <a:rPr lang="en-US" smtClean="0"/>
              <a:t>Click to edit Master title style</a:t>
            </a:r>
            <a:endParaRPr lang="en-US"/>
          </a:p>
        </p:txBody>
      </p:sp>
      <p:sp>
        <p:nvSpPr>
          <p:cNvPr id="3" name="Content Placeholder 2"/>
          <p:cNvSpPr>
            <a:spLocks noGrp="1"/>
          </p:cNvSpPr>
          <p:nvPr>
            <p:ph idx="1"/>
          </p:nvPr>
        </p:nvSpPr>
        <p:spPr>
          <a:xfrm>
            <a:off x="2383367" y="182034"/>
            <a:ext cx="3407833" cy="3902075"/>
          </a:xfrm>
        </p:spPr>
        <p:txBody>
          <a:bodyPr/>
          <a:lstStyle>
            <a:lvl1pPr>
              <a:defRPr sz="2133"/>
            </a:lvl1pPr>
            <a:lvl2pPr>
              <a:defRPr sz="1867"/>
            </a:lvl2pPr>
            <a:lvl3pPr>
              <a:defRPr sz="1600"/>
            </a:lvl3pPr>
            <a:lvl4pPr>
              <a:defRPr sz="1333"/>
            </a:lvl4pPr>
            <a:lvl5pPr>
              <a:defRPr sz="1333"/>
            </a:lvl5pPr>
            <a:lvl6pPr>
              <a:defRPr sz="1333"/>
            </a:lvl6pPr>
            <a:lvl7pPr>
              <a:defRPr sz="1333"/>
            </a:lvl7pPr>
            <a:lvl8pPr>
              <a:defRPr sz="1333"/>
            </a:lvl8pPr>
            <a:lvl9pPr>
              <a:defRPr sz="133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04800" y="956734"/>
            <a:ext cx="2005542" cy="31273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36698979"/>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94859" y="3200400"/>
            <a:ext cx="3657600" cy="377825"/>
          </a:xfrm>
        </p:spPr>
        <p:txBody>
          <a:bodyPr anchor="b"/>
          <a:lstStyle>
            <a:lvl1pPr algn="l">
              <a:defRPr sz="1333" b="1"/>
            </a:lvl1pPr>
          </a:lstStyle>
          <a:p>
            <a:r>
              <a:rPr lang="en-US" smtClean="0"/>
              <a:t>Click to edit Master title style</a:t>
            </a:r>
            <a:endParaRPr lang="en-US"/>
          </a:p>
        </p:txBody>
      </p:sp>
      <p:sp>
        <p:nvSpPr>
          <p:cNvPr id="3" name="Picture Placeholder 2"/>
          <p:cNvSpPr>
            <a:spLocks noGrp="1"/>
          </p:cNvSpPr>
          <p:nvPr>
            <p:ph type="pic" idx="1"/>
          </p:nvPr>
        </p:nvSpPr>
        <p:spPr>
          <a:xfrm>
            <a:off x="1194859" y="408517"/>
            <a:ext cx="3657600" cy="2743200"/>
          </a:xfrm>
        </p:spPr>
        <p:txBody>
          <a:bodyPr/>
          <a:lstStyle>
            <a:lvl1pPr marL="0" indent="0">
              <a:buNone/>
              <a:defRPr sz="2133"/>
            </a:lvl1pPr>
            <a:lvl2pPr marL="304815" indent="0">
              <a:buNone/>
              <a:defRPr sz="1867"/>
            </a:lvl2pPr>
            <a:lvl3pPr marL="609630" indent="0">
              <a:buNone/>
              <a:defRPr sz="1600"/>
            </a:lvl3pPr>
            <a:lvl4pPr marL="914446" indent="0">
              <a:buNone/>
              <a:defRPr sz="1333"/>
            </a:lvl4pPr>
            <a:lvl5pPr marL="1219261" indent="0">
              <a:buNone/>
              <a:defRPr sz="1333"/>
            </a:lvl5pPr>
            <a:lvl6pPr marL="1524076" indent="0">
              <a:buNone/>
              <a:defRPr sz="1333"/>
            </a:lvl6pPr>
            <a:lvl7pPr marL="1828891" indent="0">
              <a:buNone/>
              <a:defRPr sz="1333"/>
            </a:lvl7pPr>
            <a:lvl8pPr marL="2133707" indent="0">
              <a:buNone/>
              <a:defRPr sz="1333"/>
            </a:lvl8pPr>
            <a:lvl9pPr marL="2438522" indent="0">
              <a:buNone/>
              <a:defRPr sz="1333"/>
            </a:lvl9pPr>
          </a:lstStyle>
          <a:p>
            <a:endParaRPr lang="en-US"/>
          </a:p>
        </p:txBody>
      </p:sp>
      <p:sp>
        <p:nvSpPr>
          <p:cNvPr id="4" name="Text Placeholder 3"/>
          <p:cNvSpPr>
            <a:spLocks noGrp="1"/>
          </p:cNvSpPr>
          <p:nvPr>
            <p:ph type="body" sz="half" idx="2"/>
          </p:nvPr>
        </p:nvSpPr>
        <p:spPr>
          <a:xfrm>
            <a:off x="1194859" y="3578225"/>
            <a:ext cx="3657600" cy="5365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61083695"/>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34312079"/>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419600" y="183092"/>
            <a:ext cx="1371600" cy="390101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4800" y="183092"/>
            <a:ext cx="4013200" cy="39010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33666126"/>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420283"/>
            <a:ext cx="5181600" cy="980017"/>
          </a:xfrm>
        </p:spPr>
        <p:txBody>
          <a:bodyPr/>
          <a:lstStyle/>
          <a:p>
            <a:r>
              <a:rPr lang="en-US" smtClean="0"/>
              <a:t>Click to edit Master title style</a:t>
            </a:r>
            <a:endParaRPr lang="en-US"/>
          </a:p>
        </p:txBody>
      </p:sp>
      <p:sp>
        <p:nvSpPr>
          <p:cNvPr id="3" name="Subtitle 2"/>
          <p:cNvSpPr>
            <a:spLocks noGrp="1"/>
          </p:cNvSpPr>
          <p:nvPr>
            <p:ph type="subTitle" idx="1"/>
          </p:nvPr>
        </p:nvSpPr>
        <p:spPr>
          <a:xfrm>
            <a:off x="914400" y="2590800"/>
            <a:ext cx="4267200" cy="1168400"/>
          </a:xfrm>
        </p:spPr>
        <p:txBody>
          <a:bodyPr/>
          <a:lstStyle>
            <a:lvl1pPr marL="0" indent="0" algn="ctr">
              <a:buNone/>
              <a:defRPr>
                <a:solidFill>
                  <a:schemeClr val="tx1">
                    <a:tint val="75000"/>
                  </a:schemeClr>
                </a:solidFill>
              </a:defRPr>
            </a:lvl1pPr>
            <a:lvl2pPr marL="304815" indent="0" algn="ctr">
              <a:buNone/>
              <a:defRPr>
                <a:solidFill>
                  <a:schemeClr val="tx1">
                    <a:tint val="75000"/>
                  </a:schemeClr>
                </a:solidFill>
              </a:defRPr>
            </a:lvl2pPr>
            <a:lvl3pPr marL="609630" indent="0" algn="ctr">
              <a:buNone/>
              <a:defRPr>
                <a:solidFill>
                  <a:schemeClr val="tx1">
                    <a:tint val="75000"/>
                  </a:schemeClr>
                </a:solidFill>
              </a:defRPr>
            </a:lvl3pPr>
            <a:lvl4pPr marL="914446" indent="0" algn="ctr">
              <a:buNone/>
              <a:defRPr>
                <a:solidFill>
                  <a:schemeClr val="tx1">
                    <a:tint val="75000"/>
                  </a:schemeClr>
                </a:solidFill>
              </a:defRPr>
            </a:lvl4pPr>
            <a:lvl5pPr marL="1219261" indent="0" algn="ctr">
              <a:buNone/>
              <a:defRPr>
                <a:solidFill>
                  <a:schemeClr val="tx1">
                    <a:tint val="75000"/>
                  </a:schemeClr>
                </a:solidFill>
              </a:defRPr>
            </a:lvl5pPr>
            <a:lvl6pPr marL="1524076" indent="0" algn="ctr">
              <a:buNone/>
              <a:defRPr>
                <a:solidFill>
                  <a:schemeClr val="tx1">
                    <a:tint val="75000"/>
                  </a:schemeClr>
                </a:solidFill>
              </a:defRPr>
            </a:lvl6pPr>
            <a:lvl7pPr marL="1828891" indent="0" algn="ctr">
              <a:buNone/>
              <a:defRPr>
                <a:solidFill>
                  <a:schemeClr val="tx1">
                    <a:tint val="75000"/>
                  </a:schemeClr>
                </a:solidFill>
              </a:defRPr>
            </a:lvl7pPr>
            <a:lvl8pPr marL="2133707" indent="0" algn="ctr">
              <a:buNone/>
              <a:defRPr>
                <a:solidFill>
                  <a:schemeClr val="tx1">
                    <a:tint val="75000"/>
                  </a:schemeClr>
                </a:solidFill>
              </a:defRPr>
            </a:lvl8pPr>
            <a:lvl9pPr marL="243852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57293444"/>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01494582"/>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81542" y="2937934"/>
            <a:ext cx="5181600" cy="908050"/>
          </a:xfrm>
        </p:spPr>
        <p:txBody>
          <a:bodyPr anchor="t"/>
          <a:lstStyle>
            <a:lvl1pPr algn="l">
              <a:defRPr sz="2667" b="1" cap="all"/>
            </a:lvl1pPr>
          </a:lstStyle>
          <a:p>
            <a:r>
              <a:rPr lang="en-US" smtClean="0"/>
              <a:t>Click to edit Master title style</a:t>
            </a:r>
            <a:endParaRPr lang="en-US"/>
          </a:p>
        </p:txBody>
      </p:sp>
      <p:sp>
        <p:nvSpPr>
          <p:cNvPr id="3" name="Text Placeholder 2"/>
          <p:cNvSpPr>
            <a:spLocks noGrp="1"/>
          </p:cNvSpPr>
          <p:nvPr>
            <p:ph type="body" idx="1"/>
          </p:nvPr>
        </p:nvSpPr>
        <p:spPr>
          <a:xfrm>
            <a:off x="481542" y="1937809"/>
            <a:ext cx="5181600" cy="1000125"/>
          </a:xfrm>
        </p:spPr>
        <p:txBody>
          <a:bodyPr anchor="b"/>
          <a:lstStyle>
            <a:lvl1pPr marL="0" indent="0">
              <a:buNone/>
              <a:defRPr sz="1333">
                <a:solidFill>
                  <a:schemeClr val="tx1">
                    <a:tint val="75000"/>
                  </a:schemeClr>
                </a:solidFill>
              </a:defRPr>
            </a:lvl1pPr>
            <a:lvl2pPr marL="304815" indent="0">
              <a:buNone/>
              <a:defRPr sz="1200">
                <a:solidFill>
                  <a:schemeClr val="tx1">
                    <a:tint val="75000"/>
                  </a:schemeClr>
                </a:solidFill>
              </a:defRPr>
            </a:lvl2pPr>
            <a:lvl3pPr marL="609630" indent="0">
              <a:buNone/>
              <a:defRPr sz="1067">
                <a:solidFill>
                  <a:schemeClr val="tx1">
                    <a:tint val="75000"/>
                  </a:schemeClr>
                </a:solidFill>
              </a:defRPr>
            </a:lvl3pPr>
            <a:lvl4pPr marL="914446" indent="0">
              <a:buNone/>
              <a:defRPr sz="933">
                <a:solidFill>
                  <a:schemeClr val="tx1">
                    <a:tint val="75000"/>
                  </a:schemeClr>
                </a:solidFill>
              </a:defRPr>
            </a:lvl4pPr>
            <a:lvl5pPr marL="1219261" indent="0">
              <a:buNone/>
              <a:defRPr sz="933">
                <a:solidFill>
                  <a:schemeClr val="tx1">
                    <a:tint val="75000"/>
                  </a:schemeClr>
                </a:solidFill>
              </a:defRPr>
            </a:lvl5pPr>
            <a:lvl6pPr marL="1524076" indent="0">
              <a:buNone/>
              <a:defRPr sz="933">
                <a:solidFill>
                  <a:schemeClr val="tx1">
                    <a:tint val="75000"/>
                  </a:schemeClr>
                </a:solidFill>
              </a:defRPr>
            </a:lvl6pPr>
            <a:lvl7pPr marL="1828891" indent="0">
              <a:buNone/>
              <a:defRPr sz="933">
                <a:solidFill>
                  <a:schemeClr val="tx1">
                    <a:tint val="75000"/>
                  </a:schemeClr>
                </a:solidFill>
              </a:defRPr>
            </a:lvl7pPr>
            <a:lvl8pPr marL="2133707" indent="0">
              <a:buNone/>
              <a:defRPr sz="933">
                <a:solidFill>
                  <a:schemeClr val="tx1">
                    <a:tint val="75000"/>
                  </a:schemeClr>
                </a:solidFill>
              </a:defRPr>
            </a:lvl8pPr>
            <a:lvl9pPr marL="2438522" indent="0">
              <a:buNone/>
              <a:defRPr sz="933">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74506154"/>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04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3098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81014492"/>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304800" y="1023409"/>
            <a:ext cx="2693459"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smtClean="0"/>
              <a:t>Click to edit Master text styles</a:t>
            </a:r>
          </a:p>
        </p:txBody>
      </p:sp>
      <p:sp>
        <p:nvSpPr>
          <p:cNvPr id="4" name="Content Placeholder 3"/>
          <p:cNvSpPr>
            <a:spLocks noGrp="1"/>
          </p:cNvSpPr>
          <p:nvPr>
            <p:ph sz="half" idx="2"/>
          </p:nvPr>
        </p:nvSpPr>
        <p:spPr>
          <a:xfrm>
            <a:off x="304800" y="1449917"/>
            <a:ext cx="2693459"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3096684" y="1023409"/>
            <a:ext cx="2694517"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smtClean="0"/>
              <a:t>Click to edit Master text styles</a:t>
            </a:r>
          </a:p>
        </p:txBody>
      </p:sp>
      <p:sp>
        <p:nvSpPr>
          <p:cNvPr id="6" name="Content Placeholder 5"/>
          <p:cNvSpPr>
            <a:spLocks noGrp="1"/>
          </p:cNvSpPr>
          <p:nvPr>
            <p:ph sz="quarter" idx="4"/>
          </p:nvPr>
        </p:nvSpPr>
        <p:spPr>
          <a:xfrm>
            <a:off x="3096684" y="1449917"/>
            <a:ext cx="2694517"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06665279"/>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56660175"/>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372229"/>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0" y="182033"/>
            <a:ext cx="2005542" cy="774700"/>
          </a:xfrm>
        </p:spPr>
        <p:txBody>
          <a:bodyPr anchor="b"/>
          <a:lstStyle>
            <a:lvl1pPr algn="l">
              <a:defRPr sz="1333" b="1"/>
            </a:lvl1pPr>
          </a:lstStyle>
          <a:p>
            <a:r>
              <a:rPr lang="en-US" smtClean="0"/>
              <a:t>Click to edit Master title style</a:t>
            </a:r>
            <a:endParaRPr lang="en-US"/>
          </a:p>
        </p:txBody>
      </p:sp>
      <p:sp>
        <p:nvSpPr>
          <p:cNvPr id="3" name="Content Placeholder 2"/>
          <p:cNvSpPr>
            <a:spLocks noGrp="1"/>
          </p:cNvSpPr>
          <p:nvPr>
            <p:ph idx="1"/>
          </p:nvPr>
        </p:nvSpPr>
        <p:spPr>
          <a:xfrm>
            <a:off x="2383367" y="182034"/>
            <a:ext cx="3407833" cy="3902075"/>
          </a:xfrm>
        </p:spPr>
        <p:txBody>
          <a:bodyPr/>
          <a:lstStyle>
            <a:lvl1pPr>
              <a:defRPr sz="2133"/>
            </a:lvl1pPr>
            <a:lvl2pPr>
              <a:defRPr sz="1867"/>
            </a:lvl2pPr>
            <a:lvl3pPr>
              <a:defRPr sz="1600"/>
            </a:lvl3pPr>
            <a:lvl4pPr>
              <a:defRPr sz="1333"/>
            </a:lvl4pPr>
            <a:lvl5pPr>
              <a:defRPr sz="1333"/>
            </a:lvl5pPr>
            <a:lvl6pPr>
              <a:defRPr sz="1333"/>
            </a:lvl6pPr>
            <a:lvl7pPr>
              <a:defRPr sz="1333"/>
            </a:lvl7pPr>
            <a:lvl8pPr>
              <a:defRPr sz="1333"/>
            </a:lvl8pPr>
            <a:lvl9pPr>
              <a:defRPr sz="133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04800" y="956734"/>
            <a:ext cx="2005542" cy="31273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70708825"/>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94859" y="3200400"/>
            <a:ext cx="3657600" cy="377825"/>
          </a:xfrm>
        </p:spPr>
        <p:txBody>
          <a:bodyPr anchor="b"/>
          <a:lstStyle>
            <a:lvl1pPr algn="l">
              <a:defRPr sz="1333" b="1"/>
            </a:lvl1pPr>
          </a:lstStyle>
          <a:p>
            <a:r>
              <a:rPr lang="en-US" smtClean="0"/>
              <a:t>Click to edit Master title style</a:t>
            </a:r>
            <a:endParaRPr lang="en-US"/>
          </a:p>
        </p:txBody>
      </p:sp>
      <p:sp>
        <p:nvSpPr>
          <p:cNvPr id="3" name="Picture Placeholder 2"/>
          <p:cNvSpPr>
            <a:spLocks noGrp="1"/>
          </p:cNvSpPr>
          <p:nvPr>
            <p:ph type="pic" idx="1"/>
          </p:nvPr>
        </p:nvSpPr>
        <p:spPr>
          <a:xfrm>
            <a:off x="1194859" y="408517"/>
            <a:ext cx="3657600" cy="2743200"/>
          </a:xfrm>
        </p:spPr>
        <p:txBody>
          <a:bodyPr/>
          <a:lstStyle>
            <a:lvl1pPr marL="0" indent="0">
              <a:buNone/>
              <a:defRPr sz="2133"/>
            </a:lvl1pPr>
            <a:lvl2pPr marL="304815" indent="0">
              <a:buNone/>
              <a:defRPr sz="1867"/>
            </a:lvl2pPr>
            <a:lvl3pPr marL="609630" indent="0">
              <a:buNone/>
              <a:defRPr sz="1600"/>
            </a:lvl3pPr>
            <a:lvl4pPr marL="914446" indent="0">
              <a:buNone/>
              <a:defRPr sz="1333"/>
            </a:lvl4pPr>
            <a:lvl5pPr marL="1219261" indent="0">
              <a:buNone/>
              <a:defRPr sz="1333"/>
            </a:lvl5pPr>
            <a:lvl6pPr marL="1524076" indent="0">
              <a:buNone/>
              <a:defRPr sz="1333"/>
            </a:lvl6pPr>
            <a:lvl7pPr marL="1828891" indent="0">
              <a:buNone/>
              <a:defRPr sz="1333"/>
            </a:lvl7pPr>
            <a:lvl8pPr marL="2133707" indent="0">
              <a:buNone/>
              <a:defRPr sz="1333"/>
            </a:lvl8pPr>
            <a:lvl9pPr marL="2438522" indent="0">
              <a:buNone/>
              <a:defRPr sz="1333"/>
            </a:lvl9pPr>
          </a:lstStyle>
          <a:p>
            <a:endParaRPr lang="en-US"/>
          </a:p>
        </p:txBody>
      </p:sp>
      <p:sp>
        <p:nvSpPr>
          <p:cNvPr id="4" name="Text Placeholder 3"/>
          <p:cNvSpPr>
            <a:spLocks noGrp="1"/>
          </p:cNvSpPr>
          <p:nvPr>
            <p:ph type="body" sz="half" idx="2"/>
          </p:nvPr>
        </p:nvSpPr>
        <p:spPr>
          <a:xfrm>
            <a:off x="1194859" y="3578225"/>
            <a:ext cx="3657600" cy="5365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88111094"/>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32257040"/>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419600" y="183092"/>
            <a:ext cx="1371600" cy="390101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4800" y="183092"/>
            <a:ext cx="4013200" cy="39010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17746361"/>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420283"/>
            <a:ext cx="5181600" cy="980017"/>
          </a:xfrm>
        </p:spPr>
        <p:txBody>
          <a:bodyPr/>
          <a:lstStyle/>
          <a:p>
            <a:r>
              <a:rPr lang="en-US" smtClean="0"/>
              <a:t>Click to edit Master title style</a:t>
            </a:r>
            <a:endParaRPr lang="en-US"/>
          </a:p>
        </p:txBody>
      </p:sp>
      <p:sp>
        <p:nvSpPr>
          <p:cNvPr id="3" name="Subtitle 2"/>
          <p:cNvSpPr>
            <a:spLocks noGrp="1"/>
          </p:cNvSpPr>
          <p:nvPr>
            <p:ph type="subTitle" idx="1"/>
          </p:nvPr>
        </p:nvSpPr>
        <p:spPr>
          <a:xfrm>
            <a:off x="914400" y="2590800"/>
            <a:ext cx="4267200" cy="1168400"/>
          </a:xfrm>
        </p:spPr>
        <p:txBody>
          <a:bodyPr/>
          <a:lstStyle>
            <a:lvl1pPr marL="0" indent="0" algn="ctr">
              <a:buNone/>
              <a:defRPr>
                <a:solidFill>
                  <a:schemeClr val="tx1">
                    <a:tint val="75000"/>
                  </a:schemeClr>
                </a:solidFill>
              </a:defRPr>
            </a:lvl1pPr>
            <a:lvl2pPr marL="304815" indent="0" algn="ctr">
              <a:buNone/>
              <a:defRPr>
                <a:solidFill>
                  <a:schemeClr val="tx1">
                    <a:tint val="75000"/>
                  </a:schemeClr>
                </a:solidFill>
              </a:defRPr>
            </a:lvl2pPr>
            <a:lvl3pPr marL="609630" indent="0" algn="ctr">
              <a:buNone/>
              <a:defRPr>
                <a:solidFill>
                  <a:schemeClr val="tx1">
                    <a:tint val="75000"/>
                  </a:schemeClr>
                </a:solidFill>
              </a:defRPr>
            </a:lvl3pPr>
            <a:lvl4pPr marL="914446" indent="0" algn="ctr">
              <a:buNone/>
              <a:defRPr>
                <a:solidFill>
                  <a:schemeClr val="tx1">
                    <a:tint val="75000"/>
                  </a:schemeClr>
                </a:solidFill>
              </a:defRPr>
            </a:lvl4pPr>
            <a:lvl5pPr marL="1219261" indent="0" algn="ctr">
              <a:buNone/>
              <a:defRPr>
                <a:solidFill>
                  <a:schemeClr val="tx1">
                    <a:tint val="75000"/>
                  </a:schemeClr>
                </a:solidFill>
              </a:defRPr>
            </a:lvl5pPr>
            <a:lvl6pPr marL="1524076" indent="0" algn="ctr">
              <a:buNone/>
              <a:defRPr>
                <a:solidFill>
                  <a:schemeClr val="tx1">
                    <a:tint val="75000"/>
                  </a:schemeClr>
                </a:solidFill>
              </a:defRPr>
            </a:lvl6pPr>
            <a:lvl7pPr marL="1828891" indent="0" algn="ctr">
              <a:buNone/>
              <a:defRPr>
                <a:solidFill>
                  <a:schemeClr val="tx1">
                    <a:tint val="75000"/>
                  </a:schemeClr>
                </a:solidFill>
              </a:defRPr>
            </a:lvl7pPr>
            <a:lvl8pPr marL="2133707" indent="0" algn="ctr">
              <a:buNone/>
              <a:defRPr>
                <a:solidFill>
                  <a:schemeClr val="tx1">
                    <a:tint val="75000"/>
                  </a:schemeClr>
                </a:solidFill>
              </a:defRPr>
            </a:lvl8pPr>
            <a:lvl9pPr marL="243852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47418523"/>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27749935"/>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81542" y="2937934"/>
            <a:ext cx="5181600" cy="908050"/>
          </a:xfrm>
        </p:spPr>
        <p:txBody>
          <a:bodyPr anchor="t"/>
          <a:lstStyle>
            <a:lvl1pPr algn="l">
              <a:defRPr sz="2667" b="1" cap="all"/>
            </a:lvl1pPr>
          </a:lstStyle>
          <a:p>
            <a:r>
              <a:rPr lang="en-US" smtClean="0"/>
              <a:t>Click to edit Master title style</a:t>
            </a:r>
            <a:endParaRPr lang="en-US"/>
          </a:p>
        </p:txBody>
      </p:sp>
      <p:sp>
        <p:nvSpPr>
          <p:cNvPr id="3" name="Text Placeholder 2"/>
          <p:cNvSpPr>
            <a:spLocks noGrp="1"/>
          </p:cNvSpPr>
          <p:nvPr>
            <p:ph type="body" idx="1"/>
          </p:nvPr>
        </p:nvSpPr>
        <p:spPr>
          <a:xfrm>
            <a:off x="481542" y="1937809"/>
            <a:ext cx="5181600" cy="1000125"/>
          </a:xfrm>
        </p:spPr>
        <p:txBody>
          <a:bodyPr anchor="b"/>
          <a:lstStyle>
            <a:lvl1pPr marL="0" indent="0">
              <a:buNone/>
              <a:defRPr sz="1333">
                <a:solidFill>
                  <a:schemeClr val="tx1">
                    <a:tint val="75000"/>
                  </a:schemeClr>
                </a:solidFill>
              </a:defRPr>
            </a:lvl1pPr>
            <a:lvl2pPr marL="304815" indent="0">
              <a:buNone/>
              <a:defRPr sz="1200">
                <a:solidFill>
                  <a:schemeClr val="tx1">
                    <a:tint val="75000"/>
                  </a:schemeClr>
                </a:solidFill>
              </a:defRPr>
            </a:lvl2pPr>
            <a:lvl3pPr marL="609630" indent="0">
              <a:buNone/>
              <a:defRPr sz="1067">
                <a:solidFill>
                  <a:schemeClr val="tx1">
                    <a:tint val="75000"/>
                  </a:schemeClr>
                </a:solidFill>
              </a:defRPr>
            </a:lvl3pPr>
            <a:lvl4pPr marL="914446" indent="0">
              <a:buNone/>
              <a:defRPr sz="933">
                <a:solidFill>
                  <a:schemeClr val="tx1">
                    <a:tint val="75000"/>
                  </a:schemeClr>
                </a:solidFill>
              </a:defRPr>
            </a:lvl4pPr>
            <a:lvl5pPr marL="1219261" indent="0">
              <a:buNone/>
              <a:defRPr sz="933">
                <a:solidFill>
                  <a:schemeClr val="tx1">
                    <a:tint val="75000"/>
                  </a:schemeClr>
                </a:solidFill>
              </a:defRPr>
            </a:lvl5pPr>
            <a:lvl6pPr marL="1524076" indent="0">
              <a:buNone/>
              <a:defRPr sz="933">
                <a:solidFill>
                  <a:schemeClr val="tx1">
                    <a:tint val="75000"/>
                  </a:schemeClr>
                </a:solidFill>
              </a:defRPr>
            </a:lvl6pPr>
            <a:lvl7pPr marL="1828891" indent="0">
              <a:buNone/>
              <a:defRPr sz="933">
                <a:solidFill>
                  <a:schemeClr val="tx1">
                    <a:tint val="75000"/>
                  </a:schemeClr>
                </a:solidFill>
              </a:defRPr>
            </a:lvl7pPr>
            <a:lvl8pPr marL="2133707" indent="0">
              <a:buNone/>
              <a:defRPr sz="933">
                <a:solidFill>
                  <a:schemeClr val="tx1">
                    <a:tint val="75000"/>
                  </a:schemeClr>
                </a:solidFill>
              </a:defRPr>
            </a:lvl8pPr>
            <a:lvl9pPr marL="2438522" indent="0">
              <a:buNone/>
              <a:defRPr sz="933">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70708325"/>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04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3098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09976297"/>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304800" y="1023409"/>
            <a:ext cx="2693459"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smtClean="0"/>
              <a:t>Click to edit Master text styles</a:t>
            </a:r>
          </a:p>
        </p:txBody>
      </p:sp>
      <p:sp>
        <p:nvSpPr>
          <p:cNvPr id="4" name="Content Placeholder 3"/>
          <p:cNvSpPr>
            <a:spLocks noGrp="1"/>
          </p:cNvSpPr>
          <p:nvPr>
            <p:ph sz="half" idx="2"/>
          </p:nvPr>
        </p:nvSpPr>
        <p:spPr>
          <a:xfrm>
            <a:off x="304800" y="1449917"/>
            <a:ext cx="2693459"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3096684" y="1023409"/>
            <a:ext cx="2694517"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smtClean="0"/>
              <a:t>Click to edit Master text styles</a:t>
            </a:r>
          </a:p>
        </p:txBody>
      </p:sp>
      <p:sp>
        <p:nvSpPr>
          <p:cNvPr id="6" name="Content Placeholder 5"/>
          <p:cNvSpPr>
            <a:spLocks noGrp="1"/>
          </p:cNvSpPr>
          <p:nvPr>
            <p:ph sz="quarter" idx="4"/>
          </p:nvPr>
        </p:nvSpPr>
        <p:spPr>
          <a:xfrm>
            <a:off x="3096684" y="1449917"/>
            <a:ext cx="2694517"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17947525"/>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79327677"/>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22434923"/>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0" y="182033"/>
            <a:ext cx="2005542" cy="774700"/>
          </a:xfrm>
        </p:spPr>
        <p:txBody>
          <a:bodyPr anchor="b"/>
          <a:lstStyle>
            <a:lvl1pPr algn="l">
              <a:defRPr sz="1333" b="1"/>
            </a:lvl1pPr>
          </a:lstStyle>
          <a:p>
            <a:r>
              <a:rPr lang="en-US" smtClean="0"/>
              <a:t>Click to edit Master title style</a:t>
            </a:r>
            <a:endParaRPr lang="en-US"/>
          </a:p>
        </p:txBody>
      </p:sp>
      <p:sp>
        <p:nvSpPr>
          <p:cNvPr id="3" name="Content Placeholder 2"/>
          <p:cNvSpPr>
            <a:spLocks noGrp="1"/>
          </p:cNvSpPr>
          <p:nvPr>
            <p:ph idx="1"/>
          </p:nvPr>
        </p:nvSpPr>
        <p:spPr>
          <a:xfrm>
            <a:off x="2383367" y="182034"/>
            <a:ext cx="3407833" cy="3902075"/>
          </a:xfrm>
        </p:spPr>
        <p:txBody>
          <a:bodyPr/>
          <a:lstStyle>
            <a:lvl1pPr>
              <a:defRPr sz="2133"/>
            </a:lvl1pPr>
            <a:lvl2pPr>
              <a:defRPr sz="1867"/>
            </a:lvl2pPr>
            <a:lvl3pPr>
              <a:defRPr sz="1600"/>
            </a:lvl3pPr>
            <a:lvl4pPr>
              <a:defRPr sz="1333"/>
            </a:lvl4pPr>
            <a:lvl5pPr>
              <a:defRPr sz="1333"/>
            </a:lvl5pPr>
            <a:lvl6pPr>
              <a:defRPr sz="1333"/>
            </a:lvl6pPr>
            <a:lvl7pPr>
              <a:defRPr sz="1333"/>
            </a:lvl7pPr>
            <a:lvl8pPr>
              <a:defRPr sz="1333"/>
            </a:lvl8pPr>
            <a:lvl9pPr>
              <a:defRPr sz="133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04800" y="956734"/>
            <a:ext cx="2005542" cy="31273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88707777"/>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94859" y="3200400"/>
            <a:ext cx="3657600" cy="377825"/>
          </a:xfrm>
        </p:spPr>
        <p:txBody>
          <a:bodyPr anchor="b"/>
          <a:lstStyle>
            <a:lvl1pPr algn="l">
              <a:defRPr sz="1333" b="1"/>
            </a:lvl1pPr>
          </a:lstStyle>
          <a:p>
            <a:r>
              <a:rPr lang="en-US" smtClean="0"/>
              <a:t>Click to edit Master title style</a:t>
            </a:r>
            <a:endParaRPr lang="en-US"/>
          </a:p>
        </p:txBody>
      </p:sp>
      <p:sp>
        <p:nvSpPr>
          <p:cNvPr id="3" name="Picture Placeholder 2"/>
          <p:cNvSpPr>
            <a:spLocks noGrp="1"/>
          </p:cNvSpPr>
          <p:nvPr>
            <p:ph type="pic" idx="1"/>
          </p:nvPr>
        </p:nvSpPr>
        <p:spPr>
          <a:xfrm>
            <a:off x="1194859" y="408517"/>
            <a:ext cx="3657600" cy="2743200"/>
          </a:xfrm>
        </p:spPr>
        <p:txBody>
          <a:bodyPr/>
          <a:lstStyle>
            <a:lvl1pPr marL="0" indent="0">
              <a:buNone/>
              <a:defRPr sz="2133"/>
            </a:lvl1pPr>
            <a:lvl2pPr marL="304815" indent="0">
              <a:buNone/>
              <a:defRPr sz="1867"/>
            </a:lvl2pPr>
            <a:lvl3pPr marL="609630" indent="0">
              <a:buNone/>
              <a:defRPr sz="1600"/>
            </a:lvl3pPr>
            <a:lvl4pPr marL="914446" indent="0">
              <a:buNone/>
              <a:defRPr sz="1333"/>
            </a:lvl4pPr>
            <a:lvl5pPr marL="1219261" indent="0">
              <a:buNone/>
              <a:defRPr sz="1333"/>
            </a:lvl5pPr>
            <a:lvl6pPr marL="1524076" indent="0">
              <a:buNone/>
              <a:defRPr sz="1333"/>
            </a:lvl6pPr>
            <a:lvl7pPr marL="1828891" indent="0">
              <a:buNone/>
              <a:defRPr sz="1333"/>
            </a:lvl7pPr>
            <a:lvl8pPr marL="2133707" indent="0">
              <a:buNone/>
              <a:defRPr sz="1333"/>
            </a:lvl8pPr>
            <a:lvl9pPr marL="2438522" indent="0">
              <a:buNone/>
              <a:defRPr sz="1333"/>
            </a:lvl9pPr>
          </a:lstStyle>
          <a:p>
            <a:endParaRPr lang="en-US"/>
          </a:p>
        </p:txBody>
      </p:sp>
      <p:sp>
        <p:nvSpPr>
          <p:cNvPr id="4" name="Text Placeholder 3"/>
          <p:cNvSpPr>
            <a:spLocks noGrp="1"/>
          </p:cNvSpPr>
          <p:nvPr>
            <p:ph type="body" sz="half" idx="2"/>
          </p:nvPr>
        </p:nvSpPr>
        <p:spPr>
          <a:xfrm>
            <a:off x="1194859" y="3578225"/>
            <a:ext cx="3657600" cy="5365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67517859"/>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45777661"/>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419600" y="183092"/>
            <a:ext cx="1371600" cy="390101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4800" y="183092"/>
            <a:ext cx="4013200" cy="39010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075580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slideLayout" Target="../slideLayouts/slideLayout90.xml"/><Relationship Id="rId18" Type="http://schemas.openxmlformats.org/officeDocument/2006/relationships/theme" Target="../theme/theme8.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slideLayout" Target="../slideLayouts/slideLayout89.xml"/><Relationship Id="rId17" Type="http://schemas.openxmlformats.org/officeDocument/2006/relationships/slideLayout" Target="../slideLayouts/slideLayout94.xml"/><Relationship Id="rId2" Type="http://schemas.openxmlformats.org/officeDocument/2006/relationships/slideLayout" Target="../slideLayouts/slideLayout79.xml"/><Relationship Id="rId16" Type="http://schemas.openxmlformats.org/officeDocument/2006/relationships/slideLayout" Target="../slideLayouts/slideLayout93.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5" Type="http://schemas.openxmlformats.org/officeDocument/2006/relationships/slideLayout" Target="../slideLayouts/slideLayout9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 Id="rId14" Type="http://schemas.openxmlformats.org/officeDocument/2006/relationships/slideLayout" Target="../slideLayouts/slideLayout91.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2.xml"/><Relationship Id="rId3" Type="http://schemas.openxmlformats.org/officeDocument/2006/relationships/slideLayout" Target="../slideLayouts/slideLayout97.xml"/><Relationship Id="rId7" Type="http://schemas.openxmlformats.org/officeDocument/2006/relationships/slideLayout" Target="../slideLayouts/slideLayout101.xml"/><Relationship Id="rId12" Type="http://schemas.openxmlformats.org/officeDocument/2006/relationships/theme" Target="../theme/theme9.xml"/><Relationship Id="rId2" Type="http://schemas.openxmlformats.org/officeDocument/2006/relationships/slideLayout" Target="../slideLayouts/slideLayout96.xml"/><Relationship Id="rId1" Type="http://schemas.openxmlformats.org/officeDocument/2006/relationships/slideLayout" Target="../slideLayouts/slideLayout95.xml"/><Relationship Id="rId6" Type="http://schemas.openxmlformats.org/officeDocument/2006/relationships/slideLayout" Target="../slideLayouts/slideLayout100.xml"/><Relationship Id="rId11" Type="http://schemas.openxmlformats.org/officeDocument/2006/relationships/slideLayout" Target="../slideLayouts/slideLayout105.xml"/><Relationship Id="rId5" Type="http://schemas.openxmlformats.org/officeDocument/2006/relationships/slideLayout" Target="../slideLayouts/slideLayout99.xml"/><Relationship Id="rId10" Type="http://schemas.openxmlformats.org/officeDocument/2006/relationships/slideLayout" Target="../slideLayouts/slideLayout104.xml"/><Relationship Id="rId4" Type="http://schemas.openxmlformats.org/officeDocument/2006/relationships/slideLayout" Target="../slideLayouts/slideLayout98.xml"/><Relationship Id="rId9" Type="http://schemas.openxmlformats.org/officeDocument/2006/relationships/slideLayout" Target="../slideLayouts/slideLayout103.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13.xml"/><Relationship Id="rId3" Type="http://schemas.openxmlformats.org/officeDocument/2006/relationships/slideLayout" Target="../slideLayouts/slideLayout108.xml"/><Relationship Id="rId7" Type="http://schemas.openxmlformats.org/officeDocument/2006/relationships/slideLayout" Target="../slideLayouts/slideLayout112.xml"/><Relationship Id="rId12" Type="http://schemas.openxmlformats.org/officeDocument/2006/relationships/theme" Target="../theme/theme10.xml"/><Relationship Id="rId2" Type="http://schemas.openxmlformats.org/officeDocument/2006/relationships/slideLayout" Target="../slideLayouts/slideLayout107.xml"/><Relationship Id="rId1" Type="http://schemas.openxmlformats.org/officeDocument/2006/relationships/slideLayout" Target="../slideLayouts/slideLayout106.xml"/><Relationship Id="rId6" Type="http://schemas.openxmlformats.org/officeDocument/2006/relationships/slideLayout" Target="../slideLayouts/slideLayout111.xml"/><Relationship Id="rId11" Type="http://schemas.openxmlformats.org/officeDocument/2006/relationships/slideLayout" Target="../slideLayouts/slideLayout116.xml"/><Relationship Id="rId5" Type="http://schemas.openxmlformats.org/officeDocument/2006/relationships/slideLayout" Target="../slideLayouts/slideLayout110.xml"/><Relationship Id="rId10" Type="http://schemas.openxmlformats.org/officeDocument/2006/relationships/slideLayout" Target="../slideLayouts/slideLayout115.xml"/><Relationship Id="rId4" Type="http://schemas.openxmlformats.org/officeDocument/2006/relationships/slideLayout" Target="../slideLayouts/slideLayout109.xml"/><Relationship Id="rId9" Type="http://schemas.openxmlformats.org/officeDocument/2006/relationships/slideLayout" Target="../slideLayouts/slideLayout114.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24.xml"/><Relationship Id="rId3" Type="http://schemas.openxmlformats.org/officeDocument/2006/relationships/slideLayout" Target="../slideLayouts/slideLayout119.xml"/><Relationship Id="rId7" Type="http://schemas.openxmlformats.org/officeDocument/2006/relationships/slideLayout" Target="../slideLayouts/slideLayout123.xml"/><Relationship Id="rId12" Type="http://schemas.openxmlformats.org/officeDocument/2006/relationships/theme" Target="../theme/theme11.xml"/><Relationship Id="rId2" Type="http://schemas.openxmlformats.org/officeDocument/2006/relationships/slideLayout" Target="../slideLayouts/slideLayout118.xml"/><Relationship Id="rId1" Type="http://schemas.openxmlformats.org/officeDocument/2006/relationships/slideLayout" Target="../slideLayouts/slideLayout117.xml"/><Relationship Id="rId6" Type="http://schemas.openxmlformats.org/officeDocument/2006/relationships/slideLayout" Target="../slideLayouts/slideLayout122.xml"/><Relationship Id="rId11" Type="http://schemas.openxmlformats.org/officeDocument/2006/relationships/slideLayout" Target="../slideLayouts/slideLayout127.xml"/><Relationship Id="rId5" Type="http://schemas.openxmlformats.org/officeDocument/2006/relationships/slideLayout" Target="../slideLayouts/slideLayout121.xml"/><Relationship Id="rId10" Type="http://schemas.openxmlformats.org/officeDocument/2006/relationships/slideLayout" Target="../slideLayouts/slideLayout126.xml"/><Relationship Id="rId4" Type="http://schemas.openxmlformats.org/officeDocument/2006/relationships/slideLayout" Target="../slideLayouts/slideLayout120.xml"/><Relationship Id="rId9" Type="http://schemas.openxmlformats.org/officeDocument/2006/relationships/slideLayout" Target="../slideLayouts/slideLayout125.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35.xml"/><Relationship Id="rId3" Type="http://schemas.openxmlformats.org/officeDocument/2006/relationships/slideLayout" Target="../slideLayouts/slideLayout130.xml"/><Relationship Id="rId7" Type="http://schemas.openxmlformats.org/officeDocument/2006/relationships/slideLayout" Target="../slideLayouts/slideLayout134.xml"/><Relationship Id="rId12" Type="http://schemas.openxmlformats.org/officeDocument/2006/relationships/theme" Target="../theme/theme12.xml"/><Relationship Id="rId2" Type="http://schemas.openxmlformats.org/officeDocument/2006/relationships/slideLayout" Target="../slideLayouts/slideLayout129.xml"/><Relationship Id="rId1" Type="http://schemas.openxmlformats.org/officeDocument/2006/relationships/slideLayout" Target="../slideLayouts/slideLayout128.xml"/><Relationship Id="rId6" Type="http://schemas.openxmlformats.org/officeDocument/2006/relationships/slideLayout" Target="../slideLayouts/slideLayout133.xml"/><Relationship Id="rId11" Type="http://schemas.openxmlformats.org/officeDocument/2006/relationships/slideLayout" Target="../slideLayouts/slideLayout138.xml"/><Relationship Id="rId5" Type="http://schemas.openxmlformats.org/officeDocument/2006/relationships/slideLayout" Target="../slideLayouts/slideLayout132.xml"/><Relationship Id="rId10" Type="http://schemas.openxmlformats.org/officeDocument/2006/relationships/slideLayout" Target="../slideLayouts/slideLayout137.xml"/><Relationship Id="rId4" Type="http://schemas.openxmlformats.org/officeDocument/2006/relationships/slideLayout" Target="../slideLayouts/slideLayout131.xml"/><Relationship Id="rId9" Type="http://schemas.openxmlformats.org/officeDocument/2006/relationships/slideLayout" Target="../slideLayouts/slideLayout136.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6.xml"/><Relationship Id="rId3" Type="http://schemas.openxmlformats.org/officeDocument/2006/relationships/slideLayout" Target="../slideLayouts/slideLayout141.xml"/><Relationship Id="rId7" Type="http://schemas.openxmlformats.org/officeDocument/2006/relationships/slideLayout" Target="../slideLayouts/slideLayout145.xml"/><Relationship Id="rId12" Type="http://schemas.openxmlformats.org/officeDocument/2006/relationships/theme" Target="../theme/theme13.xml"/><Relationship Id="rId2" Type="http://schemas.openxmlformats.org/officeDocument/2006/relationships/slideLayout" Target="../slideLayouts/slideLayout140.xml"/><Relationship Id="rId1" Type="http://schemas.openxmlformats.org/officeDocument/2006/relationships/slideLayout" Target="../slideLayouts/slideLayout139.xml"/><Relationship Id="rId6" Type="http://schemas.openxmlformats.org/officeDocument/2006/relationships/slideLayout" Target="../slideLayouts/slideLayout144.xml"/><Relationship Id="rId11" Type="http://schemas.openxmlformats.org/officeDocument/2006/relationships/slideLayout" Target="../slideLayouts/slideLayout149.xml"/><Relationship Id="rId5" Type="http://schemas.openxmlformats.org/officeDocument/2006/relationships/slideLayout" Target="../slideLayouts/slideLayout143.xml"/><Relationship Id="rId10" Type="http://schemas.openxmlformats.org/officeDocument/2006/relationships/slideLayout" Target="../slideLayouts/slideLayout148.xml"/><Relationship Id="rId4" Type="http://schemas.openxmlformats.org/officeDocument/2006/relationships/slideLayout" Target="../slideLayouts/slideLayout142.xml"/><Relationship Id="rId9" Type="http://schemas.openxmlformats.org/officeDocument/2006/relationships/slideLayout" Target="../slideLayouts/slideLayout14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183092"/>
            <a:ext cx="5486400" cy="762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304800" y="1066800"/>
            <a:ext cx="5486400" cy="301730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304800" y="4237567"/>
            <a:ext cx="1422400" cy="243417"/>
          </a:xfrm>
          <a:prstGeom prst="rect">
            <a:avLst/>
          </a:prstGeom>
        </p:spPr>
        <p:txBody>
          <a:bodyPr vert="horz" lIns="91440" tIns="45720" rIns="91440" bIns="45720" rtlCol="0" anchor="ctr"/>
          <a:lstStyle>
            <a:lvl1pPr algn="l">
              <a:defRPr sz="800">
                <a:solidFill>
                  <a:schemeClr val="tx1">
                    <a:tint val="75000"/>
                  </a:schemeClr>
                </a:solidFill>
              </a:defRPr>
            </a:lvl1p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3"/>
          </p:nvPr>
        </p:nvSpPr>
        <p:spPr>
          <a:xfrm>
            <a:off x="2082800" y="4237567"/>
            <a:ext cx="1930400" cy="243417"/>
          </a:xfrm>
          <a:prstGeom prst="rect">
            <a:avLst/>
          </a:prstGeom>
        </p:spPr>
        <p:txBody>
          <a:bodyPr vert="horz" lIns="91440" tIns="45720" rIns="91440" bIns="45720" rtlCol="0" anchor="ctr"/>
          <a:lstStyle>
            <a:lvl1pPr algn="ctr">
              <a:defRPr sz="8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4368800" y="4237567"/>
            <a:ext cx="1422400" cy="243417"/>
          </a:xfrm>
          <a:prstGeom prst="rect">
            <a:avLst/>
          </a:prstGeom>
        </p:spPr>
        <p:txBody>
          <a:bodyPr vert="horz" lIns="91440" tIns="45720" rIns="91440" bIns="45720" rtlCol="0" anchor="ctr"/>
          <a:lstStyle>
            <a:lvl1pPr algn="r">
              <a:defRPr sz="8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597734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609630" rtl="0" eaLnBrk="1" latinLnBrk="0" hangingPunct="1">
        <a:spcBef>
          <a:spcPct val="0"/>
        </a:spcBef>
        <a:buNone/>
        <a:defRPr sz="2933" kern="1200">
          <a:solidFill>
            <a:schemeClr val="tx1"/>
          </a:solidFill>
          <a:latin typeface="+mj-lt"/>
          <a:ea typeface="+mj-ea"/>
          <a:cs typeface="+mj-cs"/>
        </a:defRPr>
      </a:lvl1pPr>
    </p:titleStyle>
    <p:body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p:bodyStyle>
    <p:otherStyle>
      <a:defPPr>
        <a:defRPr lang="en-US"/>
      </a:defPPr>
      <a:lvl1pPr marL="0" algn="l" defTabSz="609630" rtl="0" eaLnBrk="1" latinLnBrk="0" hangingPunct="1">
        <a:defRPr sz="1200" kern="1200">
          <a:solidFill>
            <a:schemeClr val="tx1"/>
          </a:solidFill>
          <a:latin typeface="+mn-lt"/>
          <a:ea typeface="+mn-ea"/>
          <a:cs typeface="+mn-cs"/>
        </a:defRPr>
      </a:lvl1pPr>
      <a:lvl2pPr marL="304815" algn="l" defTabSz="609630" rtl="0" eaLnBrk="1" latinLnBrk="0" hangingPunct="1">
        <a:defRPr sz="1200" kern="1200">
          <a:solidFill>
            <a:schemeClr val="tx1"/>
          </a:solidFill>
          <a:latin typeface="+mn-lt"/>
          <a:ea typeface="+mn-ea"/>
          <a:cs typeface="+mn-cs"/>
        </a:defRPr>
      </a:lvl2pPr>
      <a:lvl3pPr marL="609630" algn="l" defTabSz="609630" rtl="0" eaLnBrk="1" latinLnBrk="0" hangingPunct="1">
        <a:defRPr sz="1200" kern="1200">
          <a:solidFill>
            <a:schemeClr val="tx1"/>
          </a:solidFill>
          <a:latin typeface="+mn-lt"/>
          <a:ea typeface="+mn-ea"/>
          <a:cs typeface="+mn-cs"/>
        </a:defRPr>
      </a:lvl3pPr>
      <a:lvl4pPr marL="914446" algn="l" defTabSz="609630" rtl="0" eaLnBrk="1" latinLnBrk="0" hangingPunct="1">
        <a:defRPr sz="1200" kern="1200">
          <a:solidFill>
            <a:schemeClr val="tx1"/>
          </a:solidFill>
          <a:latin typeface="+mn-lt"/>
          <a:ea typeface="+mn-ea"/>
          <a:cs typeface="+mn-cs"/>
        </a:defRPr>
      </a:lvl4pPr>
      <a:lvl5pPr marL="1219261" algn="l" defTabSz="609630" rtl="0" eaLnBrk="1" latinLnBrk="0" hangingPunct="1">
        <a:defRPr sz="1200" kern="1200">
          <a:solidFill>
            <a:schemeClr val="tx1"/>
          </a:solidFill>
          <a:latin typeface="+mn-lt"/>
          <a:ea typeface="+mn-ea"/>
          <a:cs typeface="+mn-cs"/>
        </a:defRPr>
      </a:lvl5pPr>
      <a:lvl6pPr marL="1524076" algn="l" defTabSz="609630" rtl="0" eaLnBrk="1" latinLnBrk="0" hangingPunct="1">
        <a:defRPr sz="1200" kern="1200">
          <a:solidFill>
            <a:schemeClr val="tx1"/>
          </a:solidFill>
          <a:latin typeface="+mn-lt"/>
          <a:ea typeface="+mn-ea"/>
          <a:cs typeface="+mn-cs"/>
        </a:defRPr>
      </a:lvl6pPr>
      <a:lvl7pPr marL="1828891" algn="l" defTabSz="609630" rtl="0" eaLnBrk="1" latinLnBrk="0" hangingPunct="1">
        <a:defRPr sz="1200" kern="1200">
          <a:solidFill>
            <a:schemeClr val="tx1"/>
          </a:solidFill>
          <a:latin typeface="+mn-lt"/>
          <a:ea typeface="+mn-ea"/>
          <a:cs typeface="+mn-cs"/>
        </a:defRPr>
      </a:lvl7pPr>
      <a:lvl8pPr marL="2133707" algn="l" defTabSz="609630" rtl="0" eaLnBrk="1" latinLnBrk="0" hangingPunct="1">
        <a:defRPr sz="1200" kern="1200">
          <a:solidFill>
            <a:schemeClr val="tx1"/>
          </a:solidFill>
          <a:latin typeface="+mn-lt"/>
          <a:ea typeface="+mn-ea"/>
          <a:cs typeface="+mn-cs"/>
        </a:defRPr>
      </a:lvl8pPr>
      <a:lvl9pPr marL="2438522" algn="l" defTabSz="609630" rtl="0" eaLnBrk="1" latinLnBrk="0" hangingPunct="1">
        <a:defRPr sz="12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183092"/>
            <a:ext cx="5486400" cy="762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304800" y="1066800"/>
            <a:ext cx="5486400" cy="301730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304800" y="4237567"/>
            <a:ext cx="1422400" cy="243417"/>
          </a:xfrm>
          <a:prstGeom prst="rect">
            <a:avLst/>
          </a:prstGeom>
        </p:spPr>
        <p:txBody>
          <a:bodyPr vert="horz" lIns="91440" tIns="45720" rIns="91440" bIns="45720" rtlCol="0" anchor="ctr"/>
          <a:lstStyle>
            <a:lvl1pPr algn="l">
              <a:defRPr sz="800">
                <a:solidFill>
                  <a:schemeClr val="tx1">
                    <a:tint val="75000"/>
                  </a:schemeClr>
                </a:solidFill>
              </a:defRPr>
            </a:lvl1p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3"/>
          </p:nvPr>
        </p:nvSpPr>
        <p:spPr>
          <a:xfrm>
            <a:off x="2082800" y="4237567"/>
            <a:ext cx="1930400" cy="243417"/>
          </a:xfrm>
          <a:prstGeom prst="rect">
            <a:avLst/>
          </a:prstGeom>
        </p:spPr>
        <p:txBody>
          <a:bodyPr vert="horz" lIns="91440" tIns="45720" rIns="91440" bIns="45720" rtlCol="0" anchor="ctr"/>
          <a:lstStyle>
            <a:lvl1pPr algn="ctr">
              <a:defRPr sz="8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4368800" y="4237567"/>
            <a:ext cx="1422400" cy="243417"/>
          </a:xfrm>
          <a:prstGeom prst="rect">
            <a:avLst/>
          </a:prstGeom>
        </p:spPr>
        <p:txBody>
          <a:bodyPr vert="horz" lIns="91440" tIns="45720" rIns="91440" bIns="45720" rtlCol="0" anchor="ctr"/>
          <a:lstStyle>
            <a:lvl1pPr algn="r">
              <a:defRPr sz="8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0179607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609630" rtl="0" eaLnBrk="1" latinLnBrk="0" hangingPunct="1">
        <a:spcBef>
          <a:spcPct val="0"/>
        </a:spcBef>
        <a:buNone/>
        <a:defRPr sz="2933" kern="1200">
          <a:solidFill>
            <a:schemeClr val="tx1"/>
          </a:solidFill>
          <a:latin typeface="+mj-lt"/>
          <a:ea typeface="+mj-ea"/>
          <a:cs typeface="+mj-cs"/>
        </a:defRPr>
      </a:lvl1pPr>
    </p:titleStyle>
    <p:body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p:bodyStyle>
    <p:otherStyle>
      <a:defPPr>
        <a:defRPr lang="en-US"/>
      </a:defPPr>
      <a:lvl1pPr marL="0" algn="l" defTabSz="609630" rtl="0" eaLnBrk="1" latinLnBrk="0" hangingPunct="1">
        <a:defRPr sz="1200" kern="1200">
          <a:solidFill>
            <a:schemeClr val="tx1"/>
          </a:solidFill>
          <a:latin typeface="+mn-lt"/>
          <a:ea typeface="+mn-ea"/>
          <a:cs typeface="+mn-cs"/>
        </a:defRPr>
      </a:lvl1pPr>
      <a:lvl2pPr marL="304815" algn="l" defTabSz="609630" rtl="0" eaLnBrk="1" latinLnBrk="0" hangingPunct="1">
        <a:defRPr sz="1200" kern="1200">
          <a:solidFill>
            <a:schemeClr val="tx1"/>
          </a:solidFill>
          <a:latin typeface="+mn-lt"/>
          <a:ea typeface="+mn-ea"/>
          <a:cs typeface="+mn-cs"/>
        </a:defRPr>
      </a:lvl2pPr>
      <a:lvl3pPr marL="609630" algn="l" defTabSz="609630" rtl="0" eaLnBrk="1" latinLnBrk="0" hangingPunct="1">
        <a:defRPr sz="1200" kern="1200">
          <a:solidFill>
            <a:schemeClr val="tx1"/>
          </a:solidFill>
          <a:latin typeface="+mn-lt"/>
          <a:ea typeface="+mn-ea"/>
          <a:cs typeface="+mn-cs"/>
        </a:defRPr>
      </a:lvl3pPr>
      <a:lvl4pPr marL="914446" algn="l" defTabSz="609630" rtl="0" eaLnBrk="1" latinLnBrk="0" hangingPunct="1">
        <a:defRPr sz="1200" kern="1200">
          <a:solidFill>
            <a:schemeClr val="tx1"/>
          </a:solidFill>
          <a:latin typeface="+mn-lt"/>
          <a:ea typeface="+mn-ea"/>
          <a:cs typeface="+mn-cs"/>
        </a:defRPr>
      </a:lvl4pPr>
      <a:lvl5pPr marL="1219261" algn="l" defTabSz="609630" rtl="0" eaLnBrk="1" latinLnBrk="0" hangingPunct="1">
        <a:defRPr sz="1200" kern="1200">
          <a:solidFill>
            <a:schemeClr val="tx1"/>
          </a:solidFill>
          <a:latin typeface="+mn-lt"/>
          <a:ea typeface="+mn-ea"/>
          <a:cs typeface="+mn-cs"/>
        </a:defRPr>
      </a:lvl5pPr>
      <a:lvl6pPr marL="1524076" algn="l" defTabSz="609630" rtl="0" eaLnBrk="1" latinLnBrk="0" hangingPunct="1">
        <a:defRPr sz="1200" kern="1200">
          <a:solidFill>
            <a:schemeClr val="tx1"/>
          </a:solidFill>
          <a:latin typeface="+mn-lt"/>
          <a:ea typeface="+mn-ea"/>
          <a:cs typeface="+mn-cs"/>
        </a:defRPr>
      </a:lvl6pPr>
      <a:lvl7pPr marL="1828891" algn="l" defTabSz="609630" rtl="0" eaLnBrk="1" latinLnBrk="0" hangingPunct="1">
        <a:defRPr sz="1200" kern="1200">
          <a:solidFill>
            <a:schemeClr val="tx1"/>
          </a:solidFill>
          <a:latin typeface="+mn-lt"/>
          <a:ea typeface="+mn-ea"/>
          <a:cs typeface="+mn-cs"/>
        </a:defRPr>
      </a:lvl7pPr>
      <a:lvl8pPr marL="2133707" algn="l" defTabSz="609630" rtl="0" eaLnBrk="1" latinLnBrk="0" hangingPunct="1">
        <a:defRPr sz="1200" kern="1200">
          <a:solidFill>
            <a:schemeClr val="tx1"/>
          </a:solidFill>
          <a:latin typeface="+mn-lt"/>
          <a:ea typeface="+mn-ea"/>
          <a:cs typeface="+mn-cs"/>
        </a:defRPr>
      </a:lvl8pPr>
      <a:lvl9pPr marL="2438522" algn="l" defTabSz="609630" rtl="0" eaLnBrk="1" latinLnBrk="0" hangingPunct="1">
        <a:defRPr sz="12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183092"/>
            <a:ext cx="5486400" cy="762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304800" y="1066800"/>
            <a:ext cx="5486400" cy="301730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304800" y="4237567"/>
            <a:ext cx="1422400" cy="243417"/>
          </a:xfrm>
          <a:prstGeom prst="rect">
            <a:avLst/>
          </a:prstGeom>
        </p:spPr>
        <p:txBody>
          <a:bodyPr vert="horz" lIns="91440" tIns="45720" rIns="91440" bIns="45720" rtlCol="0" anchor="ctr"/>
          <a:lstStyle>
            <a:lvl1pPr algn="l">
              <a:defRPr sz="800">
                <a:solidFill>
                  <a:schemeClr val="tx1">
                    <a:tint val="75000"/>
                  </a:schemeClr>
                </a:solidFill>
              </a:defRPr>
            </a:lvl1p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3"/>
          </p:nvPr>
        </p:nvSpPr>
        <p:spPr>
          <a:xfrm>
            <a:off x="2082800" y="4237567"/>
            <a:ext cx="1930400" cy="243417"/>
          </a:xfrm>
          <a:prstGeom prst="rect">
            <a:avLst/>
          </a:prstGeom>
        </p:spPr>
        <p:txBody>
          <a:bodyPr vert="horz" lIns="91440" tIns="45720" rIns="91440" bIns="45720" rtlCol="0" anchor="ctr"/>
          <a:lstStyle>
            <a:lvl1pPr algn="ctr">
              <a:defRPr sz="8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4368800" y="4237567"/>
            <a:ext cx="1422400" cy="243417"/>
          </a:xfrm>
          <a:prstGeom prst="rect">
            <a:avLst/>
          </a:prstGeom>
        </p:spPr>
        <p:txBody>
          <a:bodyPr vert="horz" lIns="91440" tIns="45720" rIns="91440" bIns="45720" rtlCol="0" anchor="ctr"/>
          <a:lstStyle>
            <a:lvl1pPr algn="r">
              <a:defRPr sz="8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1718387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609630" rtl="0" eaLnBrk="1" latinLnBrk="0" hangingPunct="1">
        <a:spcBef>
          <a:spcPct val="0"/>
        </a:spcBef>
        <a:buNone/>
        <a:defRPr sz="2933" kern="1200">
          <a:solidFill>
            <a:schemeClr val="tx1"/>
          </a:solidFill>
          <a:latin typeface="+mj-lt"/>
          <a:ea typeface="+mj-ea"/>
          <a:cs typeface="+mj-cs"/>
        </a:defRPr>
      </a:lvl1pPr>
    </p:titleStyle>
    <p:body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p:bodyStyle>
    <p:otherStyle>
      <a:defPPr>
        <a:defRPr lang="en-US"/>
      </a:defPPr>
      <a:lvl1pPr marL="0" algn="l" defTabSz="609630" rtl="0" eaLnBrk="1" latinLnBrk="0" hangingPunct="1">
        <a:defRPr sz="1200" kern="1200">
          <a:solidFill>
            <a:schemeClr val="tx1"/>
          </a:solidFill>
          <a:latin typeface="+mn-lt"/>
          <a:ea typeface="+mn-ea"/>
          <a:cs typeface="+mn-cs"/>
        </a:defRPr>
      </a:lvl1pPr>
      <a:lvl2pPr marL="304815" algn="l" defTabSz="609630" rtl="0" eaLnBrk="1" latinLnBrk="0" hangingPunct="1">
        <a:defRPr sz="1200" kern="1200">
          <a:solidFill>
            <a:schemeClr val="tx1"/>
          </a:solidFill>
          <a:latin typeface="+mn-lt"/>
          <a:ea typeface="+mn-ea"/>
          <a:cs typeface="+mn-cs"/>
        </a:defRPr>
      </a:lvl2pPr>
      <a:lvl3pPr marL="609630" algn="l" defTabSz="609630" rtl="0" eaLnBrk="1" latinLnBrk="0" hangingPunct="1">
        <a:defRPr sz="1200" kern="1200">
          <a:solidFill>
            <a:schemeClr val="tx1"/>
          </a:solidFill>
          <a:latin typeface="+mn-lt"/>
          <a:ea typeface="+mn-ea"/>
          <a:cs typeface="+mn-cs"/>
        </a:defRPr>
      </a:lvl3pPr>
      <a:lvl4pPr marL="914446" algn="l" defTabSz="609630" rtl="0" eaLnBrk="1" latinLnBrk="0" hangingPunct="1">
        <a:defRPr sz="1200" kern="1200">
          <a:solidFill>
            <a:schemeClr val="tx1"/>
          </a:solidFill>
          <a:latin typeface="+mn-lt"/>
          <a:ea typeface="+mn-ea"/>
          <a:cs typeface="+mn-cs"/>
        </a:defRPr>
      </a:lvl4pPr>
      <a:lvl5pPr marL="1219261" algn="l" defTabSz="609630" rtl="0" eaLnBrk="1" latinLnBrk="0" hangingPunct="1">
        <a:defRPr sz="1200" kern="1200">
          <a:solidFill>
            <a:schemeClr val="tx1"/>
          </a:solidFill>
          <a:latin typeface="+mn-lt"/>
          <a:ea typeface="+mn-ea"/>
          <a:cs typeface="+mn-cs"/>
        </a:defRPr>
      </a:lvl5pPr>
      <a:lvl6pPr marL="1524076" algn="l" defTabSz="609630" rtl="0" eaLnBrk="1" latinLnBrk="0" hangingPunct="1">
        <a:defRPr sz="1200" kern="1200">
          <a:solidFill>
            <a:schemeClr val="tx1"/>
          </a:solidFill>
          <a:latin typeface="+mn-lt"/>
          <a:ea typeface="+mn-ea"/>
          <a:cs typeface="+mn-cs"/>
        </a:defRPr>
      </a:lvl6pPr>
      <a:lvl7pPr marL="1828891" algn="l" defTabSz="609630" rtl="0" eaLnBrk="1" latinLnBrk="0" hangingPunct="1">
        <a:defRPr sz="1200" kern="1200">
          <a:solidFill>
            <a:schemeClr val="tx1"/>
          </a:solidFill>
          <a:latin typeface="+mn-lt"/>
          <a:ea typeface="+mn-ea"/>
          <a:cs typeface="+mn-cs"/>
        </a:defRPr>
      </a:lvl7pPr>
      <a:lvl8pPr marL="2133707" algn="l" defTabSz="609630" rtl="0" eaLnBrk="1" latinLnBrk="0" hangingPunct="1">
        <a:defRPr sz="1200" kern="1200">
          <a:solidFill>
            <a:schemeClr val="tx1"/>
          </a:solidFill>
          <a:latin typeface="+mn-lt"/>
          <a:ea typeface="+mn-ea"/>
          <a:cs typeface="+mn-cs"/>
        </a:defRPr>
      </a:lvl8pPr>
      <a:lvl9pPr marL="2438522" algn="l" defTabSz="609630" rtl="0" eaLnBrk="1" latinLnBrk="0" hangingPunct="1">
        <a:defRPr sz="12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183092"/>
            <a:ext cx="5486400" cy="762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304800" y="1066800"/>
            <a:ext cx="5486400" cy="301730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304800" y="4237567"/>
            <a:ext cx="1422400" cy="243417"/>
          </a:xfrm>
          <a:prstGeom prst="rect">
            <a:avLst/>
          </a:prstGeom>
        </p:spPr>
        <p:txBody>
          <a:bodyPr vert="horz" lIns="91440" tIns="45720" rIns="91440" bIns="45720" rtlCol="0" anchor="ctr"/>
          <a:lstStyle>
            <a:lvl1pPr algn="l">
              <a:defRPr sz="800">
                <a:solidFill>
                  <a:schemeClr val="tx1">
                    <a:tint val="75000"/>
                  </a:schemeClr>
                </a:solidFill>
              </a:defRPr>
            </a:lvl1p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3"/>
          </p:nvPr>
        </p:nvSpPr>
        <p:spPr>
          <a:xfrm>
            <a:off x="2082800" y="4237567"/>
            <a:ext cx="1930400" cy="243417"/>
          </a:xfrm>
          <a:prstGeom prst="rect">
            <a:avLst/>
          </a:prstGeom>
        </p:spPr>
        <p:txBody>
          <a:bodyPr vert="horz" lIns="91440" tIns="45720" rIns="91440" bIns="45720" rtlCol="0" anchor="ctr"/>
          <a:lstStyle>
            <a:lvl1pPr algn="ctr">
              <a:defRPr sz="8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4368800" y="4237567"/>
            <a:ext cx="1422400" cy="243417"/>
          </a:xfrm>
          <a:prstGeom prst="rect">
            <a:avLst/>
          </a:prstGeom>
        </p:spPr>
        <p:txBody>
          <a:bodyPr vert="horz" lIns="91440" tIns="45720" rIns="91440" bIns="45720" rtlCol="0" anchor="ctr"/>
          <a:lstStyle>
            <a:lvl1pPr algn="r">
              <a:defRPr sz="8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07162843"/>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609630" rtl="0" eaLnBrk="1" latinLnBrk="0" hangingPunct="1">
        <a:spcBef>
          <a:spcPct val="0"/>
        </a:spcBef>
        <a:buNone/>
        <a:defRPr sz="2933" kern="1200">
          <a:solidFill>
            <a:schemeClr val="tx1"/>
          </a:solidFill>
          <a:latin typeface="+mj-lt"/>
          <a:ea typeface="+mj-ea"/>
          <a:cs typeface="+mj-cs"/>
        </a:defRPr>
      </a:lvl1pPr>
    </p:titleStyle>
    <p:body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p:bodyStyle>
    <p:otherStyle>
      <a:defPPr>
        <a:defRPr lang="en-US"/>
      </a:defPPr>
      <a:lvl1pPr marL="0" algn="l" defTabSz="609630" rtl="0" eaLnBrk="1" latinLnBrk="0" hangingPunct="1">
        <a:defRPr sz="1200" kern="1200">
          <a:solidFill>
            <a:schemeClr val="tx1"/>
          </a:solidFill>
          <a:latin typeface="+mn-lt"/>
          <a:ea typeface="+mn-ea"/>
          <a:cs typeface="+mn-cs"/>
        </a:defRPr>
      </a:lvl1pPr>
      <a:lvl2pPr marL="304815" algn="l" defTabSz="609630" rtl="0" eaLnBrk="1" latinLnBrk="0" hangingPunct="1">
        <a:defRPr sz="1200" kern="1200">
          <a:solidFill>
            <a:schemeClr val="tx1"/>
          </a:solidFill>
          <a:latin typeface="+mn-lt"/>
          <a:ea typeface="+mn-ea"/>
          <a:cs typeface="+mn-cs"/>
        </a:defRPr>
      </a:lvl2pPr>
      <a:lvl3pPr marL="609630" algn="l" defTabSz="609630" rtl="0" eaLnBrk="1" latinLnBrk="0" hangingPunct="1">
        <a:defRPr sz="1200" kern="1200">
          <a:solidFill>
            <a:schemeClr val="tx1"/>
          </a:solidFill>
          <a:latin typeface="+mn-lt"/>
          <a:ea typeface="+mn-ea"/>
          <a:cs typeface="+mn-cs"/>
        </a:defRPr>
      </a:lvl3pPr>
      <a:lvl4pPr marL="914446" algn="l" defTabSz="609630" rtl="0" eaLnBrk="1" latinLnBrk="0" hangingPunct="1">
        <a:defRPr sz="1200" kern="1200">
          <a:solidFill>
            <a:schemeClr val="tx1"/>
          </a:solidFill>
          <a:latin typeface="+mn-lt"/>
          <a:ea typeface="+mn-ea"/>
          <a:cs typeface="+mn-cs"/>
        </a:defRPr>
      </a:lvl4pPr>
      <a:lvl5pPr marL="1219261" algn="l" defTabSz="609630" rtl="0" eaLnBrk="1" latinLnBrk="0" hangingPunct="1">
        <a:defRPr sz="1200" kern="1200">
          <a:solidFill>
            <a:schemeClr val="tx1"/>
          </a:solidFill>
          <a:latin typeface="+mn-lt"/>
          <a:ea typeface="+mn-ea"/>
          <a:cs typeface="+mn-cs"/>
        </a:defRPr>
      </a:lvl5pPr>
      <a:lvl6pPr marL="1524076" algn="l" defTabSz="609630" rtl="0" eaLnBrk="1" latinLnBrk="0" hangingPunct="1">
        <a:defRPr sz="1200" kern="1200">
          <a:solidFill>
            <a:schemeClr val="tx1"/>
          </a:solidFill>
          <a:latin typeface="+mn-lt"/>
          <a:ea typeface="+mn-ea"/>
          <a:cs typeface="+mn-cs"/>
        </a:defRPr>
      </a:lvl6pPr>
      <a:lvl7pPr marL="1828891" algn="l" defTabSz="609630" rtl="0" eaLnBrk="1" latinLnBrk="0" hangingPunct="1">
        <a:defRPr sz="1200" kern="1200">
          <a:solidFill>
            <a:schemeClr val="tx1"/>
          </a:solidFill>
          <a:latin typeface="+mn-lt"/>
          <a:ea typeface="+mn-ea"/>
          <a:cs typeface="+mn-cs"/>
        </a:defRPr>
      </a:lvl7pPr>
      <a:lvl8pPr marL="2133707" algn="l" defTabSz="609630" rtl="0" eaLnBrk="1" latinLnBrk="0" hangingPunct="1">
        <a:defRPr sz="1200" kern="1200">
          <a:solidFill>
            <a:schemeClr val="tx1"/>
          </a:solidFill>
          <a:latin typeface="+mn-lt"/>
          <a:ea typeface="+mn-ea"/>
          <a:cs typeface="+mn-cs"/>
        </a:defRPr>
      </a:lvl8pPr>
      <a:lvl9pPr marL="2438522" algn="l" defTabSz="609630" rtl="0" eaLnBrk="1" latinLnBrk="0" hangingPunct="1">
        <a:defRPr sz="12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183092"/>
            <a:ext cx="5486400" cy="762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304800" y="1066800"/>
            <a:ext cx="5486400" cy="301730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304800" y="4237567"/>
            <a:ext cx="1422400" cy="243417"/>
          </a:xfrm>
          <a:prstGeom prst="rect">
            <a:avLst/>
          </a:prstGeom>
        </p:spPr>
        <p:txBody>
          <a:bodyPr vert="horz" lIns="91440" tIns="45720" rIns="91440" bIns="45720" rtlCol="0" anchor="ctr"/>
          <a:lstStyle>
            <a:lvl1pPr algn="l">
              <a:defRPr sz="800">
                <a:solidFill>
                  <a:schemeClr val="tx1">
                    <a:tint val="75000"/>
                  </a:schemeClr>
                </a:solidFill>
              </a:defRPr>
            </a:lvl1p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3"/>
          </p:nvPr>
        </p:nvSpPr>
        <p:spPr>
          <a:xfrm>
            <a:off x="2082800" y="4237567"/>
            <a:ext cx="1930400" cy="243417"/>
          </a:xfrm>
          <a:prstGeom prst="rect">
            <a:avLst/>
          </a:prstGeom>
        </p:spPr>
        <p:txBody>
          <a:bodyPr vert="horz" lIns="91440" tIns="45720" rIns="91440" bIns="45720" rtlCol="0" anchor="ctr"/>
          <a:lstStyle>
            <a:lvl1pPr algn="ctr">
              <a:defRPr sz="8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4368800" y="4237567"/>
            <a:ext cx="1422400" cy="243417"/>
          </a:xfrm>
          <a:prstGeom prst="rect">
            <a:avLst/>
          </a:prstGeom>
        </p:spPr>
        <p:txBody>
          <a:bodyPr vert="horz" lIns="91440" tIns="45720" rIns="91440" bIns="45720" rtlCol="0" anchor="ctr"/>
          <a:lstStyle>
            <a:lvl1pPr algn="r">
              <a:defRPr sz="8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8830955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609630" rtl="0" eaLnBrk="1" latinLnBrk="0" hangingPunct="1">
        <a:spcBef>
          <a:spcPct val="0"/>
        </a:spcBef>
        <a:buNone/>
        <a:defRPr sz="2933" kern="1200">
          <a:solidFill>
            <a:schemeClr val="tx1"/>
          </a:solidFill>
          <a:latin typeface="+mj-lt"/>
          <a:ea typeface="+mj-ea"/>
          <a:cs typeface="+mj-cs"/>
        </a:defRPr>
      </a:lvl1pPr>
    </p:titleStyle>
    <p:body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p:bodyStyle>
    <p:otherStyle>
      <a:defPPr>
        <a:defRPr lang="en-US"/>
      </a:defPPr>
      <a:lvl1pPr marL="0" algn="l" defTabSz="609630" rtl="0" eaLnBrk="1" latinLnBrk="0" hangingPunct="1">
        <a:defRPr sz="1200" kern="1200">
          <a:solidFill>
            <a:schemeClr val="tx1"/>
          </a:solidFill>
          <a:latin typeface="+mn-lt"/>
          <a:ea typeface="+mn-ea"/>
          <a:cs typeface="+mn-cs"/>
        </a:defRPr>
      </a:lvl1pPr>
      <a:lvl2pPr marL="304815" algn="l" defTabSz="609630" rtl="0" eaLnBrk="1" latinLnBrk="0" hangingPunct="1">
        <a:defRPr sz="1200" kern="1200">
          <a:solidFill>
            <a:schemeClr val="tx1"/>
          </a:solidFill>
          <a:latin typeface="+mn-lt"/>
          <a:ea typeface="+mn-ea"/>
          <a:cs typeface="+mn-cs"/>
        </a:defRPr>
      </a:lvl2pPr>
      <a:lvl3pPr marL="609630" algn="l" defTabSz="609630" rtl="0" eaLnBrk="1" latinLnBrk="0" hangingPunct="1">
        <a:defRPr sz="1200" kern="1200">
          <a:solidFill>
            <a:schemeClr val="tx1"/>
          </a:solidFill>
          <a:latin typeface="+mn-lt"/>
          <a:ea typeface="+mn-ea"/>
          <a:cs typeface="+mn-cs"/>
        </a:defRPr>
      </a:lvl3pPr>
      <a:lvl4pPr marL="914446" algn="l" defTabSz="609630" rtl="0" eaLnBrk="1" latinLnBrk="0" hangingPunct="1">
        <a:defRPr sz="1200" kern="1200">
          <a:solidFill>
            <a:schemeClr val="tx1"/>
          </a:solidFill>
          <a:latin typeface="+mn-lt"/>
          <a:ea typeface="+mn-ea"/>
          <a:cs typeface="+mn-cs"/>
        </a:defRPr>
      </a:lvl4pPr>
      <a:lvl5pPr marL="1219261" algn="l" defTabSz="609630" rtl="0" eaLnBrk="1" latinLnBrk="0" hangingPunct="1">
        <a:defRPr sz="1200" kern="1200">
          <a:solidFill>
            <a:schemeClr val="tx1"/>
          </a:solidFill>
          <a:latin typeface="+mn-lt"/>
          <a:ea typeface="+mn-ea"/>
          <a:cs typeface="+mn-cs"/>
        </a:defRPr>
      </a:lvl5pPr>
      <a:lvl6pPr marL="1524076" algn="l" defTabSz="609630" rtl="0" eaLnBrk="1" latinLnBrk="0" hangingPunct="1">
        <a:defRPr sz="1200" kern="1200">
          <a:solidFill>
            <a:schemeClr val="tx1"/>
          </a:solidFill>
          <a:latin typeface="+mn-lt"/>
          <a:ea typeface="+mn-ea"/>
          <a:cs typeface="+mn-cs"/>
        </a:defRPr>
      </a:lvl6pPr>
      <a:lvl7pPr marL="1828891" algn="l" defTabSz="609630" rtl="0" eaLnBrk="1" latinLnBrk="0" hangingPunct="1">
        <a:defRPr sz="1200" kern="1200">
          <a:solidFill>
            <a:schemeClr val="tx1"/>
          </a:solidFill>
          <a:latin typeface="+mn-lt"/>
          <a:ea typeface="+mn-ea"/>
          <a:cs typeface="+mn-cs"/>
        </a:defRPr>
      </a:lvl7pPr>
      <a:lvl8pPr marL="2133707" algn="l" defTabSz="609630" rtl="0" eaLnBrk="1" latinLnBrk="0" hangingPunct="1">
        <a:defRPr sz="1200" kern="1200">
          <a:solidFill>
            <a:schemeClr val="tx1"/>
          </a:solidFill>
          <a:latin typeface="+mn-lt"/>
          <a:ea typeface="+mn-ea"/>
          <a:cs typeface="+mn-cs"/>
        </a:defRPr>
      </a:lvl8pPr>
      <a:lvl9pPr marL="2438522" algn="l" defTabSz="609630" rtl="0" eaLnBrk="1" latinLnBrk="0" hangingPunct="1">
        <a:defRPr sz="12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183092"/>
            <a:ext cx="5486400" cy="762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304800" y="1066800"/>
            <a:ext cx="5486400" cy="301730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304800" y="4237567"/>
            <a:ext cx="1422400" cy="243417"/>
          </a:xfrm>
          <a:prstGeom prst="rect">
            <a:avLst/>
          </a:prstGeom>
        </p:spPr>
        <p:txBody>
          <a:bodyPr vert="horz" lIns="91440" tIns="45720" rIns="91440" bIns="45720" rtlCol="0" anchor="ctr"/>
          <a:lstStyle>
            <a:lvl1pPr algn="l">
              <a:defRPr sz="800">
                <a:solidFill>
                  <a:schemeClr val="tx1">
                    <a:tint val="75000"/>
                  </a:schemeClr>
                </a:solidFill>
              </a:defRPr>
            </a:lvl1p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3"/>
          </p:nvPr>
        </p:nvSpPr>
        <p:spPr>
          <a:xfrm>
            <a:off x="2082800" y="4237567"/>
            <a:ext cx="1930400" cy="243417"/>
          </a:xfrm>
          <a:prstGeom prst="rect">
            <a:avLst/>
          </a:prstGeom>
        </p:spPr>
        <p:txBody>
          <a:bodyPr vert="horz" lIns="91440" tIns="45720" rIns="91440" bIns="45720" rtlCol="0" anchor="ctr"/>
          <a:lstStyle>
            <a:lvl1pPr algn="ctr">
              <a:defRPr sz="8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4368800" y="4237567"/>
            <a:ext cx="1422400" cy="243417"/>
          </a:xfrm>
          <a:prstGeom prst="rect">
            <a:avLst/>
          </a:prstGeom>
        </p:spPr>
        <p:txBody>
          <a:bodyPr vert="horz" lIns="91440" tIns="45720" rIns="91440" bIns="45720" rtlCol="0" anchor="ctr"/>
          <a:lstStyle>
            <a:lvl1pPr algn="r">
              <a:defRPr sz="8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57321854"/>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609630" rtl="0" eaLnBrk="1" latinLnBrk="0" hangingPunct="1">
        <a:spcBef>
          <a:spcPct val="0"/>
        </a:spcBef>
        <a:buNone/>
        <a:defRPr sz="2933" kern="1200">
          <a:solidFill>
            <a:schemeClr val="tx1"/>
          </a:solidFill>
          <a:latin typeface="+mj-lt"/>
          <a:ea typeface="+mj-ea"/>
          <a:cs typeface="+mj-cs"/>
        </a:defRPr>
      </a:lvl1pPr>
    </p:titleStyle>
    <p:body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p:bodyStyle>
    <p:otherStyle>
      <a:defPPr>
        <a:defRPr lang="en-US"/>
      </a:defPPr>
      <a:lvl1pPr marL="0" algn="l" defTabSz="609630" rtl="0" eaLnBrk="1" latinLnBrk="0" hangingPunct="1">
        <a:defRPr sz="1200" kern="1200">
          <a:solidFill>
            <a:schemeClr val="tx1"/>
          </a:solidFill>
          <a:latin typeface="+mn-lt"/>
          <a:ea typeface="+mn-ea"/>
          <a:cs typeface="+mn-cs"/>
        </a:defRPr>
      </a:lvl1pPr>
      <a:lvl2pPr marL="304815" algn="l" defTabSz="609630" rtl="0" eaLnBrk="1" latinLnBrk="0" hangingPunct="1">
        <a:defRPr sz="1200" kern="1200">
          <a:solidFill>
            <a:schemeClr val="tx1"/>
          </a:solidFill>
          <a:latin typeface="+mn-lt"/>
          <a:ea typeface="+mn-ea"/>
          <a:cs typeface="+mn-cs"/>
        </a:defRPr>
      </a:lvl2pPr>
      <a:lvl3pPr marL="609630" algn="l" defTabSz="609630" rtl="0" eaLnBrk="1" latinLnBrk="0" hangingPunct="1">
        <a:defRPr sz="1200" kern="1200">
          <a:solidFill>
            <a:schemeClr val="tx1"/>
          </a:solidFill>
          <a:latin typeface="+mn-lt"/>
          <a:ea typeface="+mn-ea"/>
          <a:cs typeface="+mn-cs"/>
        </a:defRPr>
      </a:lvl3pPr>
      <a:lvl4pPr marL="914446" algn="l" defTabSz="609630" rtl="0" eaLnBrk="1" latinLnBrk="0" hangingPunct="1">
        <a:defRPr sz="1200" kern="1200">
          <a:solidFill>
            <a:schemeClr val="tx1"/>
          </a:solidFill>
          <a:latin typeface="+mn-lt"/>
          <a:ea typeface="+mn-ea"/>
          <a:cs typeface="+mn-cs"/>
        </a:defRPr>
      </a:lvl4pPr>
      <a:lvl5pPr marL="1219261" algn="l" defTabSz="609630" rtl="0" eaLnBrk="1" latinLnBrk="0" hangingPunct="1">
        <a:defRPr sz="1200" kern="1200">
          <a:solidFill>
            <a:schemeClr val="tx1"/>
          </a:solidFill>
          <a:latin typeface="+mn-lt"/>
          <a:ea typeface="+mn-ea"/>
          <a:cs typeface="+mn-cs"/>
        </a:defRPr>
      </a:lvl5pPr>
      <a:lvl6pPr marL="1524076" algn="l" defTabSz="609630" rtl="0" eaLnBrk="1" latinLnBrk="0" hangingPunct="1">
        <a:defRPr sz="1200" kern="1200">
          <a:solidFill>
            <a:schemeClr val="tx1"/>
          </a:solidFill>
          <a:latin typeface="+mn-lt"/>
          <a:ea typeface="+mn-ea"/>
          <a:cs typeface="+mn-cs"/>
        </a:defRPr>
      </a:lvl6pPr>
      <a:lvl7pPr marL="1828891" algn="l" defTabSz="609630" rtl="0" eaLnBrk="1" latinLnBrk="0" hangingPunct="1">
        <a:defRPr sz="1200" kern="1200">
          <a:solidFill>
            <a:schemeClr val="tx1"/>
          </a:solidFill>
          <a:latin typeface="+mn-lt"/>
          <a:ea typeface="+mn-ea"/>
          <a:cs typeface="+mn-cs"/>
        </a:defRPr>
      </a:lvl7pPr>
      <a:lvl8pPr marL="2133707" algn="l" defTabSz="609630" rtl="0" eaLnBrk="1" latinLnBrk="0" hangingPunct="1">
        <a:defRPr sz="1200" kern="1200">
          <a:solidFill>
            <a:schemeClr val="tx1"/>
          </a:solidFill>
          <a:latin typeface="+mn-lt"/>
          <a:ea typeface="+mn-ea"/>
          <a:cs typeface="+mn-cs"/>
        </a:defRPr>
      </a:lvl8pPr>
      <a:lvl9pPr marL="2438522" algn="l" defTabSz="609630" rtl="0" eaLnBrk="1" latinLnBrk="0" hangingPunct="1">
        <a:defRPr sz="12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183092"/>
            <a:ext cx="5486400" cy="762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304800" y="1066800"/>
            <a:ext cx="5486400" cy="301730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304800" y="4237567"/>
            <a:ext cx="1422400" cy="243417"/>
          </a:xfrm>
          <a:prstGeom prst="rect">
            <a:avLst/>
          </a:prstGeom>
        </p:spPr>
        <p:txBody>
          <a:bodyPr vert="horz" lIns="91440" tIns="45720" rIns="91440" bIns="45720" rtlCol="0" anchor="ctr"/>
          <a:lstStyle>
            <a:lvl1pPr algn="l">
              <a:defRPr sz="800">
                <a:solidFill>
                  <a:schemeClr val="tx1">
                    <a:tint val="75000"/>
                  </a:schemeClr>
                </a:solidFill>
              </a:defRPr>
            </a:lvl1p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3"/>
          </p:nvPr>
        </p:nvSpPr>
        <p:spPr>
          <a:xfrm>
            <a:off x="2082800" y="4237567"/>
            <a:ext cx="1930400" cy="243417"/>
          </a:xfrm>
          <a:prstGeom prst="rect">
            <a:avLst/>
          </a:prstGeom>
        </p:spPr>
        <p:txBody>
          <a:bodyPr vert="horz" lIns="91440" tIns="45720" rIns="91440" bIns="45720" rtlCol="0" anchor="ctr"/>
          <a:lstStyle>
            <a:lvl1pPr algn="ctr">
              <a:defRPr sz="8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4368800" y="4237567"/>
            <a:ext cx="1422400" cy="243417"/>
          </a:xfrm>
          <a:prstGeom prst="rect">
            <a:avLst/>
          </a:prstGeom>
        </p:spPr>
        <p:txBody>
          <a:bodyPr vert="horz" lIns="91440" tIns="45720" rIns="91440" bIns="45720" rtlCol="0" anchor="ctr"/>
          <a:lstStyle>
            <a:lvl1pPr algn="r">
              <a:defRPr sz="8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34179833"/>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609630" rtl="0" eaLnBrk="1" latinLnBrk="0" hangingPunct="1">
        <a:spcBef>
          <a:spcPct val="0"/>
        </a:spcBef>
        <a:buNone/>
        <a:defRPr sz="2933" kern="1200">
          <a:solidFill>
            <a:schemeClr val="tx1"/>
          </a:solidFill>
          <a:latin typeface="+mj-lt"/>
          <a:ea typeface="+mj-ea"/>
          <a:cs typeface="+mj-cs"/>
        </a:defRPr>
      </a:lvl1pPr>
    </p:titleStyle>
    <p:body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p:bodyStyle>
    <p:otherStyle>
      <a:defPPr>
        <a:defRPr lang="en-US"/>
      </a:defPPr>
      <a:lvl1pPr marL="0" algn="l" defTabSz="609630" rtl="0" eaLnBrk="1" latinLnBrk="0" hangingPunct="1">
        <a:defRPr sz="1200" kern="1200">
          <a:solidFill>
            <a:schemeClr val="tx1"/>
          </a:solidFill>
          <a:latin typeface="+mn-lt"/>
          <a:ea typeface="+mn-ea"/>
          <a:cs typeface="+mn-cs"/>
        </a:defRPr>
      </a:lvl1pPr>
      <a:lvl2pPr marL="304815" algn="l" defTabSz="609630" rtl="0" eaLnBrk="1" latinLnBrk="0" hangingPunct="1">
        <a:defRPr sz="1200" kern="1200">
          <a:solidFill>
            <a:schemeClr val="tx1"/>
          </a:solidFill>
          <a:latin typeface="+mn-lt"/>
          <a:ea typeface="+mn-ea"/>
          <a:cs typeface="+mn-cs"/>
        </a:defRPr>
      </a:lvl2pPr>
      <a:lvl3pPr marL="609630" algn="l" defTabSz="609630" rtl="0" eaLnBrk="1" latinLnBrk="0" hangingPunct="1">
        <a:defRPr sz="1200" kern="1200">
          <a:solidFill>
            <a:schemeClr val="tx1"/>
          </a:solidFill>
          <a:latin typeface="+mn-lt"/>
          <a:ea typeface="+mn-ea"/>
          <a:cs typeface="+mn-cs"/>
        </a:defRPr>
      </a:lvl3pPr>
      <a:lvl4pPr marL="914446" algn="l" defTabSz="609630" rtl="0" eaLnBrk="1" latinLnBrk="0" hangingPunct="1">
        <a:defRPr sz="1200" kern="1200">
          <a:solidFill>
            <a:schemeClr val="tx1"/>
          </a:solidFill>
          <a:latin typeface="+mn-lt"/>
          <a:ea typeface="+mn-ea"/>
          <a:cs typeface="+mn-cs"/>
        </a:defRPr>
      </a:lvl4pPr>
      <a:lvl5pPr marL="1219261" algn="l" defTabSz="609630" rtl="0" eaLnBrk="1" latinLnBrk="0" hangingPunct="1">
        <a:defRPr sz="1200" kern="1200">
          <a:solidFill>
            <a:schemeClr val="tx1"/>
          </a:solidFill>
          <a:latin typeface="+mn-lt"/>
          <a:ea typeface="+mn-ea"/>
          <a:cs typeface="+mn-cs"/>
        </a:defRPr>
      </a:lvl5pPr>
      <a:lvl6pPr marL="1524076" algn="l" defTabSz="609630" rtl="0" eaLnBrk="1" latinLnBrk="0" hangingPunct="1">
        <a:defRPr sz="1200" kern="1200">
          <a:solidFill>
            <a:schemeClr val="tx1"/>
          </a:solidFill>
          <a:latin typeface="+mn-lt"/>
          <a:ea typeface="+mn-ea"/>
          <a:cs typeface="+mn-cs"/>
        </a:defRPr>
      </a:lvl6pPr>
      <a:lvl7pPr marL="1828891" algn="l" defTabSz="609630" rtl="0" eaLnBrk="1" latinLnBrk="0" hangingPunct="1">
        <a:defRPr sz="1200" kern="1200">
          <a:solidFill>
            <a:schemeClr val="tx1"/>
          </a:solidFill>
          <a:latin typeface="+mn-lt"/>
          <a:ea typeface="+mn-ea"/>
          <a:cs typeface="+mn-cs"/>
        </a:defRPr>
      </a:lvl7pPr>
      <a:lvl8pPr marL="2133707" algn="l" defTabSz="609630" rtl="0" eaLnBrk="1" latinLnBrk="0" hangingPunct="1">
        <a:defRPr sz="1200" kern="1200">
          <a:solidFill>
            <a:schemeClr val="tx1"/>
          </a:solidFill>
          <a:latin typeface="+mn-lt"/>
          <a:ea typeface="+mn-ea"/>
          <a:cs typeface="+mn-cs"/>
        </a:defRPr>
      </a:lvl8pPr>
      <a:lvl9pPr marL="2438522" algn="l" defTabSz="609630" rtl="0" eaLnBrk="1" latinLnBrk="0" hangingPunct="1">
        <a:defRPr sz="12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CF9A62CF-B86F-413B-B4CF-C885E9F7D56F}" type="datetimeFigureOut">
              <a:rPr lang="uk-UA" smtClean="0"/>
              <a:t>27.10.2024</a:t>
            </a:fld>
            <a:endParaRPr lang="uk-UA"/>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uk-UA"/>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F46C89C1-13C5-4E51-A54D-E6DAE137CDC7}" type="slidenum">
              <a:rPr lang="uk-UA" smtClean="0"/>
              <a:t>‹#›</a:t>
            </a:fld>
            <a:endParaRPr lang="uk-UA"/>
          </a:p>
        </p:txBody>
      </p:sp>
    </p:spTree>
    <p:extLst>
      <p:ext uri="{BB962C8B-B14F-4D97-AF65-F5344CB8AC3E}">
        <p14:creationId xmlns:p14="http://schemas.microsoft.com/office/powerpoint/2010/main" val="2412835100"/>
      </p:ext>
    </p:extLst>
  </p:cSld>
  <p:clrMap bg1="dk1" tx1="lt1" bg2="dk2" tx2="lt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 id="2147483769" r:id="rId13"/>
    <p:sldLayoutId id="2147483770" r:id="rId14"/>
    <p:sldLayoutId id="2147483771" r:id="rId15"/>
    <p:sldLayoutId id="2147483772" r:id="rId16"/>
    <p:sldLayoutId id="2147483773"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183092"/>
            <a:ext cx="5486400" cy="762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304800" y="1066800"/>
            <a:ext cx="5486400" cy="301730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304800" y="4237567"/>
            <a:ext cx="1422400" cy="243417"/>
          </a:xfrm>
          <a:prstGeom prst="rect">
            <a:avLst/>
          </a:prstGeom>
        </p:spPr>
        <p:txBody>
          <a:bodyPr vert="horz" lIns="91440" tIns="45720" rIns="91440" bIns="45720" rtlCol="0" anchor="ctr"/>
          <a:lstStyle>
            <a:lvl1pPr algn="l">
              <a:defRPr sz="800">
                <a:solidFill>
                  <a:schemeClr val="tx1">
                    <a:tint val="75000"/>
                  </a:schemeClr>
                </a:solidFill>
              </a:defRPr>
            </a:lvl1p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3"/>
          </p:nvPr>
        </p:nvSpPr>
        <p:spPr>
          <a:xfrm>
            <a:off x="2082800" y="4237567"/>
            <a:ext cx="1930400" cy="243417"/>
          </a:xfrm>
          <a:prstGeom prst="rect">
            <a:avLst/>
          </a:prstGeom>
        </p:spPr>
        <p:txBody>
          <a:bodyPr vert="horz" lIns="91440" tIns="45720" rIns="91440" bIns="45720" rtlCol="0" anchor="ctr"/>
          <a:lstStyle>
            <a:lvl1pPr algn="ctr">
              <a:defRPr sz="8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4368800" y="4237567"/>
            <a:ext cx="1422400" cy="243417"/>
          </a:xfrm>
          <a:prstGeom prst="rect">
            <a:avLst/>
          </a:prstGeom>
        </p:spPr>
        <p:txBody>
          <a:bodyPr vert="horz" lIns="91440" tIns="45720" rIns="91440" bIns="45720" rtlCol="0" anchor="ctr"/>
          <a:lstStyle>
            <a:lvl1pPr algn="r">
              <a:defRPr sz="8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70939031"/>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xStyles>
    <p:titleStyle>
      <a:lvl1pPr algn="ctr" defTabSz="609630" rtl="0" eaLnBrk="1" latinLnBrk="0" hangingPunct="1">
        <a:spcBef>
          <a:spcPct val="0"/>
        </a:spcBef>
        <a:buNone/>
        <a:defRPr sz="2933" kern="1200">
          <a:solidFill>
            <a:schemeClr val="tx1"/>
          </a:solidFill>
          <a:latin typeface="+mj-lt"/>
          <a:ea typeface="+mj-ea"/>
          <a:cs typeface="+mj-cs"/>
        </a:defRPr>
      </a:lvl1pPr>
    </p:titleStyle>
    <p:body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p:bodyStyle>
    <p:otherStyle>
      <a:defPPr>
        <a:defRPr lang="en-US"/>
      </a:defPPr>
      <a:lvl1pPr marL="0" algn="l" defTabSz="609630" rtl="0" eaLnBrk="1" latinLnBrk="0" hangingPunct="1">
        <a:defRPr sz="1200" kern="1200">
          <a:solidFill>
            <a:schemeClr val="tx1"/>
          </a:solidFill>
          <a:latin typeface="+mn-lt"/>
          <a:ea typeface="+mn-ea"/>
          <a:cs typeface="+mn-cs"/>
        </a:defRPr>
      </a:lvl1pPr>
      <a:lvl2pPr marL="304815" algn="l" defTabSz="609630" rtl="0" eaLnBrk="1" latinLnBrk="0" hangingPunct="1">
        <a:defRPr sz="1200" kern="1200">
          <a:solidFill>
            <a:schemeClr val="tx1"/>
          </a:solidFill>
          <a:latin typeface="+mn-lt"/>
          <a:ea typeface="+mn-ea"/>
          <a:cs typeface="+mn-cs"/>
        </a:defRPr>
      </a:lvl2pPr>
      <a:lvl3pPr marL="609630" algn="l" defTabSz="609630" rtl="0" eaLnBrk="1" latinLnBrk="0" hangingPunct="1">
        <a:defRPr sz="1200" kern="1200">
          <a:solidFill>
            <a:schemeClr val="tx1"/>
          </a:solidFill>
          <a:latin typeface="+mn-lt"/>
          <a:ea typeface="+mn-ea"/>
          <a:cs typeface="+mn-cs"/>
        </a:defRPr>
      </a:lvl3pPr>
      <a:lvl4pPr marL="914446" algn="l" defTabSz="609630" rtl="0" eaLnBrk="1" latinLnBrk="0" hangingPunct="1">
        <a:defRPr sz="1200" kern="1200">
          <a:solidFill>
            <a:schemeClr val="tx1"/>
          </a:solidFill>
          <a:latin typeface="+mn-lt"/>
          <a:ea typeface="+mn-ea"/>
          <a:cs typeface="+mn-cs"/>
        </a:defRPr>
      </a:lvl4pPr>
      <a:lvl5pPr marL="1219261" algn="l" defTabSz="609630" rtl="0" eaLnBrk="1" latinLnBrk="0" hangingPunct="1">
        <a:defRPr sz="1200" kern="1200">
          <a:solidFill>
            <a:schemeClr val="tx1"/>
          </a:solidFill>
          <a:latin typeface="+mn-lt"/>
          <a:ea typeface="+mn-ea"/>
          <a:cs typeface="+mn-cs"/>
        </a:defRPr>
      </a:lvl5pPr>
      <a:lvl6pPr marL="1524076" algn="l" defTabSz="609630" rtl="0" eaLnBrk="1" latinLnBrk="0" hangingPunct="1">
        <a:defRPr sz="1200" kern="1200">
          <a:solidFill>
            <a:schemeClr val="tx1"/>
          </a:solidFill>
          <a:latin typeface="+mn-lt"/>
          <a:ea typeface="+mn-ea"/>
          <a:cs typeface="+mn-cs"/>
        </a:defRPr>
      </a:lvl6pPr>
      <a:lvl7pPr marL="1828891" algn="l" defTabSz="609630" rtl="0" eaLnBrk="1" latinLnBrk="0" hangingPunct="1">
        <a:defRPr sz="1200" kern="1200">
          <a:solidFill>
            <a:schemeClr val="tx1"/>
          </a:solidFill>
          <a:latin typeface="+mn-lt"/>
          <a:ea typeface="+mn-ea"/>
          <a:cs typeface="+mn-cs"/>
        </a:defRPr>
      </a:lvl7pPr>
      <a:lvl8pPr marL="2133707" algn="l" defTabSz="609630" rtl="0" eaLnBrk="1" latinLnBrk="0" hangingPunct="1">
        <a:defRPr sz="1200" kern="1200">
          <a:solidFill>
            <a:schemeClr val="tx1"/>
          </a:solidFill>
          <a:latin typeface="+mn-lt"/>
          <a:ea typeface="+mn-ea"/>
          <a:cs typeface="+mn-cs"/>
        </a:defRPr>
      </a:lvl8pPr>
      <a:lvl9pPr marL="2438522" algn="l" defTabSz="609630" rtl="0" eaLnBrk="1" latinLnBrk="0" hangingPunct="1">
        <a:defRPr sz="12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183092"/>
            <a:ext cx="5486400" cy="762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304800" y="1066800"/>
            <a:ext cx="5486400" cy="301730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304800" y="4237567"/>
            <a:ext cx="1422400" cy="243417"/>
          </a:xfrm>
          <a:prstGeom prst="rect">
            <a:avLst/>
          </a:prstGeom>
        </p:spPr>
        <p:txBody>
          <a:bodyPr vert="horz" lIns="91440" tIns="45720" rIns="91440" bIns="45720" rtlCol="0" anchor="ctr"/>
          <a:lstStyle>
            <a:lvl1pPr algn="l">
              <a:defRPr sz="800">
                <a:solidFill>
                  <a:schemeClr val="tx1">
                    <a:tint val="75000"/>
                  </a:schemeClr>
                </a:solidFill>
              </a:defRPr>
            </a:lvl1p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3"/>
          </p:nvPr>
        </p:nvSpPr>
        <p:spPr>
          <a:xfrm>
            <a:off x="2082800" y="4237567"/>
            <a:ext cx="1930400" cy="243417"/>
          </a:xfrm>
          <a:prstGeom prst="rect">
            <a:avLst/>
          </a:prstGeom>
        </p:spPr>
        <p:txBody>
          <a:bodyPr vert="horz" lIns="91440" tIns="45720" rIns="91440" bIns="45720" rtlCol="0" anchor="ctr"/>
          <a:lstStyle>
            <a:lvl1pPr algn="ctr">
              <a:defRPr sz="8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4368800" y="4237567"/>
            <a:ext cx="1422400" cy="243417"/>
          </a:xfrm>
          <a:prstGeom prst="rect">
            <a:avLst/>
          </a:prstGeom>
        </p:spPr>
        <p:txBody>
          <a:bodyPr vert="horz" lIns="91440" tIns="45720" rIns="91440" bIns="45720" rtlCol="0" anchor="ctr"/>
          <a:lstStyle>
            <a:lvl1pPr algn="r">
              <a:defRPr sz="8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34998050"/>
      </p:ext>
    </p:extLst>
  </p:cSld>
  <p:clrMap bg1="lt1" tx1="dk1" bg2="lt2" tx2="dk2" accent1="accent1" accent2="accent2" accent3="accent3" accent4="accent4" accent5="accent5" accent6="accent6" hlink="hlink" folHlink="folHlink"/>
  <p:sldLayoutIdLst>
    <p:sldLayoutId id="2147483787" r:id="rId1"/>
    <p:sldLayoutId id="2147483788" r:id="rId2"/>
    <p:sldLayoutId id="2147483789" r:id="rId3"/>
    <p:sldLayoutId id="2147483790" r:id="rId4"/>
    <p:sldLayoutId id="2147483791" r:id="rId5"/>
    <p:sldLayoutId id="2147483792" r:id="rId6"/>
    <p:sldLayoutId id="2147483793" r:id="rId7"/>
    <p:sldLayoutId id="2147483794" r:id="rId8"/>
    <p:sldLayoutId id="2147483795" r:id="rId9"/>
    <p:sldLayoutId id="2147483796" r:id="rId10"/>
    <p:sldLayoutId id="2147483797" r:id="rId11"/>
  </p:sldLayoutIdLst>
  <p:txStyles>
    <p:titleStyle>
      <a:lvl1pPr algn="ctr" defTabSz="609630" rtl="0" eaLnBrk="1" latinLnBrk="0" hangingPunct="1">
        <a:spcBef>
          <a:spcPct val="0"/>
        </a:spcBef>
        <a:buNone/>
        <a:defRPr sz="2933" kern="1200">
          <a:solidFill>
            <a:schemeClr val="tx1"/>
          </a:solidFill>
          <a:latin typeface="+mj-lt"/>
          <a:ea typeface="+mj-ea"/>
          <a:cs typeface="+mj-cs"/>
        </a:defRPr>
      </a:lvl1pPr>
    </p:titleStyle>
    <p:body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p:bodyStyle>
    <p:otherStyle>
      <a:defPPr>
        <a:defRPr lang="en-US"/>
      </a:defPPr>
      <a:lvl1pPr marL="0" algn="l" defTabSz="609630" rtl="0" eaLnBrk="1" latinLnBrk="0" hangingPunct="1">
        <a:defRPr sz="1200" kern="1200">
          <a:solidFill>
            <a:schemeClr val="tx1"/>
          </a:solidFill>
          <a:latin typeface="+mn-lt"/>
          <a:ea typeface="+mn-ea"/>
          <a:cs typeface="+mn-cs"/>
        </a:defRPr>
      </a:lvl1pPr>
      <a:lvl2pPr marL="304815" algn="l" defTabSz="609630" rtl="0" eaLnBrk="1" latinLnBrk="0" hangingPunct="1">
        <a:defRPr sz="1200" kern="1200">
          <a:solidFill>
            <a:schemeClr val="tx1"/>
          </a:solidFill>
          <a:latin typeface="+mn-lt"/>
          <a:ea typeface="+mn-ea"/>
          <a:cs typeface="+mn-cs"/>
        </a:defRPr>
      </a:lvl2pPr>
      <a:lvl3pPr marL="609630" algn="l" defTabSz="609630" rtl="0" eaLnBrk="1" latinLnBrk="0" hangingPunct="1">
        <a:defRPr sz="1200" kern="1200">
          <a:solidFill>
            <a:schemeClr val="tx1"/>
          </a:solidFill>
          <a:latin typeface="+mn-lt"/>
          <a:ea typeface="+mn-ea"/>
          <a:cs typeface="+mn-cs"/>
        </a:defRPr>
      </a:lvl3pPr>
      <a:lvl4pPr marL="914446" algn="l" defTabSz="609630" rtl="0" eaLnBrk="1" latinLnBrk="0" hangingPunct="1">
        <a:defRPr sz="1200" kern="1200">
          <a:solidFill>
            <a:schemeClr val="tx1"/>
          </a:solidFill>
          <a:latin typeface="+mn-lt"/>
          <a:ea typeface="+mn-ea"/>
          <a:cs typeface="+mn-cs"/>
        </a:defRPr>
      </a:lvl4pPr>
      <a:lvl5pPr marL="1219261" algn="l" defTabSz="609630" rtl="0" eaLnBrk="1" latinLnBrk="0" hangingPunct="1">
        <a:defRPr sz="1200" kern="1200">
          <a:solidFill>
            <a:schemeClr val="tx1"/>
          </a:solidFill>
          <a:latin typeface="+mn-lt"/>
          <a:ea typeface="+mn-ea"/>
          <a:cs typeface="+mn-cs"/>
        </a:defRPr>
      </a:lvl5pPr>
      <a:lvl6pPr marL="1524076" algn="l" defTabSz="609630" rtl="0" eaLnBrk="1" latinLnBrk="0" hangingPunct="1">
        <a:defRPr sz="1200" kern="1200">
          <a:solidFill>
            <a:schemeClr val="tx1"/>
          </a:solidFill>
          <a:latin typeface="+mn-lt"/>
          <a:ea typeface="+mn-ea"/>
          <a:cs typeface="+mn-cs"/>
        </a:defRPr>
      </a:lvl6pPr>
      <a:lvl7pPr marL="1828891" algn="l" defTabSz="609630" rtl="0" eaLnBrk="1" latinLnBrk="0" hangingPunct="1">
        <a:defRPr sz="1200" kern="1200">
          <a:solidFill>
            <a:schemeClr val="tx1"/>
          </a:solidFill>
          <a:latin typeface="+mn-lt"/>
          <a:ea typeface="+mn-ea"/>
          <a:cs typeface="+mn-cs"/>
        </a:defRPr>
      </a:lvl7pPr>
      <a:lvl8pPr marL="2133707" algn="l" defTabSz="609630" rtl="0" eaLnBrk="1" latinLnBrk="0" hangingPunct="1">
        <a:defRPr sz="1200" kern="1200">
          <a:solidFill>
            <a:schemeClr val="tx1"/>
          </a:solidFill>
          <a:latin typeface="+mn-lt"/>
          <a:ea typeface="+mn-ea"/>
          <a:cs typeface="+mn-cs"/>
        </a:defRPr>
      </a:lvl8pPr>
      <a:lvl9pPr marL="2438522" algn="l" defTabSz="609630" rtl="0" eaLnBrk="1" latinLnBrk="0" hangingPunct="1">
        <a:defRPr sz="12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183092"/>
            <a:ext cx="5486400" cy="762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304800" y="1066800"/>
            <a:ext cx="5486400" cy="301730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304800" y="4237567"/>
            <a:ext cx="1422400" cy="243417"/>
          </a:xfrm>
          <a:prstGeom prst="rect">
            <a:avLst/>
          </a:prstGeom>
        </p:spPr>
        <p:txBody>
          <a:bodyPr vert="horz" lIns="91440" tIns="45720" rIns="91440" bIns="45720" rtlCol="0" anchor="ctr"/>
          <a:lstStyle>
            <a:lvl1pPr algn="l">
              <a:defRPr sz="800">
                <a:solidFill>
                  <a:schemeClr val="tx1">
                    <a:tint val="75000"/>
                  </a:schemeClr>
                </a:solidFill>
              </a:defRPr>
            </a:lvl1p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3"/>
          </p:nvPr>
        </p:nvSpPr>
        <p:spPr>
          <a:xfrm>
            <a:off x="2082800" y="4237567"/>
            <a:ext cx="1930400" cy="243417"/>
          </a:xfrm>
          <a:prstGeom prst="rect">
            <a:avLst/>
          </a:prstGeom>
        </p:spPr>
        <p:txBody>
          <a:bodyPr vert="horz" lIns="91440" tIns="45720" rIns="91440" bIns="45720" rtlCol="0" anchor="ctr"/>
          <a:lstStyle>
            <a:lvl1pPr algn="ctr">
              <a:defRPr sz="8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4368800" y="4237567"/>
            <a:ext cx="1422400" cy="243417"/>
          </a:xfrm>
          <a:prstGeom prst="rect">
            <a:avLst/>
          </a:prstGeom>
        </p:spPr>
        <p:txBody>
          <a:bodyPr vert="horz" lIns="91440" tIns="45720" rIns="91440" bIns="45720" rtlCol="0" anchor="ctr"/>
          <a:lstStyle>
            <a:lvl1pPr algn="r">
              <a:defRPr sz="8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83240727"/>
      </p:ext>
    </p:extLst>
  </p:cSld>
  <p:clrMap bg1="lt1" tx1="dk1" bg2="lt2" tx2="dk2" accent1="accent1" accent2="accent2" accent3="accent3" accent4="accent4" accent5="accent5" accent6="accent6" hlink="hlink" folHlink="folHlink"/>
  <p:sldLayoutIdLst>
    <p:sldLayoutId id="2147483799" r:id="rId1"/>
    <p:sldLayoutId id="2147483800" r:id="rId2"/>
    <p:sldLayoutId id="2147483801" r:id="rId3"/>
    <p:sldLayoutId id="2147483802" r:id="rId4"/>
    <p:sldLayoutId id="2147483803" r:id="rId5"/>
    <p:sldLayoutId id="2147483804" r:id="rId6"/>
    <p:sldLayoutId id="2147483805" r:id="rId7"/>
    <p:sldLayoutId id="2147483806" r:id="rId8"/>
    <p:sldLayoutId id="2147483807" r:id="rId9"/>
    <p:sldLayoutId id="2147483808" r:id="rId10"/>
    <p:sldLayoutId id="2147483809" r:id="rId11"/>
  </p:sldLayoutIdLst>
  <p:txStyles>
    <p:titleStyle>
      <a:lvl1pPr algn="ctr" defTabSz="609630" rtl="0" eaLnBrk="1" latinLnBrk="0" hangingPunct="1">
        <a:spcBef>
          <a:spcPct val="0"/>
        </a:spcBef>
        <a:buNone/>
        <a:defRPr sz="2933" kern="1200">
          <a:solidFill>
            <a:schemeClr val="tx1"/>
          </a:solidFill>
          <a:latin typeface="+mj-lt"/>
          <a:ea typeface="+mj-ea"/>
          <a:cs typeface="+mj-cs"/>
        </a:defRPr>
      </a:lvl1pPr>
    </p:titleStyle>
    <p:body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p:bodyStyle>
    <p:otherStyle>
      <a:defPPr>
        <a:defRPr lang="en-US"/>
      </a:defPPr>
      <a:lvl1pPr marL="0" algn="l" defTabSz="609630" rtl="0" eaLnBrk="1" latinLnBrk="0" hangingPunct="1">
        <a:defRPr sz="1200" kern="1200">
          <a:solidFill>
            <a:schemeClr val="tx1"/>
          </a:solidFill>
          <a:latin typeface="+mn-lt"/>
          <a:ea typeface="+mn-ea"/>
          <a:cs typeface="+mn-cs"/>
        </a:defRPr>
      </a:lvl1pPr>
      <a:lvl2pPr marL="304815" algn="l" defTabSz="609630" rtl="0" eaLnBrk="1" latinLnBrk="0" hangingPunct="1">
        <a:defRPr sz="1200" kern="1200">
          <a:solidFill>
            <a:schemeClr val="tx1"/>
          </a:solidFill>
          <a:latin typeface="+mn-lt"/>
          <a:ea typeface="+mn-ea"/>
          <a:cs typeface="+mn-cs"/>
        </a:defRPr>
      </a:lvl2pPr>
      <a:lvl3pPr marL="609630" algn="l" defTabSz="609630" rtl="0" eaLnBrk="1" latinLnBrk="0" hangingPunct="1">
        <a:defRPr sz="1200" kern="1200">
          <a:solidFill>
            <a:schemeClr val="tx1"/>
          </a:solidFill>
          <a:latin typeface="+mn-lt"/>
          <a:ea typeface="+mn-ea"/>
          <a:cs typeface="+mn-cs"/>
        </a:defRPr>
      </a:lvl3pPr>
      <a:lvl4pPr marL="914446" algn="l" defTabSz="609630" rtl="0" eaLnBrk="1" latinLnBrk="0" hangingPunct="1">
        <a:defRPr sz="1200" kern="1200">
          <a:solidFill>
            <a:schemeClr val="tx1"/>
          </a:solidFill>
          <a:latin typeface="+mn-lt"/>
          <a:ea typeface="+mn-ea"/>
          <a:cs typeface="+mn-cs"/>
        </a:defRPr>
      </a:lvl4pPr>
      <a:lvl5pPr marL="1219261" algn="l" defTabSz="609630" rtl="0" eaLnBrk="1" latinLnBrk="0" hangingPunct="1">
        <a:defRPr sz="1200" kern="1200">
          <a:solidFill>
            <a:schemeClr val="tx1"/>
          </a:solidFill>
          <a:latin typeface="+mn-lt"/>
          <a:ea typeface="+mn-ea"/>
          <a:cs typeface="+mn-cs"/>
        </a:defRPr>
      </a:lvl5pPr>
      <a:lvl6pPr marL="1524076" algn="l" defTabSz="609630" rtl="0" eaLnBrk="1" latinLnBrk="0" hangingPunct="1">
        <a:defRPr sz="1200" kern="1200">
          <a:solidFill>
            <a:schemeClr val="tx1"/>
          </a:solidFill>
          <a:latin typeface="+mn-lt"/>
          <a:ea typeface="+mn-ea"/>
          <a:cs typeface="+mn-cs"/>
        </a:defRPr>
      </a:lvl6pPr>
      <a:lvl7pPr marL="1828891" algn="l" defTabSz="609630" rtl="0" eaLnBrk="1" latinLnBrk="0" hangingPunct="1">
        <a:defRPr sz="1200" kern="1200">
          <a:solidFill>
            <a:schemeClr val="tx1"/>
          </a:solidFill>
          <a:latin typeface="+mn-lt"/>
          <a:ea typeface="+mn-ea"/>
          <a:cs typeface="+mn-cs"/>
        </a:defRPr>
      </a:lvl7pPr>
      <a:lvl8pPr marL="2133707" algn="l" defTabSz="609630" rtl="0" eaLnBrk="1" latinLnBrk="0" hangingPunct="1">
        <a:defRPr sz="1200" kern="1200">
          <a:solidFill>
            <a:schemeClr val="tx1"/>
          </a:solidFill>
          <a:latin typeface="+mn-lt"/>
          <a:ea typeface="+mn-ea"/>
          <a:cs typeface="+mn-cs"/>
        </a:defRPr>
      </a:lvl8pPr>
      <a:lvl9pPr marL="2438522" algn="l" defTabSz="609630" rtl="0" eaLnBrk="1" latinLnBrk="0" hangingPunct="1">
        <a:defRPr sz="12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183092"/>
            <a:ext cx="5486400" cy="762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304800" y="1066800"/>
            <a:ext cx="5486400" cy="301730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304800" y="4237567"/>
            <a:ext cx="1422400" cy="243417"/>
          </a:xfrm>
          <a:prstGeom prst="rect">
            <a:avLst/>
          </a:prstGeom>
        </p:spPr>
        <p:txBody>
          <a:bodyPr vert="horz" lIns="91440" tIns="45720" rIns="91440" bIns="45720" rtlCol="0" anchor="ctr"/>
          <a:lstStyle>
            <a:lvl1pPr algn="l">
              <a:defRPr sz="800">
                <a:solidFill>
                  <a:schemeClr val="tx1">
                    <a:tint val="75000"/>
                  </a:schemeClr>
                </a:solidFill>
              </a:defRPr>
            </a:lvl1p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3"/>
          </p:nvPr>
        </p:nvSpPr>
        <p:spPr>
          <a:xfrm>
            <a:off x="2082800" y="4237567"/>
            <a:ext cx="1930400" cy="243417"/>
          </a:xfrm>
          <a:prstGeom prst="rect">
            <a:avLst/>
          </a:prstGeom>
        </p:spPr>
        <p:txBody>
          <a:bodyPr vert="horz" lIns="91440" tIns="45720" rIns="91440" bIns="45720" rtlCol="0" anchor="ctr"/>
          <a:lstStyle>
            <a:lvl1pPr algn="ctr">
              <a:defRPr sz="8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4368800" y="4237567"/>
            <a:ext cx="1422400" cy="243417"/>
          </a:xfrm>
          <a:prstGeom prst="rect">
            <a:avLst/>
          </a:prstGeom>
        </p:spPr>
        <p:txBody>
          <a:bodyPr vert="horz" lIns="91440" tIns="45720" rIns="91440" bIns="45720" rtlCol="0" anchor="ctr"/>
          <a:lstStyle>
            <a:lvl1pPr algn="r">
              <a:defRPr sz="8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63585487"/>
      </p:ext>
    </p:extLst>
  </p:cSld>
  <p:clrMap bg1="lt1" tx1="dk1" bg2="lt2" tx2="dk2" accent1="accent1" accent2="accent2" accent3="accent3" accent4="accent4" accent5="accent5" accent6="accent6" hlink="hlink" folHlink="folHlink"/>
  <p:sldLayoutIdLst>
    <p:sldLayoutId id="2147483811" r:id="rId1"/>
    <p:sldLayoutId id="2147483812" r:id="rId2"/>
    <p:sldLayoutId id="2147483813" r:id="rId3"/>
    <p:sldLayoutId id="2147483814" r:id="rId4"/>
    <p:sldLayoutId id="2147483815" r:id="rId5"/>
    <p:sldLayoutId id="2147483816" r:id="rId6"/>
    <p:sldLayoutId id="2147483817" r:id="rId7"/>
    <p:sldLayoutId id="2147483818" r:id="rId8"/>
    <p:sldLayoutId id="2147483819" r:id="rId9"/>
    <p:sldLayoutId id="2147483820" r:id="rId10"/>
    <p:sldLayoutId id="2147483821" r:id="rId11"/>
  </p:sldLayoutIdLst>
  <p:txStyles>
    <p:titleStyle>
      <a:lvl1pPr algn="ctr" defTabSz="609630" rtl="0" eaLnBrk="1" latinLnBrk="0" hangingPunct="1">
        <a:spcBef>
          <a:spcPct val="0"/>
        </a:spcBef>
        <a:buNone/>
        <a:defRPr sz="2933" kern="1200">
          <a:solidFill>
            <a:schemeClr val="tx1"/>
          </a:solidFill>
          <a:latin typeface="+mj-lt"/>
          <a:ea typeface="+mj-ea"/>
          <a:cs typeface="+mj-cs"/>
        </a:defRPr>
      </a:lvl1pPr>
    </p:titleStyle>
    <p:body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p:bodyStyle>
    <p:otherStyle>
      <a:defPPr>
        <a:defRPr lang="en-US"/>
      </a:defPPr>
      <a:lvl1pPr marL="0" algn="l" defTabSz="609630" rtl="0" eaLnBrk="1" latinLnBrk="0" hangingPunct="1">
        <a:defRPr sz="1200" kern="1200">
          <a:solidFill>
            <a:schemeClr val="tx1"/>
          </a:solidFill>
          <a:latin typeface="+mn-lt"/>
          <a:ea typeface="+mn-ea"/>
          <a:cs typeface="+mn-cs"/>
        </a:defRPr>
      </a:lvl1pPr>
      <a:lvl2pPr marL="304815" algn="l" defTabSz="609630" rtl="0" eaLnBrk="1" latinLnBrk="0" hangingPunct="1">
        <a:defRPr sz="1200" kern="1200">
          <a:solidFill>
            <a:schemeClr val="tx1"/>
          </a:solidFill>
          <a:latin typeface="+mn-lt"/>
          <a:ea typeface="+mn-ea"/>
          <a:cs typeface="+mn-cs"/>
        </a:defRPr>
      </a:lvl2pPr>
      <a:lvl3pPr marL="609630" algn="l" defTabSz="609630" rtl="0" eaLnBrk="1" latinLnBrk="0" hangingPunct="1">
        <a:defRPr sz="1200" kern="1200">
          <a:solidFill>
            <a:schemeClr val="tx1"/>
          </a:solidFill>
          <a:latin typeface="+mn-lt"/>
          <a:ea typeface="+mn-ea"/>
          <a:cs typeface="+mn-cs"/>
        </a:defRPr>
      </a:lvl3pPr>
      <a:lvl4pPr marL="914446" algn="l" defTabSz="609630" rtl="0" eaLnBrk="1" latinLnBrk="0" hangingPunct="1">
        <a:defRPr sz="1200" kern="1200">
          <a:solidFill>
            <a:schemeClr val="tx1"/>
          </a:solidFill>
          <a:latin typeface="+mn-lt"/>
          <a:ea typeface="+mn-ea"/>
          <a:cs typeface="+mn-cs"/>
        </a:defRPr>
      </a:lvl4pPr>
      <a:lvl5pPr marL="1219261" algn="l" defTabSz="609630" rtl="0" eaLnBrk="1" latinLnBrk="0" hangingPunct="1">
        <a:defRPr sz="1200" kern="1200">
          <a:solidFill>
            <a:schemeClr val="tx1"/>
          </a:solidFill>
          <a:latin typeface="+mn-lt"/>
          <a:ea typeface="+mn-ea"/>
          <a:cs typeface="+mn-cs"/>
        </a:defRPr>
      </a:lvl5pPr>
      <a:lvl6pPr marL="1524076" algn="l" defTabSz="609630" rtl="0" eaLnBrk="1" latinLnBrk="0" hangingPunct="1">
        <a:defRPr sz="1200" kern="1200">
          <a:solidFill>
            <a:schemeClr val="tx1"/>
          </a:solidFill>
          <a:latin typeface="+mn-lt"/>
          <a:ea typeface="+mn-ea"/>
          <a:cs typeface="+mn-cs"/>
        </a:defRPr>
      </a:lvl6pPr>
      <a:lvl7pPr marL="1828891" algn="l" defTabSz="609630" rtl="0" eaLnBrk="1" latinLnBrk="0" hangingPunct="1">
        <a:defRPr sz="1200" kern="1200">
          <a:solidFill>
            <a:schemeClr val="tx1"/>
          </a:solidFill>
          <a:latin typeface="+mn-lt"/>
          <a:ea typeface="+mn-ea"/>
          <a:cs typeface="+mn-cs"/>
        </a:defRPr>
      </a:lvl7pPr>
      <a:lvl8pPr marL="2133707" algn="l" defTabSz="609630" rtl="0" eaLnBrk="1" latinLnBrk="0" hangingPunct="1">
        <a:defRPr sz="1200" kern="1200">
          <a:solidFill>
            <a:schemeClr val="tx1"/>
          </a:solidFill>
          <a:latin typeface="+mn-lt"/>
          <a:ea typeface="+mn-ea"/>
          <a:cs typeface="+mn-cs"/>
        </a:defRPr>
      </a:lvl8pPr>
      <a:lvl9pPr marL="2438522" algn="l" defTabSz="609630" rtl="0" eaLnBrk="1" latinLnBrk="0" hangingPunct="1">
        <a:defRPr sz="12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183092"/>
            <a:ext cx="5486400" cy="762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304800" y="1066800"/>
            <a:ext cx="5486400" cy="301730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304800" y="4237567"/>
            <a:ext cx="1422400" cy="243417"/>
          </a:xfrm>
          <a:prstGeom prst="rect">
            <a:avLst/>
          </a:prstGeom>
        </p:spPr>
        <p:txBody>
          <a:bodyPr vert="horz" lIns="91440" tIns="45720" rIns="91440" bIns="45720" rtlCol="0" anchor="ctr"/>
          <a:lstStyle>
            <a:lvl1pPr algn="l">
              <a:defRPr sz="800">
                <a:solidFill>
                  <a:schemeClr val="tx1">
                    <a:tint val="75000"/>
                  </a:schemeClr>
                </a:solidFill>
              </a:defRPr>
            </a:lvl1pPr>
          </a:lstStyle>
          <a:p>
            <a:fld id="{1D8BD707-D9CF-40AE-B4C6-C98DA3205C09}" type="datetimeFigureOut">
              <a:rPr lang="en-US" smtClean="0">
                <a:solidFill>
                  <a:prstClr val="black">
                    <a:tint val="75000"/>
                  </a:prstClr>
                </a:solidFill>
              </a:rPr>
              <a:pPr/>
              <a:t>10/27/2024</a:t>
            </a:fld>
            <a:endParaRPr lang="en-US">
              <a:solidFill>
                <a:prstClr val="black">
                  <a:tint val="75000"/>
                </a:prstClr>
              </a:solidFill>
            </a:endParaRPr>
          </a:p>
        </p:txBody>
      </p:sp>
      <p:sp>
        <p:nvSpPr>
          <p:cNvPr id="5" name="Footer Placeholder 4"/>
          <p:cNvSpPr>
            <a:spLocks noGrp="1"/>
          </p:cNvSpPr>
          <p:nvPr>
            <p:ph type="ftr" sz="quarter" idx="3"/>
          </p:nvPr>
        </p:nvSpPr>
        <p:spPr>
          <a:xfrm>
            <a:off x="2082800" y="4237567"/>
            <a:ext cx="1930400" cy="243417"/>
          </a:xfrm>
          <a:prstGeom prst="rect">
            <a:avLst/>
          </a:prstGeom>
        </p:spPr>
        <p:txBody>
          <a:bodyPr vert="horz" lIns="91440" tIns="45720" rIns="91440" bIns="45720" rtlCol="0" anchor="ctr"/>
          <a:lstStyle>
            <a:lvl1pPr algn="ctr">
              <a:defRPr sz="8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4368800" y="4237567"/>
            <a:ext cx="1422400" cy="243417"/>
          </a:xfrm>
          <a:prstGeom prst="rect">
            <a:avLst/>
          </a:prstGeom>
        </p:spPr>
        <p:txBody>
          <a:bodyPr vert="horz" lIns="91440" tIns="45720" rIns="91440" bIns="45720" rtlCol="0" anchor="ctr"/>
          <a:lstStyle>
            <a:lvl1pPr algn="r">
              <a:defRPr sz="8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99299112"/>
      </p:ext>
    </p:extLst>
  </p:cSld>
  <p:clrMap bg1="lt1" tx1="dk1" bg2="lt2" tx2="dk2" accent1="accent1" accent2="accent2" accent3="accent3" accent4="accent4" accent5="accent5" accent6="accent6" hlink="hlink" folHlink="folHlink"/>
  <p:sldLayoutIdLst>
    <p:sldLayoutId id="2147483823" r:id="rId1"/>
    <p:sldLayoutId id="2147483824" r:id="rId2"/>
    <p:sldLayoutId id="2147483825" r:id="rId3"/>
    <p:sldLayoutId id="2147483826" r:id="rId4"/>
    <p:sldLayoutId id="2147483827" r:id="rId5"/>
    <p:sldLayoutId id="2147483828" r:id="rId6"/>
    <p:sldLayoutId id="2147483829" r:id="rId7"/>
    <p:sldLayoutId id="2147483830" r:id="rId8"/>
    <p:sldLayoutId id="2147483831" r:id="rId9"/>
    <p:sldLayoutId id="2147483832" r:id="rId10"/>
    <p:sldLayoutId id="2147483833" r:id="rId11"/>
  </p:sldLayoutIdLst>
  <p:txStyles>
    <p:titleStyle>
      <a:lvl1pPr algn="ctr" defTabSz="609630" rtl="0" eaLnBrk="1" latinLnBrk="0" hangingPunct="1">
        <a:spcBef>
          <a:spcPct val="0"/>
        </a:spcBef>
        <a:buNone/>
        <a:defRPr sz="2933" kern="1200">
          <a:solidFill>
            <a:schemeClr val="tx1"/>
          </a:solidFill>
          <a:latin typeface="+mj-lt"/>
          <a:ea typeface="+mj-ea"/>
          <a:cs typeface="+mj-cs"/>
        </a:defRPr>
      </a:lvl1pPr>
    </p:titleStyle>
    <p:body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p:bodyStyle>
    <p:otherStyle>
      <a:defPPr>
        <a:defRPr lang="en-US"/>
      </a:defPPr>
      <a:lvl1pPr marL="0" algn="l" defTabSz="609630" rtl="0" eaLnBrk="1" latinLnBrk="0" hangingPunct="1">
        <a:defRPr sz="1200" kern="1200">
          <a:solidFill>
            <a:schemeClr val="tx1"/>
          </a:solidFill>
          <a:latin typeface="+mn-lt"/>
          <a:ea typeface="+mn-ea"/>
          <a:cs typeface="+mn-cs"/>
        </a:defRPr>
      </a:lvl1pPr>
      <a:lvl2pPr marL="304815" algn="l" defTabSz="609630" rtl="0" eaLnBrk="1" latinLnBrk="0" hangingPunct="1">
        <a:defRPr sz="1200" kern="1200">
          <a:solidFill>
            <a:schemeClr val="tx1"/>
          </a:solidFill>
          <a:latin typeface="+mn-lt"/>
          <a:ea typeface="+mn-ea"/>
          <a:cs typeface="+mn-cs"/>
        </a:defRPr>
      </a:lvl2pPr>
      <a:lvl3pPr marL="609630" algn="l" defTabSz="609630" rtl="0" eaLnBrk="1" latinLnBrk="0" hangingPunct="1">
        <a:defRPr sz="1200" kern="1200">
          <a:solidFill>
            <a:schemeClr val="tx1"/>
          </a:solidFill>
          <a:latin typeface="+mn-lt"/>
          <a:ea typeface="+mn-ea"/>
          <a:cs typeface="+mn-cs"/>
        </a:defRPr>
      </a:lvl3pPr>
      <a:lvl4pPr marL="914446" algn="l" defTabSz="609630" rtl="0" eaLnBrk="1" latinLnBrk="0" hangingPunct="1">
        <a:defRPr sz="1200" kern="1200">
          <a:solidFill>
            <a:schemeClr val="tx1"/>
          </a:solidFill>
          <a:latin typeface="+mn-lt"/>
          <a:ea typeface="+mn-ea"/>
          <a:cs typeface="+mn-cs"/>
        </a:defRPr>
      </a:lvl4pPr>
      <a:lvl5pPr marL="1219261" algn="l" defTabSz="609630" rtl="0" eaLnBrk="1" latinLnBrk="0" hangingPunct="1">
        <a:defRPr sz="1200" kern="1200">
          <a:solidFill>
            <a:schemeClr val="tx1"/>
          </a:solidFill>
          <a:latin typeface="+mn-lt"/>
          <a:ea typeface="+mn-ea"/>
          <a:cs typeface="+mn-cs"/>
        </a:defRPr>
      </a:lvl5pPr>
      <a:lvl6pPr marL="1524076" algn="l" defTabSz="609630" rtl="0" eaLnBrk="1" latinLnBrk="0" hangingPunct="1">
        <a:defRPr sz="1200" kern="1200">
          <a:solidFill>
            <a:schemeClr val="tx1"/>
          </a:solidFill>
          <a:latin typeface="+mn-lt"/>
          <a:ea typeface="+mn-ea"/>
          <a:cs typeface="+mn-cs"/>
        </a:defRPr>
      </a:lvl6pPr>
      <a:lvl7pPr marL="1828891" algn="l" defTabSz="609630" rtl="0" eaLnBrk="1" latinLnBrk="0" hangingPunct="1">
        <a:defRPr sz="1200" kern="1200">
          <a:solidFill>
            <a:schemeClr val="tx1"/>
          </a:solidFill>
          <a:latin typeface="+mn-lt"/>
          <a:ea typeface="+mn-ea"/>
          <a:cs typeface="+mn-cs"/>
        </a:defRPr>
      </a:lvl7pPr>
      <a:lvl8pPr marL="2133707" algn="l" defTabSz="609630" rtl="0" eaLnBrk="1" latinLnBrk="0" hangingPunct="1">
        <a:defRPr sz="1200" kern="1200">
          <a:solidFill>
            <a:schemeClr val="tx1"/>
          </a:solidFill>
          <a:latin typeface="+mn-lt"/>
          <a:ea typeface="+mn-ea"/>
          <a:cs typeface="+mn-cs"/>
        </a:defRPr>
      </a:lvl8pPr>
      <a:lvl9pPr marL="2438522" algn="l" defTabSz="609630" rtl="0" eaLnBrk="1" latinLnBrk="0" hangingPunct="1">
        <a:defRPr sz="1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1.png"/><Relationship Id="rId1" Type="http://schemas.openxmlformats.org/officeDocument/2006/relationships/slideLayout" Target="../slideLayouts/slideLayout86.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1.png"/><Relationship Id="rId1" Type="http://schemas.openxmlformats.org/officeDocument/2006/relationships/slideLayout" Target="../slideLayouts/slideLayout84.xml"/></Relationships>
</file>

<file path=ppt/slides/_rels/slide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1.png"/><Relationship Id="rId1" Type="http://schemas.openxmlformats.org/officeDocument/2006/relationships/slideLayout" Target="../slideLayouts/slideLayout78.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5.svg"/><Relationship Id="rId7" Type="http://schemas.openxmlformats.org/officeDocument/2006/relationships/image" Target="../media/image7.jpeg"/><Relationship Id="rId2" Type="http://schemas.openxmlformats.org/officeDocument/2006/relationships/image" Target="../media/image1.png"/><Relationship Id="rId1" Type="http://schemas.openxmlformats.org/officeDocument/2006/relationships/slideLayout" Target="../slideLayouts/slideLayout84.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5.svg"/><Relationship Id="rId7" Type="http://schemas.openxmlformats.org/officeDocument/2006/relationships/image" Target="../media/image12.jpeg"/><Relationship Id="rId2" Type="http://schemas.openxmlformats.org/officeDocument/2006/relationships/image" Target="../media/image1.png"/><Relationship Id="rId1" Type="http://schemas.openxmlformats.org/officeDocument/2006/relationships/slideLayout" Target="../slideLayouts/slideLayout84.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3.png"/><Relationship Id="rId5" Type="http://schemas.openxmlformats.org/officeDocument/2006/relationships/image" Target="../media/image5.sv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1.png"/><Relationship Id="rId1" Type="http://schemas.openxmlformats.org/officeDocument/2006/relationships/slideLayout" Target="../slideLayouts/slideLayout84.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15.png"/><Relationship Id="rId1" Type="http://schemas.openxmlformats.org/officeDocument/2006/relationships/slideLayout" Target="../slideLayouts/slideLayout123.xml"/></Relationships>
</file>

<file path=ppt/slides/_rels/slide9.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6.png"/><Relationship Id="rId1" Type="http://schemas.openxmlformats.org/officeDocument/2006/relationships/slideLayout" Target="../slideLayouts/slideLayout112.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1.xml"/></Relationships>
</file>

<file path=ppt/slides/_rels/slide1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1.png"/><Relationship Id="rId1" Type="http://schemas.openxmlformats.org/officeDocument/2006/relationships/slideLayout" Target="../slideLayouts/slideLayout92.xml"/><Relationship Id="rId4" Type="http://schemas.openxmlformats.org/officeDocument/2006/relationships/image" Target="../media/image18.jpeg"/></Relationships>
</file>

<file path=ppt/slides/_rels/slide1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1.png"/><Relationship Id="rId1" Type="http://schemas.openxmlformats.org/officeDocument/2006/relationships/slideLayout" Target="../slideLayouts/slideLayout84.xml"/></Relationships>
</file>

<file path=ppt/slides/_rels/slide1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1.png"/><Relationship Id="rId1" Type="http://schemas.openxmlformats.org/officeDocument/2006/relationships/slideLayout" Target="../slideLayouts/slideLayout84.xml"/></Relationships>
</file>

<file path=ppt/slides/_rels/slide1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1.png"/><Relationship Id="rId1" Type="http://schemas.openxmlformats.org/officeDocument/2006/relationships/slideLayout" Target="../slideLayouts/slideLayout84.xml"/></Relationships>
</file>

<file path=ppt/slides/_rels/slide1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1.png"/><Relationship Id="rId1" Type="http://schemas.openxmlformats.org/officeDocument/2006/relationships/slideLayout" Target="../slideLayouts/slideLayout84.xml"/></Relationships>
</file>

<file path=ppt/slides/_rels/slide1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1.png"/><Relationship Id="rId1" Type="http://schemas.openxmlformats.org/officeDocument/2006/relationships/slideLayout" Target="../slideLayouts/slideLayout84.xml"/></Relationships>
</file>

<file path=ppt/slides/_rels/slide1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1.png"/><Relationship Id="rId1" Type="http://schemas.openxmlformats.org/officeDocument/2006/relationships/slideLayout" Target="../slideLayouts/slideLayout84.xml"/></Relationships>
</file>

<file path=ppt/slides/_rels/slide1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1.png"/><Relationship Id="rId1" Type="http://schemas.openxmlformats.org/officeDocument/2006/relationships/slideLayout" Target="../slideLayouts/slideLayout84.xml"/></Relationships>
</file>

<file path=ppt/slides/_rels/slide1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1.png"/><Relationship Id="rId1" Type="http://schemas.openxmlformats.org/officeDocument/2006/relationships/slideLayout" Target="../slideLayouts/slideLayout84.xml"/></Relationships>
</file>

<file path=ppt/slides/_rels/slide2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1.png"/><Relationship Id="rId1" Type="http://schemas.openxmlformats.org/officeDocument/2006/relationships/slideLayout" Target="../slideLayouts/slideLayout84.xml"/></Relationships>
</file>

<file path=ppt/slides/_rels/slide2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1.png"/><Relationship Id="rId1" Type="http://schemas.openxmlformats.org/officeDocument/2006/relationships/slideLayout" Target="../slideLayouts/slideLayout84.xml"/></Relationships>
</file>

<file path=ppt/slides/_rels/slide2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1.png"/><Relationship Id="rId1" Type="http://schemas.openxmlformats.org/officeDocument/2006/relationships/slideLayout" Target="../slideLayouts/slideLayout84.xml"/></Relationships>
</file>

<file path=ppt/slides/_rels/slide2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1.png"/><Relationship Id="rId1" Type="http://schemas.openxmlformats.org/officeDocument/2006/relationships/slideLayout" Target="../slideLayouts/slideLayout84.xml"/></Relationships>
</file>

<file path=ppt/slides/_rels/slide2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1.png"/><Relationship Id="rId1" Type="http://schemas.openxmlformats.org/officeDocument/2006/relationships/slideLayout" Target="../slideLayouts/slideLayout8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4.xml"/></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1.xml"/></Relationships>
</file>

<file path=ppt/slides/_rels/slide27.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0.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0.png"/><Relationship Id="rId1" Type="http://schemas.openxmlformats.org/officeDocument/2006/relationships/slideLayout" Target="../slideLayouts/slideLayout145.xml"/><Relationship Id="rId4" Type="http://schemas.openxmlformats.org/officeDocument/2006/relationships/image" Target="../media/image21.png"/></Relationships>
</file>

<file path=ppt/slides/_rels/slide2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1.png"/><Relationship Id="rId1" Type="http://schemas.openxmlformats.org/officeDocument/2006/relationships/slideLayout" Target="../slideLayouts/slideLayout62.xml"/></Relationships>
</file>

<file path=ppt/slides/_rels/slide3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1.png"/><Relationship Id="rId1" Type="http://schemas.openxmlformats.org/officeDocument/2006/relationships/slideLayout" Target="../slideLayouts/slideLayout40.xml"/></Relationships>
</file>

<file path=ppt/slides/_rels/slide3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1.png"/><Relationship Id="rId1" Type="http://schemas.openxmlformats.org/officeDocument/2006/relationships/slideLayout" Target="../slideLayouts/slideLayout51.xml"/></Relationships>
</file>

<file path=ppt/slides/_rels/slide3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1.png"/><Relationship Id="rId1" Type="http://schemas.openxmlformats.org/officeDocument/2006/relationships/slideLayout" Target="../slideLayouts/slideLayout7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1.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1.png"/><Relationship Id="rId1" Type="http://schemas.openxmlformats.org/officeDocument/2006/relationships/slideLayout" Target="../slideLayouts/slideLayout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8008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3" name="Freeform 3"/>
          <p:cNvSpPr/>
          <p:nvPr/>
        </p:nvSpPr>
        <p:spPr>
          <a:xfrm rot="5400000">
            <a:off x="-2674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4" name="Заголовок 3"/>
          <p:cNvSpPr>
            <a:spLocks noGrp="1"/>
          </p:cNvSpPr>
          <p:nvPr>
            <p:ph type="title"/>
          </p:nvPr>
        </p:nvSpPr>
        <p:spPr>
          <a:xfrm>
            <a:off x="5840412" y="3429000"/>
            <a:ext cx="6019800" cy="1143000"/>
          </a:xfrm>
        </p:spPr>
        <p:txBody>
          <a:bodyPr>
            <a:noAutofit/>
          </a:bodyPr>
          <a:lstStyle/>
          <a:p>
            <a:r>
              <a:rPr lang="en-US" sz="7200" dirty="0" smtClean="0">
                <a:solidFill>
                  <a:schemeClr val="accent1">
                    <a:lumMod val="75000"/>
                  </a:schemeClr>
                </a:solidFill>
                <a:latin typeface="Berlin Sans FB Demi" panose="020E0802020502020306" pitchFamily="34" charset="0"/>
              </a:rPr>
              <a:t/>
            </a:r>
            <a:br>
              <a:rPr lang="en-US" sz="7200" dirty="0" smtClean="0">
                <a:solidFill>
                  <a:schemeClr val="accent1">
                    <a:lumMod val="75000"/>
                  </a:schemeClr>
                </a:solidFill>
                <a:latin typeface="Berlin Sans FB Demi" panose="020E0802020502020306" pitchFamily="34" charset="0"/>
              </a:rPr>
            </a:br>
            <a:r>
              <a:rPr lang="en-US" sz="7200" dirty="0">
                <a:solidFill>
                  <a:schemeClr val="accent1">
                    <a:lumMod val="75000"/>
                  </a:schemeClr>
                </a:solidFill>
                <a:latin typeface="Berlin Sans FB Demi" panose="020E0802020502020306" pitchFamily="34" charset="0"/>
              </a:rPr>
              <a:t/>
            </a:r>
            <a:br>
              <a:rPr lang="en-US" sz="7200" dirty="0">
                <a:solidFill>
                  <a:schemeClr val="accent1">
                    <a:lumMod val="75000"/>
                  </a:schemeClr>
                </a:solidFill>
                <a:latin typeface="Berlin Sans FB Demi" panose="020E0802020502020306" pitchFamily="34" charset="0"/>
              </a:rPr>
            </a:br>
            <a:r>
              <a:rPr lang="en-US" sz="7200" dirty="0" smtClean="0">
                <a:solidFill>
                  <a:schemeClr val="accent1">
                    <a:lumMod val="75000"/>
                  </a:schemeClr>
                </a:solidFill>
                <a:latin typeface="Berlin Sans FB Demi" panose="020E0802020502020306" pitchFamily="34" charset="0"/>
              </a:rPr>
              <a:t/>
            </a:r>
            <a:br>
              <a:rPr lang="en-US" sz="7200" dirty="0" smtClean="0">
                <a:solidFill>
                  <a:schemeClr val="accent1">
                    <a:lumMod val="75000"/>
                  </a:schemeClr>
                </a:solidFill>
                <a:latin typeface="Berlin Sans FB Demi" panose="020E0802020502020306" pitchFamily="34" charset="0"/>
              </a:rPr>
            </a:br>
            <a:r>
              <a:rPr lang="en-US" sz="7200" dirty="0" smtClean="0">
                <a:solidFill>
                  <a:schemeClr val="accent1">
                    <a:lumMod val="75000"/>
                  </a:schemeClr>
                </a:solidFill>
                <a:latin typeface="Berlin Sans FB Demi" panose="020E0802020502020306" pitchFamily="34" charset="0"/>
              </a:rPr>
              <a:t>National </a:t>
            </a:r>
            <a:r>
              <a:rPr lang="en-US" sz="7200" dirty="0" smtClean="0">
                <a:solidFill>
                  <a:srgbClr val="FFFF00"/>
                </a:solidFill>
                <a:latin typeface="Berlin Sans FB Demi" panose="020E0802020502020306" pitchFamily="34" charset="0"/>
              </a:rPr>
              <a:t>identity</a:t>
            </a:r>
            <a:endParaRPr lang="uk-UA" sz="7200" dirty="0">
              <a:solidFill>
                <a:srgbClr val="FFFF00"/>
              </a:solidFill>
            </a:endParaRPr>
          </a:p>
        </p:txBody>
      </p:sp>
      <p:pic>
        <p:nvPicPr>
          <p:cNvPr id="7" name="Рисунок 6"/>
          <p:cNvPicPr>
            <a:picLocks noGrp="1" noChangeAspect="1"/>
          </p:cNvPicPr>
          <p:nvPr>
            <p:ph type="pic" idx="1"/>
          </p:nvPr>
        </p:nvPicPr>
        <p:blipFill>
          <a:blip r:embed="rId4"/>
          <a:srcRect t="1760" b="1760"/>
          <a:stretch>
            <a:fillRect/>
          </a:stretch>
        </p:blipFill>
        <p:spPr>
          <a:xfrm>
            <a:off x="1407160" y="622300"/>
            <a:ext cx="4028307" cy="5613400"/>
          </a:xfrm>
          <a:prstGeom prst="rect">
            <a:avLst/>
          </a:prstGeom>
        </p:spPr>
      </p:pic>
      <p:sp>
        <p:nvSpPr>
          <p:cNvPr id="6" name="Текст 5"/>
          <p:cNvSpPr>
            <a:spLocks noGrp="1"/>
          </p:cNvSpPr>
          <p:nvPr>
            <p:ph type="body" sz="half" idx="2"/>
          </p:nvPr>
        </p:nvSpPr>
        <p:spPr/>
        <p:txBody>
          <a:bodyPr/>
          <a:lstStyle/>
          <a:p>
            <a:endParaRPr lang="uk-UA" dirty="0"/>
          </a:p>
        </p:txBody>
      </p:sp>
    </p:spTree>
    <p:extLst>
      <p:ext uri="{BB962C8B-B14F-4D97-AF65-F5344CB8AC3E}">
        <p14:creationId xmlns:p14="http://schemas.microsoft.com/office/powerpoint/2010/main" val="38937659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8008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3" name="Freeform 3"/>
          <p:cNvSpPr/>
          <p:nvPr/>
        </p:nvSpPr>
        <p:spPr>
          <a:xfrm rot="5400000">
            <a:off x="-2674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Tree>
    <p:extLst>
      <p:ext uri="{BB962C8B-B14F-4D97-AF65-F5344CB8AC3E}">
        <p14:creationId xmlns:p14="http://schemas.microsoft.com/office/powerpoint/2010/main" val="242696833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8008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3" name="Freeform 3"/>
          <p:cNvSpPr/>
          <p:nvPr/>
        </p:nvSpPr>
        <p:spPr>
          <a:xfrm rot="5400000">
            <a:off x="-2674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pic>
        <p:nvPicPr>
          <p:cNvPr id="4" name="Рисунок 3" descr="http://brainstorm-services.com/wcu-2004/art/IDENTITY-MIND-MAP.jpg"/>
          <p:cNvPicPr/>
          <p:nvPr/>
        </p:nvPicPr>
        <p:blipFill>
          <a:blip r:embed="rId4">
            <a:extLst>
              <a:ext uri="{28A0092B-C50C-407E-A947-70E740481C1C}">
                <a14:useLocalDpi xmlns:a14="http://schemas.microsoft.com/office/drawing/2010/main" val="0"/>
              </a:ext>
            </a:extLst>
          </a:blip>
          <a:srcRect/>
          <a:stretch>
            <a:fillRect/>
          </a:stretch>
        </p:blipFill>
        <p:spPr bwMode="auto">
          <a:xfrm>
            <a:off x="1866900" y="2044700"/>
            <a:ext cx="8547100" cy="4533900"/>
          </a:xfrm>
          <a:prstGeom prst="rect">
            <a:avLst/>
          </a:prstGeom>
          <a:noFill/>
          <a:ln>
            <a:noFill/>
          </a:ln>
        </p:spPr>
      </p:pic>
      <p:sp>
        <p:nvSpPr>
          <p:cNvPr id="5" name="Заголовок 4"/>
          <p:cNvSpPr>
            <a:spLocks noGrp="1"/>
          </p:cNvSpPr>
          <p:nvPr>
            <p:ph type="ctrTitle"/>
          </p:nvPr>
        </p:nvSpPr>
        <p:spPr>
          <a:xfrm>
            <a:off x="3129756" y="584200"/>
            <a:ext cx="5932488" cy="825501"/>
          </a:xfrm>
        </p:spPr>
        <p:txBody>
          <a:bodyPr/>
          <a:lstStyle/>
          <a:p>
            <a:r>
              <a:rPr lang="en-US" dirty="0" err="1" smtClean="0"/>
              <a:t>PERSONaL</a:t>
            </a:r>
            <a:r>
              <a:rPr lang="en-US" dirty="0" smtClean="0"/>
              <a:t> </a:t>
            </a:r>
            <a:r>
              <a:rPr lang="en-US" dirty="0" err="1" smtClean="0"/>
              <a:t>IDENTITy</a:t>
            </a:r>
            <a:endParaRPr lang="uk-UA" dirty="0"/>
          </a:p>
        </p:txBody>
      </p:sp>
      <p:sp>
        <p:nvSpPr>
          <p:cNvPr id="6" name="Подзаголовок 5"/>
          <p:cNvSpPr>
            <a:spLocks noGrp="1"/>
          </p:cNvSpPr>
          <p:nvPr>
            <p:ph type="subTitle" idx="1"/>
          </p:nvPr>
        </p:nvSpPr>
        <p:spPr/>
        <p:txBody>
          <a:bodyPr/>
          <a:lstStyle/>
          <a:p>
            <a:endParaRPr lang="uk-UA" dirty="0"/>
          </a:p>
        </p:txBody>
      </p:sp>
    </p:spTree>
    <p:extLst>
      <p:ext uri="{BB962C8B-B14F-4D97-AF65-F5344CB8AC3E}">
        <p14:creationId xmlns:p14="http://schemas.microsoft.com/office/powerpoint/2010/main" val="427329736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8008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3" name="Freeform 3"/>
          <p:cNvSpPr/>
          <p:nvPr/>
        </p:nvSpPr>
        <p:spPr>
          <a:xfrm rot="5400000">
            <a:off x="-2674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pic>
        <p:nvPicPr>
          <p:cNvPr id="4" name="Рисунок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80866" y="46038"/>
            <a:ext cx="3171825" cy="4229100"/>
          </a:xfrm>
          <a:prstGeom prst="rect">
            <a:avLst/>
          </a:prstGeom>
        </p:spPr>
      </p:pic>
      <p:pic>
        <p:nvPicPr>
          <p:cNvPr id="5" name="Рисунок 4"/>
          <p:cNvPicPr>
            <a:picLocks noChangeAspect="1"/>
          </p:cNvPicPr>
          <p:nvPr/>
        </p:nvPicPr>
        <p:blipFill rotWithShape="1">
          <a:blip r:embed="rId5" cstate="print">
            <a:extLst>
              <a:ext uri="{28A0092B-C50C-407E-A947-70E740481C1C}">
                <a14:useLocalDpi xmlns:a14="http://schemas.microsoft.com/office/drawing/2010/main" val="0"/>
              </a:ext>
            </a:extLst>
          </a:blip>
          <a:srcRect t="32092"/>
          <a:stretch/>
        </p:blipFill>
        <p:spPr>
          <a:xfrm>
            <a:off x="1380866" y="3894138"/>
            <a:ext cx="3171825" cy="2871910"/>
          </a:xfrm>
          <a:prstGeom prst="rect">
            <a:avLst/>
          </a:prstGeom>
        </p:spPr>
      </p:pic>
      <p:pic>
        <p:nvPicPr>
          <p:cNvPr id="6" name="Рисунок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52691" y="46038"/>
            <a:ext cx="4108523" cy="6720010"/>
          </a:xfrm>
          <a:prstGeom prst="rect">
            <a:avLst/>
          </a:prstGeom>
        </p:spPr>
      </p:pic>
      <p:pic>
        <p:nvPicPr>
          <p:cNvPr id="8" name="Рисунок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001090" y="1"/>
            <a:ext cx="2676525" cy="3568700"/>
          </a:xfrm>
          <a:prstGeom prst="rect">
            <a:avLst/>
          </a:prstGeom>
        </p:spPr>
      </p:pic>
      <p:pic>
        <p:nvPicPr>
          <p:cNvPr id="10" name="Рисунок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003471" y="3181350"/>
            <a:ext cx="2688524" cy="3584698"/>
          </a:xfrm>
          <a:prstGeom prst="rect">
            <a:avLst/>
          </a:prstGeom>
        </p:spPr>
      </p:pic>
    </p:spTree>
    <p:extLst>
      <p:ext uri="{BB962C8B-B14F-4D97-AF65-F5344CB8AC3E}">
        <p14:creationId xmlns:p14="http://schemas.microsoft.com/office/powerpoint/2010/main" val="259786452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8008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3" name="Freeform 3"/>
          <p:cNvSpPr/>
          <p:nvPr/>
        </p:nvSpPr>
        <p:spPr>
          <a:xfrm rot="5400000">
            <a:off x="-2674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pic>
        <p:nvPicPr>
          <p:cNvPr id="9" name="Рисунок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904079">
            <a:off x="1726389" y="260262"/>
            <a:ext cx="3271408" cy="4361877"/>
          </a:xfrm>
          <a:prstGeom prst="rect">
            <a:avLst/>
          </a:prstGeom>
        </p:spPr>
      </p:pic>
      <p:pic>
        <p:nvPicPr>
          <p:cNvPr id="11" name="Рисунок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70401">
            <a:off x="7689295" y="248429"/>
            <a:ext cx="3181350" cy="4241800"/>
          </a:xfrm>
          <a:prstGeom prst="rect">
            <a:avLst/>
          </a:prstGeom>
        </p:spPr>
      </p:pic>
      <p:pic>
        <p:nvPicPr>
          <p:cNvPr id="12" name="Рисунок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90574" y="2336800"/>
            <a:ext cx="3286125" cy="4521200"/>
          </a:xfrm>
          <a:prstGeom prst="rect">
            <a:avLst/>
          </a:prstGeom>
        </p:spPr>
      </p:pic>
      <p:pic>
        <p:nvPicPr>
          <p:cNvPr id="13" name="Рисунок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590574" y="14837"/>
            <a:ext cx="3222546" cy="3911600"/>
          </a:xfrm>
          <a:prstGeom prst="rect">
            <a:avLst/>
          </a:prstGeom>
        </p:spPr>
      </p:pic>
    </p:spTree>
    <p:extLst>
      <p:ext uri="{BB962C8B-B14F-4D97-AF65-F5344CB8AC3E}">
        <p14:creationId xmlns:p14="http://schemas.microsoft.com/office/powerpoint/2010/main" val="30124302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8008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sp>
      <p:sp>
        <p:nvSpPr>
          <p:cNvPr id="3" name="Freeform 3"/>
          <p:cNvSpPr/>
          <p:nvPr/>
        </p:nvSpPr>
        <p:spPr>
          <a:xfrm rot="5400000">
            <a:off x="-2674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sp>
      <p:sp>
        <p:nvSpPr>
          <p:cNvPr id="5" name="Заголовок 4"/>
          <p:cNvSpPr>
            <a:spLocks noGrp="1"/>
          </p:cNvSpPr>
          <p:nvPr>
            <p:ph type="title"/>
          </p:nvPr>
        </p:nvSpPr>
        <p:spPr>
          <a:xfrm>
            <a:off x="1320800" y="0"/>
            <a:ext cx="9105900" cy="990600"/>
          </a:xfrm>
        </p:spPr>
        <p:txBody>
          <a:bodyPr>
            <a:normAutofit fontScale="90000"/>
          </a:bodyPr>
          <a:lstStyle/>
          <a:p>
            <a:r>
              <a:rPr lang="en-US" sz="7200" cap="all" dirty="0" smtClean="0">
                <a:ln w="3175" cmpd="sng">
                  <a:noFill/>
                </a:ln>
                <a:solidFill>
                  <a:srgbClr val="94B6D2">
                    <a:lumMod val="75000"/>
                  </a:srgbClr>
                </a:solidFill>
                <a:latin typeface="Berlin Sans FB Demi" panose="020E0802020502020306" pitchFamily="34" charset="0"/>
              </a:rPr>
              <a:t>National </a:t>
            </a:r>
            <a:r>
              <a:rPr lang="en-US" sz="7200" cap="all" dirty="0" smtClean="0">
                <a:ln w="3175" cmpd="sng">
                  <a:noFill/>
                </a:ln>
                <a:solidFill>
                  <a:srgbClr val="FFFF00"/>
                </a:solidFill>
                <a:latin typeface="Berlin Sans FB Demi" panose="020E0802020502020306" pitchFamily="34" charset="0"/>
              </a:rPr>
              <a:t>identity</a:t>
            </a:r>
            <a:endParaRPr lang="uk-UA" dirty="0"/>
          </a:p>
        </p:txBody>
      </p:sp>
      <p:pic>
        <p:nvPicPr>
          <p:cNvPr id="8" name="Україна. Народжені вільними!">
            <a:hlinkClick r:id="" action="ppaction://media"/>
          </p:cNvPr>
          <p:cNvPicPr>
            <a:picLocks noGrp="1" noChangeAspect="1"/>
          </p:cNvPicPr>
          <p:nvPr>
            <p:ph sz="half" idx="1"/>
            <a:videoFile r:link="rId2"/>
            <p:extLst>
              <p:ext uri="{DAA4B4D4-6D71-4841-9C94-3DE7FCFB9230}">
                <p14:media xmlns:p14="http://schemas.microsoft.com/office/powerpoint/2010/main" r:embed="rId1"/>
              </p:ext>
            </p:extLst>
          </p:nvPr>
        </p:nvPicPr>
        <p:blipFill>
          <a:blip r:embed="rId6"/>
          <a:stretch>
            <a:fillRect/>
          </a:stretch>
        </p:blipFill>
        <p:spPr>
          <a:xfrm>
            <a:off x="1320800" y="1104900"/>
            <a:ext cx="9460089" cy="5321300"/>
          </a:xfrm>
        </p:spPr>
      </p:pic>
      <p:sp>
        <p:nvSpPr>
          <p:cNvPr id="7" name="Объект 6"/>
          <p:cNvSpPr>
            <a:spLocks noGrp="1"/>
          </p:cNvSpPr>
          <p:nvPr>
            <p:ph sz="half" idx="2"/>
          </p:nvPr>
        </p:nvSpPr>
        <p:spPr>
          <a:xfrm>
            <a:off x="7442200" y="2044700"/>
            <a:ext cx="2679700" cy="2991909"/>
          </a:xfrm>
        </p:spPr>
        <p:txBody>
          <a:bodyPr/>
          <a:lstStyle/>
          <a:p>
            <a:endParaRPr lang="uk-UA" dirty="0"/>
          </a:p>
        </p:txBody>
      </p:sp>
    </p:spTree>
    <p:extLst>
      <p:ext uri="{BB962C8B-B14F-4D97-AF65-F5344CB8AC3E}">
        <p14:creationId xmlns:p14="http://schemas.microsoft.com/office/powerpoint/2010/main" val="230386340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8"/>
                                        </p:tgtEl>
                                      </p:cBhvr>
                                    </p:cmd>
                                  </p:childTnLst>
                                </p:cTn>
                              </p:par>
                            </p:childTnLst>
                          </p:cTn>
                        </p:par>
                      </p:childTnLst>
                    </p:cTn>
                  </p:par>
                </p:childTnLst>
              </p:cTn>
              <p:nextCondLst>
                <p:cond evt="onClick" delay="0">
                  <p:tgtEl>
                    <p:spTgt spid="8"/>
                  </p:tgtEl>
                </p:cond>
              </p:nextCondLst>
            </p:seq>
            <p:video>
              <p:cMediaNode vol="80000">
                <p:cTn id="7" fill="hold" display="0">
                  <p:stCondLst>
                    <p:cond delay="indefinite"/>
                  </p:stCondLst>
                </p:cTn>
                <p:tgtEl>
                  <p:spTgt spid="8"/>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8008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3" name="Freeform 3"/>
          <p:cNvSpPr/>
          <p:nvPr/>
        </p:nvSpPr>
        <p:spPr>
          <a:xfrm rot="5400000">
            <a:off x="-2674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pic>
        <p:nvPicPr>
          <p:cNvPr id="4" name="Рисунок 3"/>
          <p:cNvPicPr>
            <a:picLocks noChangeAspect="1"/>
          </p:cNvPicPr>
          <p:nvPr/>
        </p:nvPicPr>
        <p:blipFill>
          <a:blip r:embed="rId4"/>
          <a:stretch>
            <a:fillRect/>
          </a:stretch>
        </p:blipFill>
        <p:spPr>
          <a:xfrm>
            <a:off x="1508761" y="3034055"/>
            <a:ext cx="6254115" cy="3823945"/>
          </a:xfrm>
          <a:prstGeom prst="rect">
            <a:avLst/>
          </a:prstGeom>
        </p:spPr>
      </p:pic>
    </p:spTree>
    <p:extLst>
      <p:ext uri="{BB962C8B-B14F-4D97-AF65-F5344CB8AC3E}">
        <p14:creationId xmlns:p14="http://schemas.microsoft.com/office/powerpoint/2010/main" val="356509562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9F795F"/>
        </a:solidFill>
        <a:effectLst/>
      </p:bgPr>
    </p:bg>
    <p:spTree>
      <p:nvGrpSpPr>
        <p:cNvPr id="1" name=""/>
        <p:cNvGrpSpPr/>
        <p:nvPr/>
      </p:nvGrpSpPr>
      <p:grpSpPr>
        <a:xfrm>
          <a:off x="0" y="0"/>
          <a:ext cx="0" cy="0"/>
          <a:chOff x="0" y="0"/>
          <a:chExt cx="0" cy="0"/>
        </a:xfrm>
      </p:grpSpPr>
      <p:sp>
        <p:nvSpPr>
          <p:cNvPr id="2" name="Freeform 2"/>
          <p:cNvSpPr/>
          <p:nvPr/>
        </p:nvSpPr>
        <p:spPr>
          <a:xfrm>
            <a:off x="0" y="5325140"/>
            <a:ext cx="1529647" cy="1532860"/>
          </a:xfrm>
          <a:custGeom>
            <a:avLst/>
            <a:gdLst/>
            <a:ahLst/>
            <a:cxnLst/>
            <a:rect l="l" t="t" r="r" b="b"/>
            <a:pathLst>
              <a:path w="2294470" h="2299290">
                <a:moveTo>
                  <a:pt x="0" y="0"/>
                </a:moveTo>
                <a:lnTo>
                  <a:pt x="2294470" y="0"/>
                </a:lnTo>
                <a:lnTo>
                  <a:pt x="2294470" y="2299290"/>
                </a:lnTo>
                <a:lnTo>
                  <a:pt x="0" y="2299290"/>
                </a:lnTo>
                <a:lnTo>
                  <a:pt x="0" y="0"/>
                </a:lnTo>
                <a:close/>
              </a:path>
            </a:pathLst>
          </a:custGeom>
          <a:blipFill>
            <a:blip r:embed="rId2">
              <a:extLst>
                <a:ext uri="{96DAC541-7B7A-43D3-8B79-37D633B846F1}">
                  <asvg:svgBlip xmlns="" xmlns:asvg="http://schemas.microsoft.com/office/drawing/2016/SVG/main" r:embed="rId3"/>
                </a:ext>
              </a:extLst>
            </a:blip>
            <a:stretch>
              <a:fillRect/>
            </a:stretch>
          </a:blipFill>
        </p:spPr>
      </p:sp>
      <p:sp>
        <p:nvSpPr>
          <p:cNvPr id="3" name="Freeform 3"/>
          <p:cNvSpPr/>
          <p:nvPr/>
        </p:nvSpPr>
        <p:spPr>
          <a:xfrm>
            <a:off x="0" y="3792280"/>
            <a:ext cx="1529647" cy="1532860"/>
          </a:xfrm>
          <a:custGeom>
            <a:avLst/>
            <a:gdLst/>
            <a:ahLst/>
            <a:cxnLst/>
            <a:rect l="l" t="t" r="r" b="b"/>
            <a:pathLst>
              <a:path w="2294470" h="2299290">
                <a:moveTo>
                  <a:pt x="0" y="0"/>
                </a:moveTo>
                <a:lnTo>
                  <a:pt x="2294470" y="0"/>
                </a:lnTo>
                <a:lnTo>
                  <a:pt x="2294470" y="2299290"/>
                </a:lnTo>
                <a:lnTo>
                  <a:pt x="0" y="2299290"/>
                </a:lnTo>
                <a:lnTo>
                  <a:pt x="0" y="0"/>
                </a:lnTo>
                <a:close/>
              </a:path>
            </a:pathLst>
          </a:custGeom>
          <a:blipFill>
            <a:blip r:embed="rId2">
              <a:extLst>
                <a:ext uri="{96DAC541-7B7A-43D3-8B79-37D633B846F1}">
                  <asvg:svgBlip xmlns="" xmlns:asvg="http://schemas.microsoft.com/office/drawing/2016/SVG/main" r:embed="rId3"/>
                </a:ext>
              </a:extLst>
            </a:blip>
            <a:stretch>
              <a:fillRect/>
            </a:stretch>
          </a:blipFill>
        </p:spPr>
      </p:sp>
      <p:sp>
        <p:nvSpPr>
          <p:cNvPr id="4" name="Freeform 4"/>
          <p:cNvSpPr/>
          <p:nvPr/>
        </p:nvSpPr>
        <p:spPr>
          <a:xfrm>
            <a:off x="0" y="2259420"/>
            <a:ext cx="1529647" cy="1532860"/>
          </a:xfrm>
          <a:custGeom>
            <a:avLst/>
            <a:gdLst/>
            <a:ahLst/>
            <a:cxnLst/>
            <a:rect l="l" t="t" r="r" b="b"/>
            <a:pathLst>
              <a:path w="2294470" h="2299290">
                <a:moveTo>
                  <a:pt x="0" y="0"/>
                </a:moveTo>
                <a:lnTo>
                  <a:pt x="2294470" y="0"/>
                </a:lnTo>
                <a:lnTo>
                  <a:pt x="2294470" y="2299290"/>
                </a:lnTo>
                <a:lnTo>
                  <a:pt x="0" y="2299290"/>
                </a:lnTo>
                <a:lnTo>
                  <a:pt x="0" y="0"/>
                </a:lnTo>
                <a:close/>
              </a:path>
            </a:pathLst>
          </a:custGeom>
          <a:blipFill>
            <a:blip r:embed="rId2">
              <a:extLst>
                <a:ext uri="{96DAC541-7B7A-43D3-8B79-37D633B846F1}">
                  <asvg:svgBlip xmlns="" xmlns:asvg="http://schemas.microsoft.com/office/drawing/2016/SVG/main" r:embed="rId3"/>
                </a:ext>
              </a:extLst>
            </a:blip>
            <a:stretch>
              <a:fillRect/>
            </a:stretch>
          </a:blipFill>
        </p:spPr>
      </p:sp>
      <p:sp>
        <p:nvSpPr>
          <p:cNvPr id="5" name="Freeform 5"/>
          <p:cNvSpPr/>
          <p:nvPr/>
        </p:nvSpPr>
        <p:spPr>
          <a:xfrm>
            <a:off x="0" y="726560"/>
            <a:ext cx="1529647" cy="1532860"/>
          </a:xfrm>
          <a:custGeom>
            <a:avLst/>
            <a:gdLst/>
            <a:ahLst/>
            <a:cxnLst/>
            <a:rect l="l" t="t" r="r" b="b"/>
            <a:pathLst>
              <a:path w="2294470" h="2299290">
                <a:moveTo>
                  <a:pt x="0" y="0"/>
                </a:moveTo>
                <a:lnTo>
                  <a:pt x="2294470" y="0"/>
                </a:lnTo>
                <a:lnTo>
                  <a:pt x="2294470" y="2299290"/>
                </a:lnTo>
                <a:lnTo>
                  <a:pt x="0" y="2299290"/>
                </a:lnTo>
                <a:lnTo>
                  <a:pt x="0" y="0"/>
                </a:lnTo>
                <a:close/>
              </a:path>
            </a:pathLst>
          </a:custGeom>
          <a:blipFill>
            <a:blip r:embed="rId2">
              <a:extLst>
                <a:ext uri="{96DAC541-7B7A-43D3-8B79-37D633B846F1}">
                  <asvg:svgBlip xmlns="" xmlns:asvg="http://schemas.microsoft.com/office/drawing/2016/SVG/main" r:embed="rId3"/>
                </a:ext>
              </a:extLst>
            </a:blip>
            <a:stretch>
              <a:fillRect/>
            </a:stretch>
          </a:blipFill>
        </p:spPr>
      </p:sp>
      <p:sp>
        <p:nvSpPr>
          <p:cNvPr id="6" name="Freeform 6"/>
          <p:cNvSpPr/>
          <p:nvPr/>
        </p:nvSpPr>
        <p:spPr>
          <a:xfrm>
            <a:off x="10662353" y="0"/>
            <a:ext cx="1529647" cy="1532860"/>
          </a:xfrm>
          <a:custGeom>
            <a:avLst/>
            <a:gdLst/>
            <a:ahLst/>
            <a:cxnLst/>
            <a:rect l="l" t="t" r="r" b="b"/>
            <a:pathLst>
              <a:path w="2294470" h="2299290">
                <a:moveTo>
                  <a:pt x="0" y="0"/>
                </a:moveTo>
                <a:lnTo>
                  <a:pt x="2294470" y="0"/>
                </a:lnTo>
                <a:lnTo>
                  <a:pt x="2294470" y="2299290"/>
                </a:lnTo>
                <a:lnTo>
                  <a:pt x="0" y="2299290"/>
                </a:lnTo>
                <a:lnTo>
                  <a:pt x="0" y="0"/>
                </a:lnTo>
                <a:close/>
              </a:path>
            </a:pathLst>
          </a:custGeom>
          <a:blipFill>
            <a:blip r:embed="rId2">
              <a:extLst>
                <a:ext uri="{96DAC541-7B7A-43D3-8B79-37D633B846F1}">
                  <asvg:svgBlip xmlns="" xmlns:asvg="http://schemas.microsoft.com/office/drawing/2016/SVG/main" r:embed="rId3"/>
                </a:ext>
              </a:extLst>
            </a:blip>
            <a:stretch>
              <a:fillRect/>
            </a:stretch>
          </a:blipFill>
        </p:spPr>
      </p:sp>
      <p:sp>
        <p:nvSpPr>
          <p:cNvPr id="7" name="Freeform 7"/>
          <p:cNvSpPr/>
          <p:nvPr/>
        </p:nvSpPr>
        <p:spPr>
          <a:xfrm>
            <a:off x="10741377" y="1532860"/>
            <a:ext cx="1529647" cy="1532860"/>
          </a:xfrm>
          <a:custGeom>
            <a:avLst/>
            <a:gdLst/>
            <a:ahLst/>
            <a:cxnLst/>
            <a:rect l="l" t="t" r="r" b="b"/>
            <a:pathLst>
              <a:path w="2294470" h="2299290">
                <a:moveTo>
                  <a:pt x="0" y="0"/>
                </a:moveTo>
                <a:lnTo>
                  <a:pt x="2294470" y="0"/>
                </a:lnTo>
                <a:lnTo>
                  <a:pt x="2294470" y="2299290"/>
                </a:lnTo>
                <a:lnTo>
                  <a:pt x="0" y="2299290"/>
                </a:lnTo>
                <a:lnTo>
                  <a:pt x="0" y="0"/>
                </a:lnTo>
                <a:close/>
              </a:path>
            </a:pathLst>
          </a:custGeom>
          <a:blipFill>
            <a:blip r:embed="rId2">
              <a:extLst>
                <a:ext uri="{96DAC541-7B7A-43D3-8B79-37D633B846F1}">
                  <asvg:svgBlip xmlns="" xmlns:asvg="http://schemas.microsoft.com/office/drawing/2016/SVG/main" r:embed="rId3"/>
                </a:ext>
              </a:extLst>
            </a:blip>
            <a:stretch>
              <a:fillRect/>
            </a:stretch>
          </a:blipFill>
        </p:spPr>
      </p:sp>
      <p:sp>
        <p:nvSpPr>
          <p:cNvPr id="8" name="Freeform 8"/>
          <p:cNvSpPr/>
          <p:nvPr/>
        </p:nvSpPr>
        <p:spPr>
          <a:xfrm>
            <a:off x="10741377" y="3065720"/>
            <a:ext cx="1529647" cy="1532860"/>
          </a:xfrm>
          <a:custGeom>
            <a:avLst/>
            <a:gdLst/>
            <a:ahLst/>
            <a:cxnLst/>
            <a:rect l="l" t="t" r="r" b="b"/>
            <a:pathLst>
              <a:path w="2294470" h="2299290">
                <a:moveTo>
                  <a:pt x="0" y="0"/>
                </a:moveTo>
                <a:lnTo>
                  <a:pt x="2294470" y="0"/>
                </a:lnTo>
                <a:lnTo>
                  <a:pt x="2294470" y="2299290"/>
                </a:lnTo>
                <a:lnTo>
                  <a:pt x="0" y="2299290"/>
                </a:lnTo>
                <a:lnTo>
                  <a:pt x="0" y="0"/>
                </a:lnTo>
                <a:close/>
              </a:path>
            </a:pathLst>
          </a:custGeom>
          <a:blipFill>
            <a:blip r:embed="rId2">
              <a:extLst>
                <a:ext uri="{96DAC541-7B7A-43D3-8B79-37D633B846F1}">
                  <asvg:svgBlip xmlns="" xmlns:asvg="http://schemas.microsoft.com/office/drawing/2016/SVG/main" r:embed="rId3"/>
                </a:ext>
              </a:extLst>
            </a:blip>
            <a:stretch>
              <a:fillRect/>
            </a:stretch>
          </a:blipFill>
        </p:spPr>
      </p:sp>
      <p:sp>
        <p:nvSpPr>
          <p:cNvPr id="9" name="Freeform 9"/>
          <p:cNvSpPr/>
          <p:nvPr/>
        </p:nvSpPr>
        <p:spPr>
          <a:xfrm>
            <a:off x="10741377" y="4558710"/>
            <a:ext cx="1529647" cy="1532860"/>
          </a:xfrm>
          <a:custGeom>
            <a:avLst/>
            <a:gdLst/>
            <a:ahLst/>
            <a:cxnLst/>
            <a:rect l="l" t="t" r="r" b="b"/>
            <a:pathLst>
              <a:path w="2294470" h="2299290">
                <a:moveTo>
                  <a:pt x="0" y="0"/>
                </a:moveTo>
                <a:lnTo>
                  <a:pt x="2294470" y="0"/>
                </a:lnTo>
                <a:lnTo>
                  <a:pt x="2294470" y="2299290"/>
                </a:lnTo>
                <a:lnTo>
                  <a:pt x="0" y="2299290"/>
                </a:lnTo>
                <a:lnTo>
                  <a:pt x="0" y="0"/>
                </a:lnTo>
                <a:close/>
              </a:path>
            </a:pathLst>
          </a:custGeom>
          <a:blipFill>
            <a:blip r:embed="rId2">
              <a:extLst>
                <a:ext uri="{96DAC541-7B7A-43D3-8B79-37D633B846F1}">
                  <asvg:svgBlip xmlns="" xmlns:asvg="http://schemas.microsoft.com/office/drawing/2016/SVG/main" r:embed="rId3"/>
                </a:ext>
              </a:extLst>
            </a:blip>
            <a:stretch>
              <a:fillRect/>
            </a:stretch>
          </a:blipFill>
        </p:spPr>
      </p:sp>
    </p:spTree>
    <p:extLst>
      <p:ext uri="{BB962C8B-B14F-4D97-AF65-F5344CB8AC3E}">
        <p14:creationId xmlns:p14="http://schemas.microsoft.com/office/powerpoint/2010/main" val="36313108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rgbClr val="0CC0DF">
                <a:alpha val="100000"/>
              </a:srgbClr>
            </a:gs>
            <a:gs pos="100000">
              <a:srgbClr val="FFDE59">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a:off x="685800" y="1028700"/>
            <a:ext cx="4652218" cy="4800600"/>
          </a:xfrm>
          <a:custGeom>
            <a:avLst/>
            <a:gdLst/>
            <a:ahLst/>
            <a:cxnLst/>
            <a:rect l="l" t="t" r="r" b="b"/>
            <a:pathLst>
              <a:path w="6978327" h="7200900">
                <a:moveTo>
                  <a:pt x="0" y="0"/>
                </a:moveTo>
                <a:lnTo>
                  <a:pt x="6978327" y="0"/>
                </a:lnTo>
                <a:lnTo>
                  <a:pt x="6978327" y="7200900"/>
                </a:lnTo>
                <a:lnTo>
                  <a:pt x="0" y="7200900"/>
                </a:lnTo>
                <a:lnTo>
                  <a:pt x="0" y="0"/>
                </a:lnTo>
                <a:close/>
              </a:path>
            </a:pathLst>
          </a:custGeom>
          <a:blipFill>
            <a:blip r:embed="rId2">
              <a:extLst>
                <a:ext uri="{96DAC541-7B7A-43D3-8B79-37D633B846F1}">
                  <asvg:svgBlip xmlns="" xmlns:asvg="http://schemas.microsoft.com/office/drawing/2016/SVG/main" r:embed="rId3"/>
                </a:ext>
              </a:extLst>
            </a:blip>
            <a:stretch>
              <a:fillRect/>
            </a:stretch>
          </a:blipFill>
        </p:spPr>
      </p:sp>
    </p:spTree>
    <p:extLst>
      <p:ext uri="{BB962C8B-B14F-4D97-AF65-F5344CB8AC3E}">
        <p14:creationId xmlns:p14="http://schemas.microsoft.com/office/powerpoint/2010/main" val="38938635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675989" y="-1349752"/>
            <a:ext cx="14933785" cy="9846018"/>
          </a:xfrm>
          <a:custGeom>
            <a:avLst/>
            <a:gdLst/>
            <a:ahLst/>
            <a:cxnLst/>
            <a:rect l="l" t="t" r="r" b="b"/>
            <a:pathLst>
              <a:path w="22400677" h="14769027">
                <a:moveTo>
                  <a:pt x="0" y="0"/>
                </a:moveTo>
                <a:lnTo>
                  <a:pt x="22400677" y="0"/>
                </a:lnTo>
                <a:lnTo>
                  <a:pt x="22400677" y="14769028"/>
                </a:lnTo>
                <a:lnTo>
                  <a:pt x="0" y="14769028"/>
                </a:lnTo>
                <a:lnTo>
                  <a:pt x="0" y="0"/>
                </a:lnTo>
                <a:close/>
              </a:path>
            </a:pathLst>
          </a:custGeom>
          <a:blipFill>
            <a:blip r:embed="rId2"/>
            <a:stretch>
              <a:fillRect l="-18322" r="-18322"/>
            </a:stretch>
          </a:blipFill>
        </p:spPr>
      </p:sp>
    </p:spTree>
    <p:extLst>
      <p:ext uri="{BB962C8B-B14F-4D97-AF65-F5344CB8AC3E}">
        <p14:creationId xmlns:p14="http://schemas.microsoft.com/office/powerpoint/2010/main" val="41042914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8008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3" name="Freeform 3"/>
          <p:cNvSpPr/>
          <p:nvPr/>
        </p:nvSpPr>
        <p:spPr>
          <a:xfrm rot="5400000">
            <a:off x="-2674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4" name="Заголовок 3"/>
          <p:cNvSpPr>
            <a:spLocks noGrp="1"/>
          </p:cNvSpPr>
          <p:nvPr>
            <p:ph type="title"/>
          </p:nvPr>
        </p:nvSpPr>
        <p:spPr>
          <a:xfrm>
            <a:off x="2290128" y="25400"/>
            <a:ext cx="8393112" cy="1879600"/>
          </a:xfrm>
        </p:spPr>
        <p:txBody>
          <a:bodyPr/>
          <a:lstStyle/>
          <a:p>
            <a:r>
              <a:rPr lang="en-US" b="1" dirty="0" smtClean="0">
                <a:solidFill>
                  <a:srgbClr val="0070C0"/>
                </a:solidFill>
              </a:rPr>
              <a:t>We look back at the past to understand the present and know how to build our future</a:t>
            </a:r>
            <a:endParaRPr lang="uk-UA" b="1" dirty="0">
              <a:solidFill>
                <a:srgbClr val="0070C0"/>
              </a:solidFill>
            </a:endParaRPr>
          </a:p>
        </p:txBody>
      </p:sp>
      <p:sp>
        <p:nvSpPr>
          <p:cNvPr id="5" name="Текст 4"/>
          <p:cNvSpPr>
            <a:spLocks noGrp="1"/>
          </p:cNvSpPr>
          <p:nvPr>
            <p:ph type="body" idx="1"/>
          </p:nvPr>
        </p:nvSpPr>
        <p:spPr>
          <a:xfrm>
            <a:off x="2148839" y="1710266"/>
            <a:ext cx="8534401" cy="1227667"/>
          </a:xfrm>
        </p:spPr>
        <p:txBody>
          <a:bodyPr>
            <a:normAutofit lnSpcReduction="10000"/>
          </a:bodyPr>
          <a:lstStyle/>
          <a:p>
            <a:pPr algn="ctr">
              <a:lnSpc>
                <a:spcPct val="115000"/>
              </a:lnSpc>
              <a:spcAft>
                <a:spcPts val="1000"/>
              </a:spcAft>
            </a:pPr>
            <a:r>
              <a:rPr lang="en-US" sz="6000" b="1" dirty="0">
                <a:solidFill>
                  <a:srgbClr val="FFC000"/>
                </a:solidFill>
                <a:latin typeface="Times New Roman" panose="02020603050405020304" pitchFamily="18" charset="0"/>
                <a:ea typeface="Calibri" panose="020F0502020204030204" pitchFamily="34" charset="0"/>
                <a:cs typeface="Times New Roman" panose="02020603050405020304" pitchFamily="18" charset="0"/>
              </a:rPr>
              <a:t>Cossacks</a:t>
            </a:r>
            <a:endParaRPr lang="uk-UA" sz="6000" dirty="0">
              <a:solidFill>
                <a:srgbClr val="FFC000"/>
              </a:solidFill>
              <a:latin typeface="Calibri" panose="020F0502020204030204" pitchFamily="34" charset="0"/>
              <a:ea typeface="Calibri" panose="020F0502020204030204" pitchFamily="34" charset="0"/>
              <a:cs typeface="Times New Roman" panose="02020603050405020304" pitchFamily="18" charset="0"/>
            </a:endParaRPr>
          </a:p>
          <a:p>
            <a:endParaRPr lang="uk-UA" dirty="0"/>
          </a:p>
        </p:txBody>
      </p:sp>
      <p:sp>
        <p:nvSpPr>
          <p:cNvPr id="6" name="Текст 5"/>
          <p:cNvSpPr>
            <a:spLocks noGrp="1"/>
          </p:cNvSpPr>
          <p:nvPr>
            <p:ph type="body" sz="quarter" idx="13"/>
          </p:nvPr>
        </p:nvSpPr>
        <p:spPr>
          <a:xfrm>
            <a:off x="1442722" y="1485900"/>
            <a:ext cx="8534400" cy="838200"/>
          </a:xfrm>
        </p:spPr>
        <p:txBody>
          <a:bodyPr/>
          <a:lstStyle/>
          <a:p>
            <a:r>
              <a:rPr lang="en-US" dirty="0" smtClean="0"/>
              <a:t>Reading task</a:t>
            </a:r>
            <a:endParaRPr lang="uk-UA" dirty="0"/>
          </a:p>
        </p:txBody>
      </p:sp>
      <p:pic>
        <p:nvPicPr>
          <p:cNvPr id="7" name="Рисунок 6" descr="http://www.kismeta.com/diGrasse/Costume/Cossack/fs_kozak.jpeg"/>
          <p:cNvPicPr/>
          <p:nvPr/>
        </p:nvPicPr>
        <p:blipFill>
          <a:blip r:embed="rId4">
            <a:extLst>
              <a:ext uri="{28A0092B-C50C-407E-A947-70E740481C1C}">
                <a14:useLocalDpi xmlns:a14="http://schemas.microsoft.com/office/drawing/2010/main" val="0"/>
              </a:ext>
            </a:extLst>
          </a:blip>
          <a:srcRect/>
          <a:stretch>
            <a:fillRect/>
          </a:stretch>
        </p:blipFill>
        <p:spPr bwMode="auto">
          <a:xfrm>
            <a:off x="5908516" y="2562225"/>
            <a:ext cx="4774724" cy="3219450"/>
          </a:xfrm>
          <a:prstGeom prst="rect">
            <a:avLst/>
          </a:prstGeom>
          <a:noFill/>
          <a:ln>
            <a:noFill/>
          </a:ln>
        </p:spPr>
      </p:pic>
      <p:sp>
        <p:nvSpPr>
          <p:cNvPr id="8" name="Прямоугольник 7"/>
          <p:cNvSpPr/>
          <p:nvPr/>
        </p:nvSpPr>
        <p:spPr>
          <a:xfrm>
            <a:off x="1631237" y="2674947"/>
            <a:ext cx="4732970" cy="2569934"/>
          </a:xfrm>
          <a:prstGeom prst="rect">
            <a:avLst/>
          </a:prstGeom>
        </p:spPr>
        <p:txBody>
          <a:bodyPr wrap="square">
            <a:spAutoFit/>
          </a:bodyPr>
          <a:lstStyle/>
          <a:p>
            <a:pPr>
              <a:lnSpc>
                <a:spcPct val="115000"/>
              </a:lnSpc>
              <a:spcAft>
                <a:spcPts val="0"/>
              </a:spcAft>
            </a:pPr>
            <a:r>
              <a:rPr lang="en-US" sz="2000" b="1" dirty="0" smtClean="0">
                <a:latin typeface="Times New Roman" panose="02020603050405020304" pitchFamily="18" charset="0"/>
                <a:ea typeface="Calibri" panose="020F0502020204030204" pitchFamily="34" charset="0"/>
                <a:cs typeface="Times New Roman" panose="02020603050405020304" pitchFamily="18" charset="0"/>
              </a:rPr>
              <a:t>Whom </a:t>
            </a:r>
            <a:r>
              <a:rPr lang="en-US" sz="2000" b="1" dirty="0">
                <a:latin typeface="Times New Roman" panose="02020603050405020304" pitchFamily="18" charset="0"/>
                <a:ea typeface="Calibri" panose="020F0502020204030204" pitchFamily="34" charset="0"/>
                <a:cs typeface="Times New Roman" panose="02020603050405020304" pitchFamily="18" charset="0"/>
              </a:rPr>
              <a:t>can you see in the picture?		</a:t>
            </a:r>
            <a:endParaRPr lang="uk-UA" sz="2000"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2000" b="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000" b="1" dirty="0">
                <a:latin typeface="Times New Roman" panose="02020603050405020304" pitchFamily="18" charset="0"/>
                <a:ea typeface="Calibri" panose="020F0502020204030204" pitchFamily="34" charset="0"/>
                <a:cs typeface="Times New Roman" panose="02020603050405020304" pitchFamily="18" charset="0"/>
              </a:rPr>
              <a:t>What interesting facts do you know about them</a:t>
            </a:r>
            <a:r>
              <a:rPr lang="en-US" sz="2000" b="1" dirty="0" smtClean="0">
                <a:latin typeface="Times New Roman" panose="02020603050405020304" pitchFamily="18" charset="0"/>
                <a:ea typeface="Calibri" panose="020F0502020204030204" pitchFamily="34" charset="0"/>
                <a:cs typeface="Times New Roman" panose="02020603050405020304" pitchFamily="18" charset="0"/>
              </a:rPr>
              <a:t>?</a:t>
            </a:r>
          </a:p>
          <a:p>
            <a:pPr>
              <a:lnSpc>
                <a:spcPct val="115000"/>
              </a:lnSpc>
              <a:spcAft>
                <a:spcPts val="0"/>
              </a:spcAft>
            </a:pPr>
            <a:endParaRPr lang="en-US" sz="2000" b="1"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0"/>
              </a:spcAft>
            </a:pPr>
            <a:r>
              <a:rPr lang="en-US" sz="2000" b="1" dirty="0" smtClean="0">
                <a:effectLst/>
                <a:latin typeface="Times New Roman" panose="02020603050405020304" pitchFamily="18" charset="0"/>
                <a:ea typeface="Calibri" panose="020F0502020204030204" pitchFamily="34" charset="0"/>
                <a:cs typeface="Times New Roman" panose="02020603050405020304" pitchFamily="18" charset="0"/>
              </a:rPr>
              <a:t>WORDS TO SUPPURT UNDERSTANDING</a:t>
            </a:r>
            <a:endParaRPr lang="uk-UA"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Прямоугольник 8"/>
          <p:cNvSpPr/>
          <p:nvPr/>
        </p:nvSpPr>
        <p:spPr>
          <a:xfrm>
            <a:off x="3079426" y="5109400"/>
            <a:ext cx="2706614" cy="523220"/>
          </a:xfrm>
          <a:prstGeom prst="rect">
            <a:avLst/>
          </a:prstGeom>
        </p:spPr>
        <p:txBody>
          <a:bodyPr wrap="square">
            <a:spAutoFit/>
          </a:bodyPr>
          <a:lstStyle/>
          <a:p>
            <a:r>
              <a:rPr lang="en-US" sz="2800" dirty="0" smtClean="0">
                <a:latin typeface="Times New Roman" panose="02020603050405020304" pitchFamily="18" charset="0"/>
                <a:ea typeface="Calibri" panose="020F0502020204030204" pitchFamily="34" charset="0"/>
              </a:rPr>
              <a:t>rapids- </a:t>
            </a:r>
            <a:r>
              <a:rPr lang="uk-UA" sz="2800" dirty="0">
                <a:latin typeface="Times New Roman" panose="02020603050405020304" pitchFamily="18" charset="0"/>
                <a:ea typeface="Calibri" panose="020F0502020204030204" pitchFamily="34" charset="0"/>
              </a:rPr>
              <a:t>пороги</a:t>
            </a:r>
            <a:endParaRPr lang="uk-UA" sz="2800" dirty="0"/>
          </a:p>
        </p:txBody>
      </p:sp>
      <p:sp>
        <p:nvSpPr>
          <p:cNvPr id="11" name="Прямоугольник 10"/>
          <p:cNvSpPr/>
          <p:nvPr/>
        </p:nvSpPr>
        <p:spPr>
          <a:xfrm>
            <a:off x="1508761" y="5723233"/>
            <a:ext cx="5119735" cy="461665"/>
          </a:xfrm>
          <a:prstGeom prst="rect">
            <a:avLst/>
          </a:prstGeom>
        </p:spPr>
        <p:txBody>
          <a:bodyPr wrap="none">
            <a:spAutoFit/>
          </a:bodyPr>
          <a:lstStyle/>
          <a:p>
            <a:r>
              <a:rPr lang="en-US" sz="2400" dirty="0">
                <a:latin typeface="Times New Roman" panose="02020603050405020304" pitchFamily="18" charset="0"/>
                <a:ea typeface="Calibri" panose="020F0502020204030204" pitchFamily="34" charset="0"/>
              </a:rPr>
              <a:t>liberation movement </a:t>
            </a:r>
            <a:r>
              <a:rPr lang="en-US" sz="2400" dirty="0" smtClean="0">
                <a:latin typeface="Times New Roman" panose="02020603050405020304" pitchFamily="18" charset="0"/>
                <a:ea typeface="Calibri" panose="020F0502020204030204" pitchFamily="34" charset="0"/>
              </a:rPr>
              <a:t>- </a:t>
            </a:r>
            <a:r>
              <a:rPr lang="en-US" sz="2400" dirty="0" err="1" smtClean="0">
                <a:latin typeface="Times New Roman" panose="02020603050405020304" pitchFamily="18" charset="0"/>
                <a:ea typeface="Calibri" panose="020F0502020204030204" pitchFamily="34" charset="0"/>
              </a:rPr>
              <a:t>визвольний</a:t>
            </a:r>
            <a:r>
              <a:rPr lang="en-US" sz="2400" dirty="0" smtClean="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рух</a:t>
            </a:r>
            <a:r>
              <a:rPr lang="en-US" sz="2400" dirty="0">
                <a:latin typeface="Times New Roman" panose="02020603050405020304" pitchFamily="18" charset="0"/>
                <a:ea typeface="Calibri" panose="020F0502020204030204" pitchFamily="34" charset="0"/>
              </a:rPr>
              <a:t> </a:t>
            </a:r>
            <a:endParaRPr lang="uk-UA" sz="2400" dirty="0"/>
          </a:p>
        </p:txBody>
      </p:sp>
      <p:sp>
        <p:nvSpPr>
          <p:cNvPr id="12" name="Прямоугольник 11"/>
          <p:cNvSpPr/>
          <p:nvPr/>
        </p:nvSpPr>
        <p:spPr>
          <a:xfrm>
            <a:off x="6692953" y="6184898"/>
            <a:ext cx="3573414" cy="461665"/>
          </a:xfrm>
          <a:prstGeom prst="rect">
            <a:avLst/>
          </a:prstGeom>
        </p:spPr>
        <p:txBody>
          <a:bodyPr wrap="none">
            <a:spAutoFit/>
          </a:bodyPr>
          <a:lstStyle/>
          <a:p>
            <a:r>
              <a:rPr lang="en-US" sz="2400" dirty="0">
                <a:latin typeface="Times New Roman" panose="02020603050405020304" pitchFamily="18" charset="0"/>
                <a:ea typeface="Calibri" panose="020F0502020204030204" pitchFamily="34" charset="0"/>
              </a:rPr>
              <a:t>fortifications </a:t>
            </a:r>
            <a:r>
              <a:rPr lang="en-US" sz="2400" dirty="0" smtClean="0">
                <a:latin typeface="Times New Roman" panose="02020603050405020304" pitchFamily="18" charset="0"/>
                <a:ea typeface="Calibri" panose="020F0502020204030204" pitchFamily="34" charset="0"/>
              </a:rPr>
              <a:t>- </a:t>
            </a:r>
            <a:r>
              <a:rPr lang="en-US" sz="2400" dirty="0" err="1" smtClean="0">
                <a:latin typeface="Times New Roman" panose="02020603050405020304" pitchFamily="18" charset="0"/>
                <a:ea typeface="Calibri" panose="020F0502020204030204" pitchFamily="34" charset="0"/>
              </a:rPr>
              <a:t>укріплення</a:t>
            </a:r>
            <a:r>
              <a:rPr lang="en-US" sz="2400" dirty="0" smtClean="0">
                <a:latin typeface="Times New Roman" panose="02020603050405020304" pitchFamily="18" charset="0"/>
                <a:ea typeface="Calibri" panose="020F0502020204030204" pitchFamily="34" charset="0"/>
              </a:rPr>
              <a:t> </a:t>
            </a:r>
            <a:endParaRPr lang="uk-UA" sz="2400" dirty="0"/>
          </a:p>
        </p:txBody>
      </p:sp>
    </p:spTree>
    <p:extLst>
      <p:ext uri="{BB962C8B-B14F-4D97-AF65-F5344CB8AC3E}">
        <p14:creationId xmlns:p14="http://schemas.microsoft.com/office/powerpoint/2010/main" val="70200534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8008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3" name="Freeform 3"/>
          <p:cNvSpPr/>
          <p:nvPr/>
        </p:nvSpPr>
        <p:spPr>
          <a:xfrm rot="5400000">
            <a:off x="-2674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4" name="Прямоугольник 3"/>
          <p:cNvSpPr/>
          <p:nvPr/>
        </p:nvSpPr>
        <p:spPr>
          <a:xfrm>
            <a:off x="1625600" y="-571500"/>
            <a:ext cx="9057640" cy="7949869"/>
          </a:xfrm>
          <a:prstGeom prst="rect">
            <a:avLst/>
          </a:prstGeom>
        </p:spPr>
        <p:txBody>
          <a:bodyPr wrap="square">
            <a:spAutoFit/>
          </a:bodyPr>
          <a:lstStyle/>
          <a:p>
            <a:pPr algn="ctr">
              <a:lnSpc>
                <a:spcPct val="115000"/>
              </a:lnSpc>
              <a:spcAft>
                <a:spcPts val="0"/>
              </a:spcAft>
            </a:pPr>
            <a:r>
              <a:rPr 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endParaRPr lang="uk-UA" sz="14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US" sz="3200" b="1" i="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Cossacks</a:t>
            </a:r>
            <a:endParaRPr lang="uk-UA" sz="3200" b="1" i="1" dirty="0">
              <a:solidFill>
                <a:srgbClr val="00B0F0"/>
              </a:solidFill>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uk-UA" sz="1600" b="1" i="1" dirty="0" err="1">
                <a:latin typeface="Times New Roman" panose="02020603050405020304" pitchFamily="18" charset="0"/>
                <a:ea typeface="Calibri" panose="020F0502020204030204" pitchFamily="34" charset="0"/>
                <a:cs typeface="Times New Roman" panose="02020603050405020304" pitchFamily="18" charset="0"/>
              </a:rPr>
              <a:t>Warrior</a:t>
            </a:r>
            <a:r>
              <a:rPr lang="en-US" sz="1600" b="1" i="1" dirty="0">
                <a:latin typeface="Times New Roman" panose="02020603050405020304" pitchFamily="18" charset="0"/>
                <a:ea typeface="Calibri" panose="020F0502020204030204" pitchFamily="34" charset="0"/>
                <a:cs typeface="Times New Roman" panose="02020603050405020304" pitchFamily="18" charset="0"/>
              </a:rPr>
              <a:t> =</a:t>
            </a:r>
            <a:r>
              <a:rPr lang="uk-UA" sz="1600" b="1" i="1" dirty="0" err="1">
                <a:latin typeface="Times New Roman" panose="02020603050405020304" pitchFamily="18" charset="0"/>
                <a:ea typeface="Calibri" panose="020F0502020204030204" pitchFamily="34" charset="0"/>
                <a:cs typeface="Times New Roman" panose="02020603050405020304" pitchFamily="18" charset="0"/>
              </a:rPr>
              <a:t>soldier</a:t>
            </a:r>
            <a:r>
              <a:rPr lang="uk-UA" sz="1600" b="1" i="1" dirty="0">
                <a:latin typeface="Times New Roman" panose="02020603050405020304" pitchFamily="18" charset="0"/>
                <a:ea typeface="Calibri" panose="020F0502020204030204" pitchFamily="34" charset="0"/>
                <a:cs typeface="Times New Roman" panose="02020603050405020304" pitchFamily="18" charset="0"/>
              </a:rPr>
              <a:t>, </a:t>
            </a:r>
            <a:r>
              <a:rPr lang="uk-UA" sz="1600" b="1" i="1" dirty="0" err="1">
                <a:latin typeface="Times New Roman" panose="02020603050405020304" pitchFamily="18" charset="0"/>
                <a:ea typeface="Calibri" panose="020F0502020204030204" pitchFamily="34" charset="0"/>
                <a:cs typeface="Times New Roman" panose="02020603050405020304" pitchFamily="18" charset="0"/>
              </a:rPr>
              <a:t>fighter</a:t>
            </a:r>
            <a:r>
              <a:rPr lang="en-US" sz="1600" b="1" i="1" dirty="0">
                <a:latin typeface="Times New Roman" panose="02020603050405020304" pitchFamily="18" charset="0"/>
                <a:ea typeface="Calibri" panose="020F0502020204030204" pitchFamily="34" charset="0"/>
                <a:cs typeface="Times New Roman" panose="02020603050405020304" pitchFamily="18" charset="0"/>
              </a:rPr>
              <a:t>                                   </a:t>
            </a:r>
            <a:r>
              <a:rPr lang="en-US" sz="1600" b="1" i="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1600" b="1" i="1" dirty="0">
                <a:latin typeface="Times New Roman" panose="02020603050405020304" pitchFamily="18" charset="0"/>
                <a:ea typeface="Times New Roman" panose="02020603050405020304" pitchFamily="18" charset="0"/>
                <a:cs typeface="Times New Roman" panose="02020603050405020304" pitchFamily="18" charset="0"/>
              </a:rPr>
              <a:t>I</a:t>
            </a:r>
            <a:r>
              <a:rPr lang="uk-UA" sz="1600" b="1" i="1" dirty="0" err="1">
                <a:latin typeface="Times New Roman" panose="02020603050405020304" pitchFamily="18" charset="0"/>
                <a:ea typeface="Times New Roman" panose="02020603050405020304" pitchFamily="18" charset="0"/>
                <a:cs typeface="Times New Roman" panose="02020603050405020304" pitchFamily="18" charset="0"/>
              </a:rPr>
              <a:t>nfantry</a:t>
            </a:r>
            <a:r>
              <a:rPr lang="uk-UA" sz="16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b="1" i="1" dirty="0">
                <a:latin typeface="Times New Roman" panose="02020603050405020304" pitchFamily="18" charset="0"/>
                <a:ea typeface="Times New Roman" panose="02020603050405020304" pitchFamily="18" charset="0"/>
                <a:cs typeface="Times New Roman" panose="02020603050405020304" pitchFamily="18" charset="0"/>
              </a:rPr>
              <a:t>=</a:t>
            </a:r>
            <a:r>
              <a:rPr lang="uk-UA" sz="1600" b="1" i="1" dirty="0" err="1">
                <a:latin typeface="Times New Roman" panose="02020603050405020304" pitchFamily="18" charset="0"/>
                <a:ea typeface="Times New Roman" panose="02020603050405020304" pitchFamily="18" charset="0"/>
                <a:cs typeface="Times New Roman" panose="02020603050405020304" pitchFamily="18" charset="0"/>
              </a:rPr>
              <a:t>soldiers</a:t>
            </a:r>
            <a:r>
              <a:rPr lang="uk-UA" sz="1600" b="1" i="1" dirty="0">
                <a:latin typeface="Times New Roman" panose="02020603050405020304" pitchFamily="18" charset="0"/>
                <a:ea typeface="Times New Roman" panose="02020603050405020304" pitchFamily="18" charset="0"/>
                <a:cs typeface="Times New Roman" panose="02020603050405020304" pitchFamily="18" charset="0"/>
              </a:rPr>
              <a:t> </a:t>
            </a:r>
            <a:r>
              <a:rPr lang="uk-UA" sz="1600" b="1" i="1" dirty="0" err="1">
                <a:latin typeface="Times New Roman" panose="02020603050405020304" pitchFamily="18" charset="0"/>
                <a:ea typeface="Times New Roman" panose="02020603050405020304" pitchFamily="18" charset="0"/>
                <a:cs typeface="Times New Roman" panose="02020603050405020304" pitchFamily="18" charset="0"/>
              </a:rPr>
              <a:t>marching</a:t>
            </a:r>
            <a:r>
              <a:rPr lang="uk-UA" sz="1600" b="1" i="1" dirty="0">
                <a:latin typeface="Times New Roman" panose="02020603050405020304" pitchFamily="18" charset="0"/>
                <a:ea typeface="Times New Roman" panose="02020603050405020304" pitchFamily="18" charset="0"/>
                <a:cs typeface="Times New Roman" panose="02020603050405020304" pitchFamily="18" charset="0"/>
              </a:rPr>
              <a:t> </a:t>
            </a:r>
            <a:r>
              <a:rPr lang="uk-UA" sz="1600" b="1" i="1" dirty="0" err="1">
                <a:latin typeface="Times New Roman" panose="02020603050405020304" pitchFamily="18" charset="0"/>
                <a:ea typeface="Times New Roman" panose="02020603050405020304" pitchFamily="18" charset="0"/>
                <a:cs typeface="Times New Roman" panose="02020603050405020304" pitchFamily="18" charset="0"/>
              </a:rPr>
              <a:t>or</a:t>
            </a:r>
            <a:r>
              <a:rPr lang="uk-UA" sz="1600" b="1" i="1" dirty="0">
                <a:latin typeface="Times New Roman" panose="02020603050405020304" pitchFamily="18" charset="0"/>
                <a:ea typeface="Times New Roman" panose="02020603050405020304" pitchFamily="18" charset="0"/>
                <a:cs typeface="Times New Roman" panose="02020603050405020304" pitchFamily="18" charset="0"/>
              </a:rPr>
              <a:t> </a:t>
            </a:r>
            <a:r>
              <a:rPr lang="uk-UA" sz="1600" b="1" i="1" dirty="0" err="1">
                <a:latin typeface="Times New Roman" panose="02020603050405020304" pitchFamily="18" charset="0"/>
                <a:ea typeface="Times New Roman" panose="02020603050405020304" pitchFamily="18" charset="0"/>
                <a:cs typeface="Times New Roman" panose="02020603050405020304" pitchFamily="18" charset="0"/>
              </a:rPr>
              <a:t>fighting</a:t>
            </a:r>
            <a:r>
              <a:rPr lang="uk-UA" sz="1600" b="1" i="1" dirty="0">
                <a:latin typeface="Times New Roman" panose="02020603050405020304" pitchFamily="18" charset="0"/>
                <a:ea typeface="Times New Roman" panose="02020603050405020304" pitchFamily="18" charset="0"/>
                <a:cs typeface="Times New Roman" panose="02020603050405020304" pitchFamily="18" charset="0"/>
              </a:rPr>
              <a:t> </a:t>
            </a:r>
            <a:r>
              <a:rPr lang="uk-UA" sz="1600" b="1" i="1" dirty="0" err="1">
                <a:latin typeface="Times New Roman" panose="02020603050405020304" pitchFamily="18" charset="0"/>
                <a:ea typeface="Times New Roman" panose="02020603050405020304" pitchFamily="18" charset="0"/>
                <a:cs typeface="Times New Roman" panose="02020603050405020304" pitchFamily="18" charset="0"/>
              </a:rPr>
              <a:t>on</a:t>
            </a:r>
            <a:r>
              <a:rPr lang="uk-UA" sz="1600" b="1" i="1" dirty="0">
                <a:latin typeface="Times New Roman" panose="02020603050405020304" pitchFamily="18" charset="0"/>
                <a:ea typeface="Times New Roman" panose="02020603050405020304" pitchFamily="18" charset="0"/>
                <a:cs typeface="Times New Roman" panose="02020603050405020304" pitchFamily="18" charset="0"/>
              </a:rPr>
              <a:t> </a:t>
            </a:r>
            <a:r>
              <a:rPr lang="uk-UA" sz="1600" b="1" i="1" dirty="0" err="1">
                <a:latin typeface="Times New Roman" panose="02020603050405020304" pitchFamily="18" charset="0"/>
                <a:ea typeface="Times New Roman" panose="02020603050405020304" pitchFamily="18" charset="0"/>
                <a:cs typeface="Times New Roman" panose="02020603050405020304" pitchFamily="18" charset="0"/>
              </a:rPr>
              <a:t>foot</a:t>
            </a:r>
            <a:endParaRPr lang="uk-UA" sz="1400" b="1" i="1"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sz="1600"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smtClean="0">
                <a:latin typeface="Times New Roman" panose="02020603050405020304" pitchFamily="18" charset="0"/>
                <a:ea typeface="Calibri" panose="020F0502020204030204" pitchFamily="34" charset="0"/>
                <a:cs typeface="Times New Roman" panose="02020603050405020304" pitchFamily="18" charset="0"/>
              </a:rPr>
              <a:t>At </a:t>
            </a:r>
            <a:r>
              <a:rPr lang="en-US" b="1" i="1" dirty="0">
                <a:latin typeface="Times New Roman" panose="02020603050405020304" pitchFamily="18" charset="0"/>
                <a:ea typeface="Calibri" panose="020F0502020204030204" pitchFamily="34" charset="0"/>
                <a:cs typeface="Times New Roman" panose="02020603050405020304" pitchFamily="18" charset="0"/>
              </a:rPr>
              <a:t>the end of 15</a:t>
            </a:r>
            <a:r>
              <a:rPr lang="en-US" b="1" i="1" baseline="30000" dirty="0">
                <a:latin typeface="Times New Roman" panose="02020603050405020304" pitchFamily="18" charset="0"/>
                <a:ea typeface="Calibri" panose="020F0502020204030204" pitchFamily="34" charset="0"/>
                <a:cs typeface="Times New Roman" panose="02020603050405020304" pitchFamily="18" charset="0"/>
              </a:rPr>
              <a:t>th</a:t>
            </a:r>
            <a:r>
              <a:rPr lang="en-US" b="1" i="1" dirty="0">
                <a:latin typeface="Times New Roman" panose="02020603050405020304" pitchFamily="18" charset="0"/>
                <a:ea typeface="Calibri" panose="020F0502020204030204" pitchFamily="34" charset="0"/>
                <a:cs typeface="Times New Roman" panose="02020603050405020304" pitchFamily="18" charset="0"/>
              </a:rPr>
              <a:t> century, people who called themselves Cossacks appeared on the banks of the </a:t>
            </a:r>
            <a:r>
              <a:rPr lang="en-US" b="1" i="1" dirty="0" err="1">
                <a:latin typeface="Times New Roman" panose="02020603050405020304" pitchFamily="18" charset="0"/>
                <a:ea typeface="Calibri" panose="020F0502020204030204" pitchFamily="34" charset="0"/>
                <a:cs typeface="Times New Roman" panose="02020603050405020304" pitchFamily="18" charset="0"/>
              </a:rPr>
              <a:t>Dnipro</a:t>
            </a:r>
            <a:r>
              <a:rPr lang="en-US" b="1" i="1" dirty="0">
                <a:latin typeface="Times New Roman" panose="02020603050405020304" pitchFamily="18" charset="0"/>
                <a:ea typeface="Calibri" panose="020F0502020204030204" pitchFamily="34" charset="0"/>
                <a:cs typeface="Times New Roman" panose="02020603050405020304" pitchFamily="18" charset="0"/>
              </a:rPr>
              <a:t> River down the rapids </a:t>
            </a:r>
            <a:r>
              <a:rPr lang="uk-UA" b="1" i="1" dirty="0">
                <a:latin typeface="Times New Roman" panose="02020603050405020304" pitchFamily="18" charset="0"/>
                <a:ea typeface="Calibri" panose="020F0502020204030204" pitchFamily="34" charset="0"/>
                <a:cs typeface="Times New Roman" panose="02020603050405020304" pitchFamily="18" charset="0"/>
              </a:rPr>
              <a:t>пороги</a:t>
            </a:r>
            <a:r>
              <a:rPr lang="en-US" b="1" i="1" dirty="0">
                <a:latin typeface="Times New Roman" panose="02020603050405020304" pitchFamily="18" charset="0"/>
                <a:ea typeface="Calibri" panose="020F0502020204030204" pitchFamily="34" charset="0"/>
                <a:cs typeface="Times New Roman" panose="02020603050405020304" pitchFamily="18" charset="0"/>
              </a:rPr>
              <a:t>. They originated from the Ukrainian peasants and poor citizens. These brave people were full of heroism and were ready to fight for the social and national independence of Ukraine. They began building ground fortifications </a:t>
            </a:r>
            <a:r>
              <a:rPr lang="en-US" b="1" i="1" dirty="0" err="1">
                <a:latin typeface="Times New Roman" panose="02020603050405020304" pitchFamily="18" charset="0"/>
                <a:ea typeface="Calibri" panose="020F0502020204030204" pitchFamily="34" charset="0"/>
                <a:cs typeface="Times New Roman" panose="02020603050405020304" pitchFamily="18" charset="0"/>
              </a:rPr>
              <a:t>укріплення</a:t>
            </a:r>
            <a:r>
              <a:rPr lang="en-US" b="1" i="1" dirty="0">
                <a:latin typeface="Times New Roman" panose="02020603050405020304" pitchFamily="18" charset="0"/>
                <a:ea typeface="Calibri" panose="020F0502020204030204" pitchFamily="34" charset="0"/>
                <a:cs typeface="Times New Roman" panose="02020603050405020304" pitchFamily="18" charset="0"/>
              </a:rPr>
              <a:t> that were   called “</a:t>
            </a:r>
            <a:r>
              <a:rPr lang="en-US" b="1" i="1" dirty="0" err="1">
                <a:latin typeface="Times New Roman" panose="02020603050405020304" pitchFamily="18" charset="0"/>
                <a:ea typeface="Calibri" panose="020F0502020204030204" pitchFamily="34" charset="0"/>
                <a:cs typeface="Times New Roman" panose="02020603050405020304" pitchFamily="18" charset="0"/>
              </a:rPr>
              <a:t>siches</a:t>
            </a:r>
            <a:r>
              <a:rPr lang="en-US" b="1" i="1" dirty="0">
                <a:latin typeface="Times New Roman" panose="02020603050405020304" pitchFamily="18" charset="0"/>
                <a:ea typeface="Calibri" panose="020F0502020204030204" pitchFamily="34" charset="0"/>
                <a:cs typeface="Times New Roman" panose="02020603050405020304" pitchFamily="18" charset="0"/>
              </a:rPr>
              <a:t>” on the </a:t>
            </a:r>
            <a:r>
              <a:rPr lang="en-US" b="1" i="1" dirty="0" err="1">
                <a:latin typeface="Times New Roman" panose="02020603050405020304" pitchFamily="18" charset="0"/>
                <a:ea typeface="Calibri" panose="020F0502020204030204" pitchFamily="34" charset="0"/>
                <a:cs typeface="Times New Roman" panose="02020603050405020304" pitchFamily="18" charset="0"/>
              </a:rPr>
              <a:t>Dnipro</a:t>
            </a:r>
            <a:r>
              <a:rPr lang="en-US" b="1" i="1" dirty="0">
                <a:latin typeface="Times New Roman" panose="02020603050405020304" pitchFamily="18" charset="0"/>
                <a:ea typeface="Calibri" panose="020F0502020204030204" pitchFamily="34" charset="0"/>
                <a:cs typeface="Times New Roman" panose="02020603050405020304" pitchFamily="18" charset="0"/>
              </a:rPr>
              <a:t> islands. These </a:t>
            </a:r>
            <a:r>
              <a:rPr lang="en-US" b="1" i="1" dirty="0" err="1">
                <a:latin typeface="Times New Roman" panose="02020603050405020304" pitchFamily="18" charset="0"/>
                <a:ea typeface="Calibri" panose="020F0502020204030204" pitchFamily="34" charset="0"/>
                <a:cs typeface="Times New Roman" panose="02020603050405020304" pitchFamily="18" charset="0"/>
              </a:rPr>
              <a:t>siches</a:t>
            </a:r>
            <a:r>
              <a:rPr lang="en-US" b="1" i="1" dirty="0">
                <a:latin typeface="Times New Roman" panose="02020603050405020304" pitchFamily="18" charset="0"/>
                <a:ea typeface="Calibri" panose="020F0502020204030204" pitchFamily="34" charset="0"/>
                <a:cs typeface="Times New Roman" panose="02020603050405020304" pitchFamily="18" charset="0"/>
              </a:rPr>
              <a:t> were   joined into one system that was a political, administrative and military </a:t>
            </a:r>
            <a:r>
              <a:rPr lang="en-US" b="1" i="1" dirty="0" err="1">
                <a:latin typeface="Times New Roman" panose="02020603050405020304" pitchFamily="18" charset="0"/>
                <a:ea typeface="Calibri" panose="020F0502020204030204" pitchFamily="34" charset="0"/>
                <a:cs typeface="Times New Roman" panose="02020603050405020304" pitchFamily="18" charset="0"/>
              </a:rPr>
              <a:t>centre</a:t>
            </a:r>
            <a:r>
              <a:rPr lang="en-US" b="1" i="1" dirty="0">
                <a:latin typeface="Times New Roman" panose="02020603050405020304" pitchFamily="18" charset="0"/>
                <a:ea typeface="Calibri" panose="020F0502020204030204" pitchFamily="34" charset="0"/>
                <a:cs typeface="Times New Roman" panose="02020603050405020304" pitchFamily="18" charset="0"/>
              </a:rPr>
              <a:t>. Later it became the </a:t>
            </a:r>
            <a:r>
              <a:rPr lang="en-US" b="1" i="1" dirty="0" err="1">
                <a:latin typeface="Times New Roman" panose="02020603050405020304" pitchFamily="18" charset="0"/>
                <a:ea typeface="Calibri" panose="020F0502020204030204" pitchFamily="34" charset="0"/>
                <a:cs typeface="Times New Roman" panose="02020603050405020304" pitchFamily="18" charset="0"/>
              </a:rPr>
              <a:t>centre</a:t>
            </a:r>
            <a:r>
              <a:rPr lang="en-US" b="1" i="1" dirty="0">
                <a:latin typeface="Times New Roman" panose="02020603050405020304" pitchFamily="18" charset="0"/>
                <a:ea typeface="Calibri" panose="020F0502020204030204" pitchFamily="34" charset="0"/>
                <a:cs typeface="Times New Roman" panose="02020603050405020304" pitchFamily="18" charset="0"/>
              </a:rPr>
              <a:t> of the liberation movement </a:t>
            </a:r>
            <a:r>
              <a:rPr lang="en-US" b="1" i="1" dirty="0" err="1">
                <a:latin typeface="Times New Roman" panose="02020603050405020304" pitchFamily="18" charset="0"/>
                <a:ea typeface="Calibri" panose="020F0502020204030204" pitchFamily="34" charset="0"/>
                <a:cs typeface="Times New Roman" panose="02020603050405020304" pitchFamily="18" charset="0"/>
              </a:rPr>
              <a:t>визвольний</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рух</a:t>
            </a:r>
            <a:r>
              <a:rPr lang="en-US" b="1" i="1" dirty="0">
                <a:latin typeface="Times New Roman" panose="02020603050405020304" pitchFamily="18" charset="0"/>
                <a:ea typeface="Calibri" panose="020F0502020204030204" pitchFamily="34" charset="0"/>
                <a:cs typeface="Times New Roman" panose="02020603050405020304" pitchFamily="18" charset="0"/>
              </a:rPr>
              <a:t> of the Ukrainian people.</a:t>
            </a:r>
            <a:endParaRPr lang="uk-UA" sz="1400" b="1" i="1"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b="1" i="1" dirty="0">
                <a:latin typeface="Times New Roman" panose="02020603050405020304" pitchFamily="18" charset="0"/>
                <a:ea typeface="Calibri" panose="020F0502020204030204" pitchFamily="34" charset="0"/>
                <a:cs typeface="Times New Roman" panose="02020603050405020304" pitchFamily="18" charset="0"/>
              </a:rPr>
              <a:t>	Cossacks were free and independent people and armed warriors</a:t>
            </a:r>
            <a:r>
              <a:rPr lang="en-US" b="1" i="1" dirty="0">
                <a:latin typeface="Calibri" panose="020F0502020204030204" pitchFamily="34"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воїни</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Sich</a:t>
            </a:r>
            <a:r>
              <a:rPr lang="en-US" b="1" i="1" dirty="0">
                <a:latin typeface="Times New Roman" panose="02020603050405020304" pitchFamily="18" charset="0"/>
                <a:ea typeface="Calibri" panose="020F0502020204030204" pitchFamily="34" charset="0"/>
                <a:cs typeface="Times New Roman" panose="02020603050405020304" pitchFamily="18" charset="0"/>
              </a:rPr>
              <a:t> was a fortress made from wood and stones. The first </a:t>
            </a:r>
            <a:r>
              <a:rPr lang="en-US" b="1" i="1" dirty="0" err="1">
                <a:latin typeface="Times New Roman" panose="02020603050405020304" pitchFamily="18" charset="0"/>
                <a:ea typeface="Calibri" panose="020F0502020204030204" pitchFamily="34" charset="0"/>
                <a:cs typeface="Times New Roman" panose="02020603050405020304" pitchFamily="18" charset="0"/>
              </a:rPr>
              <a:t>Sich</a:t>
            </a:r>
            <a:r>
              <a:rPr lang="en-US" b="1" i="1" dirty="0">
                <a:latin typeface="Times New Roman" panose="02020603050405020304" pitchFamily="18" charset="0"/>
                <a:ea typeface="Calibri" panose="020F0502020204030204" pitchFamily="34" charset="0"/>
                <a:cs typeface="Times New Roman" panose="02020603050405020304" pitchFamily="18" charset="0"/>
              </a:rPr>
              <a:t> was  built on </a:t>
            </a:r>
            <a:r>
              <a:rPr lang="en-US" b="1" i="1" dirty="0" err="1">
                <a:latin typeface="Times New Roman" panose="02020603050405020304" pitchFamily="18" charset="0"/>
                <a:ea typeface="Calibri" panose="020F0502020204030204" pitchFamily="34" charset="0"/>
                <a:cs typeface="Times New Roman" panose="02020603050405020304" pitchFamily="18" charset="0"/>
              </a:rPr>
              <a:t>Khortytsia</a:t>
            </a:r>
            <a:r>
              <a:rPr lang="en-US" b="1" i="1" dirty="0">
                <a:latin typeface="Times New Roman" panose="02020603050405020304" pitchFamily="18" charset="0"/>
                <a:ea typeface="Calibri" panose="020F0502020204030204" pitchFamily="34" charset="0"/>
                <a:cs typeface="Times New Roman" panose="02020603050405020304" pitchFamily="18" charset="0"/>
              </a:rPr>
              <a:t> Island. Hetmans headed Cossacks, who were courageous men, and led their army into the fight against enemies.</a:t>
            </a:r>
            <a:endParaRPr lang="uk-UA" sz="1400" b="1" i="1"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Zaporizhian</a:t>
            </a:r>
            <a:r>
              <a:rPr lang="en-US" b="1" i="1" dirty="0">
                <a:latin typeface="Times New Roman" panose="02020603050405020304" pitchFamily="18" charset="0"/>
                <a:ea typeface="Calibri" panose="020F0502020204030204" pitchFamily="34" charset="0"/>
                <a:cs typeface="Times New Roman" panose="02020603050405020304" pitchFamily="18" charset="0"/>
              </a:rPr>
              <a:t> infantry </a:t>
            </a:r>
            <a:r>
              <a:rPr lang="en-US" b="1" i="1" dirty="0" err="1">
                <a:latin typeface="Times New Roman" panose="02020603050405020304" pitchFamily="18" charset="0"/>
                <a:ea typeface="Calibri" panose="020F0502020204030204" pitchFamily="34" charset="0"/>
                <a:cs typeface="Times New Roman" panose="02020603050405020304" pitchFamily="18" charset="0"/>
              </a:rPr>
              <a:t>піхота</a:t>
            </a:r>
            <a:r>
              <a:rPr lang="en-US" b="1" i="1" dirty="0">
                <a:latin typeface="Times New Roman" panose="02020603050405020304" pitchFamily="18" charset="0"/>
                <a:ea typeface="Calibri" panose="020F0502020204030204" pitchFamily="34" charset="0"/>
                <a:cs typeface="Times New Roman" panose="02020603050405020304" pitchFamily="18" charset="0"/>
              </a:rPr>
              <a:t> formed the basis of the army and these armed forces were the best in Europe in the 15</a:t>
            </a:r>
            <a:r>
              <a:rPr lang="en-US" b="1" i="1" baseline="30000" dirty="0">
                <a:latin typeface="Times New Roman" panose="02020603050405020304" pitchFamily="18" charset="0"/>
                <a:ea typeface="Calibri" panose="020F0502020204030204" pitchFamily="34" charset="0"/>
                <a:cs typeface="Times New Roman" panose="02020603050405020304" pitchFamily="18" charset="0"/>
              </a:rPr>
              <a:t>th</a:t>
            </a:r>
            <a:r>
              <a:rPr lang="en-US" b="1" i="1" dirty="0">
                <a:latin typeface="Times New Roman" panose="02020603050405020304" pitchFamily="18" charset="0"/>
                <a:ea typeface="Calibri" panose="020F0502020204030204" pitchFamily="34" charset="0"/>
                <a:cs typeface="Times New Roman" panose="02020603050405020304" pitchFamily="18" charset="0"/>
              </a:rPr>
              <a:t> – 17</a:t>
            </a:r>
            <a:r>
              <a:rPr lang="en-US" b="1" i="1" baseline="30000" dirty="0">
                <a:latin typeface="Times New Roman" panose="02020603050405020304" pitchFamily="18" charset="0"/>
                <a:ea typeface="Calibri" panose="020F0502020204030204" pitchFamily="34" charset="0"/>
                <a:cs typeface="Times New Roman" panose="02020603050405020304" pitchFamily="18" charset="0"/>
              </a:rPr>
              <a:t>th</a:t>
            </a:r>
            <a:r>
              <a:rPr lang="en-US" b="1" i="1" dirty="0">
                <a:latin typeface="Times New Roman" panose="02020603050405020304" pitchFamily="18" charset="0"/>
                <a:ea typeface="Calibri" panose="020F0502020204030204" pitchFamily="34" charset="0"/>
                <a:cs typeface="Times New Roman" panose="02020603050405020304" pitchFamily="18" charset="0"/>
              </a:rPr>
              <a:t> centuries. Cossacks ships were called “</a:t>
            </a:r>
            <a:r>
              <a:rPr lang="en-US" b="1" i="1" dirty="0" err="1">
                <a:latin typeface="Times New Roman" panose="02020603050405020304" pitchFamily="18" charset="0"/>
                <a:ea typeface="Calibri" panose="020F0502020204030204" pitchFamily="34" charset="0"/>
                <a:cs typeface="Times New Roman" panose="02020603050405020304" pitchFamily="18" charset="0"/>
              </a:rPr>
              <a:t>chaikas</a:t>
            </a:r>
            <a:r>
              <a:rPr lang="en-US" b="1" i="1" dirty="0">
                <a:latin typeface="Times New Roman" panose="02020603050405020304" pitchFamily="18" charset="0"/>
                <a:ea typeface="Calibri" panose="020F0502020204030204" pitchFamily="34" charset="0"/>
                <a:cs typeface="Times New Roman" panose="02020603050405020304" pitchFamily="18" charset="0"/>
              </a:rPr>
              <a:t>”. Each ship was 60 meters long and it was made of wood.</a:t>
            </a:r>
            <a:endParaRPr lang="uk-UA" sz="1400" b="1" i="1"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b="1" i="1" dirty="0">
                <a:latin typeface="Times New Roman" panose="02020603050405020304" pitchFamily="18" charset="0"/>
                <a:ea typeface="Calibri" panose="020F0502020204030204" pitchFamily="34" charset="0"/>
                <a:cs typeface="Times New Roman" panose="02020603050405020304" pitchFamily="18" charset="0"/>
              </a:rPr>
              <a:t>	Cossacks food was honey, </a:t>
            </a:r>
            <a:r>
              <a:rPr lang="en-US" b="1" i="1" dirty="0" err="1">
                <a:latin typeface="Times New Roman" panose="02020603050405020304" pitchFamily="18" charset="0"/>
                <a:ea typeface="Calibri" panose="020F0502020204030204" pitchFamily="34" charset="0"/>
                <a:cs typeface="Times New Roman" panose="02020603050405020304" pitchFamily="18" charset="0"/>
              </a:rPr>
              <a:t>kulish</a:t>
            </a:r>
            <a:r>
              <a:rPr lang="en-US" b="1" i="1" dirty="0">
                <a:latin typeface="Times New Roman" panose="02020603050405020304" pitchFamily="18" charset="0"/>
                <a:ea typeface="Calibri" panose="020F0502020204030204" pitchFamily="34" charset="0"/>
                <a:cs typeface="Times New Roman" panose="02020603050405020304" pitchFamily="18" charset="0"/>
              </a:rPr>
              <a:t> and fish. Cossacks did not have any bread. They lived in </a:t>
            </a:r>
            <a:r>
              <a:rPr lang="en-US" b="1" i="1" dirty="0" err="1">
                <a:latin typeface="Times New Roman" panose="02020603050405020304" pitchFamily="18" charset="0"/>
                <a:ea typeface="Calibri" panose="020F0502020204030204" pitchFamily="34" charset="0"/>
                <a:cs typeface="Times New Roman" panose="02020603050405020304" pitchFamily="18" charset="0"/>
              </a:rPr>
              <a:t>kurins</a:t>
            </a:r>
            <a:r>
              <a:rPr lang="en-US" b="1" i="1" dirty="0">
                <a:latin typeface="Times New Roman" panose="02020603050405020304" pitchFamily="18" charset="0"/>
                <a:ea typeface="Calibri" panose="020F0502020204030204" pitchFamily="34" charset="0"/>
                <a:cs typeface="Times New Roman" panose="02020603050405020304" pitchFamily="18" charset="0"/>
              </a:rPr>
              <a:t> (a kind of hut) on the island of </a:t>
            </a:r>
            <a:r>
              <a:rPr lang="en-US" b="1" i="1" dirty="0" err="1">
                <a:latin typeface="Times New Roman" panose="02020603050405020304" pitchFamily="18" charset="0"/>
                <a:ea typeface="Calibri" panose="020F0502020204030204" pitchFamily="34" charset="0"/>
                <a:cs typeface="Times New Roman" panose="02020603050405020304" pitchFamily="18" charset="0"/>
              </a:rPr>
              <a:t>Khortytsia</a:t>
            </a:r>
            <a:r>
              <a:rPr lang="en-US" b="1" i="1" dirty="0">
                <a:latin typeface="Times New Roman" panose="02020603050405020304" pitchFamily="18" charset="0"/>
                <a:ea typeface="Calibri" panose="020F0502020204030204" pitchFamily="34" charset="0"/>
                <a:cs typeface="Times New Roman" panose="02020603050405020304" pitchFamily="18" charset="0"/>
              </a:rPr>
              <a:t>,  that was the largest island on the </a:t>
            </a:r>
            <a:r>
              <a:rPr lang="en-US" b="1" i="1" dirty="0" err="1">
                <a:latin typeface="Times New Roman" panose="02020603050405020304" pitchFamily="18" charset="0"/>
                <a:ea typeface="Calibri" panose="020F0502020204030204" pitchFamily="34" charset="0"/>
                <a:cs typeface="Times New Roman" panose="02020603050405020304" pitchFamily="18" charset="0"/>
              </a:rPr>
              <a:t>Dnipro</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endParaRPr lang="uk-UA" sz="1400" b="1" i="1"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Zaporiz’ka</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Sich</a:t>
            </a:r>
            <a:r>
              <a:rPr lang="en-US" b="1" i="1" dirty="0">
                <a:latin typeface="Times New Roman" panose="02020603050405020304" pitchFamily="18" charset="0"/>
                <a:ea typeface="Calibri" panose="020F0502020204030204" pitchFamily="34" charset="0"/>
                <a:cs typeface="Times New Roman" panose="02020603050405020304" pitchFamily="18" charset="0"/>
              </a:rPr>
              <a:t> was a sovereign state. </a:t>
            </a:r>
            <a:r>
              <a:rPr lang="en-US" b="1" i="1" dirty="0" err="1">
                <a:latin typeface="Times New Roman" panose="02020603050405020304" pitchFamily="18" charset="0"/>
                <a:ea typeface="Calibri" panose="020F0502020204030204" pitchFamily="34" charset="0"/>
                <a:cs typeface="Times New Roman" panose="02020603050405020304" pitchFamily="18" charset="0"/>
              </a:rPr>
              <a:t>Pylyp</a:t>
            </a:r>
            <a:r>
              <a:rPr lang="en-US" b="1" i="1" dirty="0">
                <a:latin typeface="Times New Roman" panose="02020603050405020304" pitchFamily="18" charset="0"/>
                <a:ea typeface="Calibri" panose="020F0502020204030204" pitchFamily="34" charset="0"/>
                <a:cs typeface="Times New Roman" panose="02020603050405020304" pitchFamily="18" charset="0"/>
              </a:rPr>
              <a:t> </a:t>
            </a:r>
            <a:r>
              <a:rPr lang="en-US" b="1" i="1" dirty="0" err="1">
                <a:latin typeface="Times New Roman" panose="02020603050405020304" pitchFamily="18" charset="0"/>
                <a:ea typeface="Calibri" panose="020F0502020204030204" pitchFamily="34" charset="0"/>
                <a:cs typeface="Times New Roman" panose="02020603050405020304" pitchFamily="18" charset="0"/>
              </a:rPr>
              <a:t>Orlyk</a:t>
            </a:r>
            <a:r>
              <a:rPr lang="en-US" b="1" i="1" dirty="0">
                <a:latin typeface="Times New Roman" panose="02020603050405020304" pitchFamily="18" charset="0"/>
                <a:ea typeface="Calibri" panose="020F0502020204030204" pitchFamily="34" charset="0"/>
                <a:cs typeface="Times New Roman" panose="02020603050405020304" pitchFamily="18" charset="0"/>
              </a:rPr>
              <a:t> was the author of the first constitution in Europe that was in 1710. The list of </a:t>
            </a:r>
            <a:r>
              <a:rPr lang="en-US" b="1" i="1" dirty="0" err="1">
                <a:latin typeface="Times New Roman" panose="02020603050405020304" pitchFamily="18" charset="0"/>
                <a:ea typeface="Calibri" panose="020F0502020204030204" pitchFamily="34" charset="0"/>
                <a:cs typeface="Times New Roman" panose="02020603050405020304" pitchFamily="18" charset="0"/>
              </a:rPr>
              <a:t>Sich</a:t>
            </a:r>
            <a:r>
              <a:rPr lang="en-US" b="1" i="1" dirty="0">
                <a:latin typeface="Times New Roman" panose="02020603050405020304" pitchFamily="18" charset="0"/>
                <a:ea typeface="Calibri" panose="020F0502020204030204" pitchFamily="34" charset="0"/>
                <a:cs typeface="Times New Roman" panose="02020603050405020304" pitchFamily="18" charset="0"/>
              </a:rPr>
              <a:t> hetmans accounts 83 people.</a:t>
            </a:r>
            <a:endParaRPr lang="uk-UA" sz="1400" b="1" i="1"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endParaRPr lang="uk-UA"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002466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8008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3" name="Freeform 3"/>
          <p:cNvSpPr/>
          <p:nvPr/>
        </p:nvSpPr>
        <p:spPr>
          <a:xfrm rot="5400000">
            <a:off x="-2674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4" name="Прямоугольник 3"/>
          <p:cNvSpPr/>
          <p:nvPr/>
        </p:nvSpPr>
        <p:spPr>
          <a:xfrm>
            <a:off x="1739900" y="139643"/>
            <a:ext cx="8943340" cy="6874190"/>
          </a:xfrm>
          <a:prstGeom prst="rect">
            <a:avLst/>
          </a:prstGeom>
        </p:spPr>
        <p:txBody>
          <a:bodyPr wrap="square">
            <a:spAutoFit/>
          </a:bodyPr>
          <a:lstStyle/>
          <a:p>
            <a:pPr>
              <a:spcAft>
                <a:spcPts val="0"/>
              </a:spcAft>
            </a:pPr>
            <a:r>
              <a:rPr lang="en-US" sz="2000" b="1" dirty="0">
                <a:solidFill>
                  <a:srgbClr val="FFC000"/>
                </a:solidFill>
                <a:latin typeface="Times New Roman" panose="02020603050405020304" pitchFamily="18" charset="0"/>
                <a:ea typeface="Calibri" panose="020F0502020204030204" pitchFamily="34" charset="0"/>
                <a:cs typeface="Times New Roman" panose="02020603050405020304" pitchFamily="18" charset="0"/>
              </a:rPr>
              <a:t>1Agree or disagree with these statements. True or False?</a:t>
            </a:r>
            <a:endParaRPr lang="uk-UA" sz="2000" b="1" dirty="0">
              <a:solidFill>
                <a:srgbClr val="FFC000"/>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mj-lt"/>
              <a:buAutoNum type="arabicPeriod"/>
            </a:pPr>
            <a:r>
              <a:rPr lang="en-US" b="1" dirty="0">
                <a:latin typeface="Times New Roman" panose="02020603050405020304" pitchFamily="18" charset="0"/>
                <a:ea typeface="Calibri" panose="020F0502020204030204" pitchFamily="34" charset="0"/>
                <a:cs typeface="Times New Roman" panose="02020603050405020304" pitchFamily="18" charset="0"/>
              </a:rPr>
              <a:t>Cossacks originated from the Ukrainian  the poor. _____</a:t>
            </a:r>
            <a:endParaRPr lang="uk-UA" b="1"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mj-lt"/>
              <a:buAutoNum type="arabicPeriod"/>
            </a:pPr>
            <a:r>
              <a:rPr lang="en-US" b="1" dirty="0">
                <a:latin typeface="Times New Roman" panose="02020603050405020304" pitchFamily="18" charset="0"/>
                <a:ea typeface="Calibri" panose="020F0502020204030204" pitchFamily="34" charset="0"/>
                <a:cs typeface="Times New Roman" panose="02020603050405020304" pitchFamily="18" charset="0"/>
              </a:rPr>
              <a:t>They were ready to enrich themselves. ______</a:t>
            </a:r>
            <a:endParaRPr lang="uk-UA" b="1"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mj-lt"/>
              <a:buAutoNum type="arabicPeriod"/>
            </a:pPr>
            <a:r>
              <a:rPr lang="en-US" b="1" dirty="0">
                <a:latin typeface="Times New Roman" panose="02020603050405020304" pitchFamily="18" charset="0"/>
                <a:ea typeface="Calibri" panose="020F0502020204030204" pitchFamily="34" charset="0"/>
                <a:cs typeface="Times New Roman" panose="02020603050405020304" pitchFamily="18" charset="0"/>
              </a:rPr>
              <a:t>They built strong fortifications. ______</a:t>
            </a:r>
            <a:endParaRPr lang="uk-UA" b="1"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mj-lt"/>
              <a:buAutoNum type="arabicPeriod"/>
            </a:pPr>
            <a:r>
              <a:rPr lang="en-US" b="1" dirty="0" err="1">
                <a:latin typeface="Times New Roman" panose="02020603050405020304" pitchFamily="18" charset="0"/>
                <a:ea typeface="Calibri" panose="020F0502020204030204" pitchFamily="34" charset="0"/>
                <a:cs typeface="Times New Roman" panose="02020603050405020304" pitchFamily="18" charset="0"/>
              </a:rPr>
              <a:t>Zaporizhian</a:t>
            </a:r>
            <a:r>
              <a:rPr lang="en-US" b="1" dirty="0">
                <a:latin typeface="Times New Roman" panose="02020603050405020304" pitchFamily="18" charset="0"/>
                <a:ea typeface="Calibri" panose="020F0502020204030204" pitchFamily="34" charset="0"/>
                <a:cs typeface="Times New Roman" panose="02020603050405020304" pitchFamily="18" charset="0"/>
              </a:rPr>
              <a:t> infantry formed the basis of the army. ______</a:t>
            </a:r>
            <a:endParaRPr lang="uk-UA" b="1"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mj-lt"/>
              <a:buAutoNum type="arabicPeriod"/>
            </a:pPr>
            <a:r>
              <a:rPr lang="en-US" b="1" dirty="0" err="1">
                <a:latin typeface="Times New Roman" panose="02020603050405020304" pitchFamily="18" charset="0"/>
                <a:ea typeface="Calibri" panose="020F0502020204030204" pitchFamily="34" charset="0"/>
                <a:cs typeface="Times New Roman" panose="02020603050405020304" pitchFamily="18" charset="0"/>
              </a:rPr>
              <a:t>Sich</a:t>
            </a:r>
            <a:r>
              <a:rPr lang="en-US" b="1" dirty="0">
                <a:latin typeface="Times New Roman" panose="02020603050405020304" pitchFamily="18" charset="0"/>
                <a:ea typeface="Calibri" panose="020F0502020204030204" pitchFamily="34" charset="0"/>
                <a:cs typeface="Times New Roman" panose="02020603050405020304" pitchFamily="18" charset="0"/>
              </a:rPr>
              <a:t> was a sovereign state. ________</a:t>
            </a:r>
            <a:endParaRPr lang="uk-UA" b="1"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mj-lt"/>
              <a:buAutoNum type="arabicPeriod"/>
            </a:pPr>
            <a:r>
              <a:rPr lang="en-US" b="1" dirty="0">
                <a:latin typeface="Times New Roman" panose="02020603050405020304" pitchFamily="18" charset="0"/>
                <a:ea typeface="Calibri" panose="020F0502020204030204" pitchFamily="34" charset="0"/>
                <a:cs typeface="Times New Roman" panose="02020603050405020304" pitchFamily="18" charset="0"/>
              </a:rPr>
              <a:t>Cossacks were vegetarians. ________</a:t>
            </a:r>
            <a:endParaRPr lang="uk-UA" b="1"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US" sz="2000" b="1" dirty="0">
                <a:solidFill>
                  <a:srgbClr val="FFC000"/>
                </a:solidFill>
                <a:latin typeface="Times New Roman" panose="02020603050405020304" pitchFamily="18" charset="0"/>
                <a:ea typeface="Calibri" panose="020F0502020204030204" pitchFamily="34" charset="0"/>
                <a:cs typeface="Times New Roman" panose="02020603050405020304" pitchFamily="18" charset="0"/>
              </a:rPr>
              <a:t>2. Complete the sentences:</a:t>
            </a:r>
            <a:endParaRPr lang="uk-UA" sz="2000" b="1" dirty="0">
              <a:solidFill>
                <a:srgbClr val="FFC000"/>
              </a:solidFill>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US" b="1" dirty="0">
                <a:latin typeface="Times New Roman" panose="02020603050405020304" pitchFamily="18" charset="0"/>
                <a:ea typeface="Calibri" panose="020F0502020204030204" pitchFamily="34" charset="0"/>
                <a:cs typeface="Times New Roman" panose="02020603050405020304" pitchFamily="18" charset="0"/>
              </a:rPr>
              <a:t>1. Cossacks … on the banks of the </a:t>
            </a:r>
            <a:r>
              <a:rPr lang="en-US" b="1" dirty="0" err="1">
                <a:latin typeface="Times New Roman" panose="02020603050405020304" pitchFamily="18" charset="0"/>
                <a:ea typeface="Calibri" panose="020F0502020204030204" pitchFamily="34" charset="0"/>
                <a:cs typeface="Times New Roman" panose="02020603050405020304" pitchFamily="18" charset="0"/>
              </a:rPr>
              <a:t>Dnipro</a:t>
            </a:r>
            <a:r>
              <a:rPr lang="en-US" b="1" dirty="0">
                <a:latin typeface="Times New Roman" panose="02020603050405020304" pitchFamily="18" charset="0"/>
                <a:ea typeface="Calibri" panose="020F0502020204030204" pitchFamily="34" charset="0"/>
                <a:cs typeface="Times New Roman" panose="02020603050405020304" pitchFamily="18" charset="0"/>
              </a:rPr>
              <a:t>:</a:t>
            </a:r>
            <a:endParaRPr lang="uk-UA" b="1"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US" b="1" dirty="0">
                <a:latin typeface="Times New Roman" panose="02020603050405020304" pitchFamily="18" charset="0"/>
                <a:ea typeface="Calibri" panose="020F0502020204030204" pitchFamily="34" charset="0"/>
                <a:cs typeface="Times New Roman" panose="02020603050405020304" pitchFamily="18" charset="0"/>
              </a:rPr>
              <a:t>a) worked		b) trained		c) appeared</a:t>
            </a:r>
            <a:endParaRPr lang="uk-UA" b="1"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US" b="1" dirty="0">
                <a:latin typeface="Times New Roman" panose="02020603050405020304" pitchFamily="18" charset="0"/>
                <a:ea typeface="Calibri" panose="020F0502020204030204" pitchFamily="34" charset="0"/>
                <a:cs typeface="Times New Roman" panose="02020603050405020304" pitchFamily="18" charset="0"/>
              </a:rPr>
              <a:t>2. </a:t>
            </a:r>
            <a:r>
              <a:rPr lang="en-US" b="1" dirty="0" err="1">
                <a:latin typeface="Times New Roman" panose="02020603050405020304" pitchFamily="18" charset="0"/>
                <a:ea typeface="Calibri" panose="020F0502020204030204" pitchFamily="34" charset="0"/>
                <a:cs typeface="Times New Roman" panose="02020603050405020304" pitchFamily="18" charset="0"/>
              </a:rPr>
              <a:t>Siches</a:t>
            </a:r>
            <a:r>
              <a:rPr lang="en-US" b="1" dirty="0">
                <a:latin typeface="Times New Roman" panose="02020603050405020304" pitchFamily="18" charset="0"/>
                <a:ea typeface="Calibri" panose="020F0502020204030204" pitchFamily="34" charset="0"/>
                <a:cs typeface="Times New Roman" panose="02020603050405020304" pitchFamily="18" charset="0"/>
              </a:rPr>
              <a:t> were joined into one .. </a:t>
            </a:r>
            <a:r>
              <a:rPr lang="en-US" b="1" dirty="0" err="1">
                <a:latin typeface="Times New Roman" panose="02020603050405020304" pitchFamily="18" charset="0"/>
                <a:ea typeface="Calibri" panose="020F0502020204030204" pitchFamily="34" charset="0"/>
                <a:cs typeface="Times New Roman" panose="02020603050405020304" pitchFamily="18" charset="0"/>
              </a:rPr>
              <a:t>centre</a:t>
            </a:r>
            <a:r>
              <a:rPr lang="en-US" b="1" dirty="0">
                <a:latin typeface="Times New Roman" panose="02020603050405020304" pitchFamily="18" charset="0"/>
                <a:ea typeface="Calibri" panose="020F0502020204030204" pitchFamily="34" charset="0"/>
                <a:cs typeface="Times New Roman" panose="02020603050405020304" pitchFamily="18" charset="0"/>
              </a:rPr>
              <a:t>:</a:t>
            </a:r>
            <a:endParaRPr lang="uk-UA" b="1"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US" b="1" dirty="0">
                <a:latin typeface="Times New Roman" panose="02020603050405020304" pitchFamily="18" charset="0"/>
                <a:ea typeface="Calibri" panose="020F0502020204030204" pitchFamily="34" charset="0"/>
                <a:cs typeface="Times New Roman" panose="02020603050405020304" pitchFamily="18" charset="0"/>
              </a:rPr>
              <a:t>a) trade		b) military		c) </a:t>
            </a:r>
            <a:r>
              <a:rPr lang="en-US" b="1" dirty="0" err="1">
                <a:latin typeface="Times New Roman" panose="02020603050405020304" pitchFamily="18" charset="0"/>
                <a:ea typeface="Calibri" panose="020F0502020204030204" pitchFamily="34" charset="0"/>
                <a:cs typeface="Times New Roman" panose="02020603050405020304" pitchFamily="18" charset="0"/>
              </a:rPr>
              <a:t>enternainment</a:t>
            </a:r>
            <a:endParaRPr lang="uk-UA" b="1"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US" b="1" dirty="0">
                <a:latin typeface="Times New Roman" panose="02020603050405020304" pitchFamily="18" charset="0"/>
                <a:ea typeface="Calibri" panose="020F0502020204030204" pitchFamily="34" charset="0"/>
                <a:cs typeface="Times New Roman" panose="02020603050405020304" pitchFamily="18" charset="0"/>
              </a:rPr>
              <a:t>3. Cossacks didn’t have any …</a:t>
            </a:r>
            <a:endParaRPr lang="uk-UA" b="1"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US" b="1" dirty="0">
                <a:latin typeface="Times New Roman" panose="02020603050405020304" pitchFamily="18" charset="0"/>
                <a:ea typeface="Calibri" panose="020F0502020204030204" pitchFamily="34" charset="0"/>
                <a:cs typeface="Times New Roman" panose="02020603050405020304" pitchFamily="18" charset="0"/>
              </a:rPr>
              <a:t>a) pork dishes		b) bread		c) porridge</a:t>
            </a:r>
            <a:endParaRPr lang="uk-UA" b="1"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US" b="1" dirty="0">
                <a:latin typeface="Times New Roman" panose="02020603050405020304" pitchFamily="18" charset="0"/>
                <a:ea typeface="Calibri" panose="020F0502020204030204" pitchFamily="34" charset="0"/>
                <a:cs typeface="Times New Roman" panose="02020603050405020304" pitchFamily="18" charset="0"/>
              </a:rPr>
              <a:t>4. They lived in …</a:t>
            </a:r>
            <a:endParaRPr lang="uk-UA" b="1"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US" b="1" dirty="0">
                <a:latin typeface="Times New Roman" panose="02020603050405020304" pitchFamily="18" charset="0"/>
                <a:ea typeface="Calibri" panose="020F0502020204030204" pitchFamily="34" charset="0"/>
                <a:cs typeface="Times New Roman" panose="02020603050405020304" pitchFamily="18" charset="0"/>
              </a:rPr>
              <a:t>a) small villages	b) underground fortification	c) </a:t>
            </a:r>
            <a:r>
              <a:rPr lang="en-US" b="1" dirty="0" err="1">
                <a:latin typeface="Times New Roman" panose="02020603050405020304" pitchFamily="18" charset="0"/>
                <a:ea typeface="Calibri" panose="020F0502020204030204" pitchFamily="34" charset="0"/>
                <a:cs typeface="Times New Roman" panose="02020603050405020304" pitchFamily="18" charset="0"/>
              </a:rPr>
              <a:t>kurins</a:t>
            </a:r>
            <a:endParaRPr lang="uk-UA" b="1"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US" sz="2000" b="1" dirty="0" smtClean="0">
                <a:solidFill>
                  <a:srgbClr val="FFC000"/>
                </a:solidFill>
                <a:latin typeface="Times New Roman" panose="02020603050405020304" pitchFamily="18" charset="0"/>
                <a:ea typeface="Calibri" panose="020F0502020204030204" pitchFamily="34" charset="0"/>
                <a:cs typeface="Times New Roman" panose="02020603050405020304" pitchFamily="18" charset="0"/>
              </a:rPr>
              <a:t>3. </a:t>
            </a:r>
            <a:r>
              <a:rPr lang="en-US" sz="2000" b="1" dirty="0">
                <a:solidFill>
                  <a:srgbClr val="FFC000"/>
                </a:solidFill>
                <a:latin typeface="Times New Roman" panose="02020603050405020304" pitchFamily="18" charset="0"/>
                <a:ea typeface="Calibri" panose="020F0502020204030204" pitchFamily="34" charset="0"/>
                <a:cs typeface="Times New Roman" panose="02020603050405020304" pitchFamily="18" charset="0"/>
              </a:rPr>
              <a:t>Answer </a:t>
            </a:r>
            <a:r>
              <a:rPr lang="en-US" sz="2000" b="1" dirty="0" smtClean="0">
                <a:solidFill>
                  <a:srgbClr val="FFC000"/>
                </a:solidFill>
                <a:latin typeface="Times New Roman" panose="02020603050405020304" pitchFamily="18" charset="0"/>
                <a:ea typeface="Calibri" panose="020F0502020204030204" pitchFamily="34" charset="0"/>
                <a:cs typeface="Times New Roman" panose="02020603050405020304" pitchFamily="18" charset="0"/>
              </a:rPr>
              <a:t>the </a:t>
            </a:r>
            <a:r>
              <a:rPr lang="en-US" sz="2000" b="1" dirty="0">
                <a:solidFill>
                  <a:srgbClr val="FFC000"/>
                </a:solidFill>
                <a:latin typeface="Times New Roman" panose="02020603050405020304" pitchFamily="18" charset="0"/>
                <a:ea typeface="Calibri" panose="020F0502020204030204" pitchFamily="34" charset="0"/>
                <a:cs typeface="Times New Roman" panose="02020603050405020304" pitchFamily="18" charset="0"/>
              </a:rPr>
              <a:t>questions:</a:t>
            </a:r>
            <a:endParaRPr lang="uk-UA" sz="2000" b="1" dirty="0">
              <a:solidFill>
                <a:srgbClr val="FFC000"/>
              </a:solidFill>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US" b="1" dirty="0">
                <a:latin typeface="Times New Roman" panose="02020603050405020304" pitchFamily="18" charset="0"/>
                <a:ea typeface="Calibri" panose="020F0502020204030204" pitchFamily="34" charset="0"/>
                <a:cs typeface="Times New Roman" panose="02020603050405020304" pitchFamily="18" charset="0"/>
              </a:rPr>
              <a:t>1. Who were Cossacks?</a:t>
            </a:r>
            <a:endParaRPr lang="uk-UA" b="1"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US" b="1" dirty="0">
                <a:latin typeface="Times New Roman" panose="02020603050405020304" pitchFamily="18" charset="0"/>
                <a:ea typeface="Calibri" panose="020F0502020204030204" pitchFamily="34" charset="0"/>
                <a:cs typeface="Times New Roman" panose="02020603050405020304" pitchFamily="18" charset="0"/>
              </a:rPr>
              <a:t>2. What does the word </a:t>
            </a:r>
            <a:r>
              <a:rPr lang="en-US" b="1" i="1" dirty="0" err="1">
                <a:latin typeface="Times New Roman" panose="02020603050405020304" pitchFamily="18" charset="0"/>
                <a:ea typeface="Calibri" panose="020F0502020204030204" pitchFamily="34" charset="0"/>
                <a:cs typeface="Times New Roman" panose="02020603050405020304" pitchFamily="18" charset="0"/>
              </a:rPr>
              <a:t>Sich</a:t>
            </a:r>
            <a:r>
              <a:rPr lang="en-US" b="1" dirty="0">
                <a:latin typeface="Times New Roman" panose="02020603050405020304" pitchFamily="18" charset="0"/>
                <a:ea typeface="Calibri" panose="020F0502020204030204" pitchFamily="34" charset="0"/>
                <a:cs typeface="Times New Roman" panose="02020603050405020304" pitchFamily="18" charset="0"/>
              </a:rPr>
              <a:t> mean?</a:t>
            </a:r>
            <a:endParaRPr lang="uk-UA" b="1"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US" b="1" dirty="0">
                <a:latin typeface="Times New Roman" panose="02020603050405020304" pitchFamily="18" charset="0"/>
                <a:ea typeface="Calibri" panose="020F0502020204030204" pitchFamily="34" charset="0"/>
                <a:cs typeface="Times New Roman" panose="02020603050405020304" pitchFamily="18" charset="0"/>
              </a:rPr>
              <a:t>3. What was Cossacks’ food like?</a:t>
            </a:r>
            <a:endParaRPr lang="uk-UA" b="1"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US" b="1" dirty="0">
                <a:latin typeface="Times New Roman" panose="02020603050405020304" pitchFamily="18" charset="0"/>
                <a:ea typeface="Calibri" panose="020F0502020204030204" pitchFamily="34" charset="0"/>
                <a:cs typeface="Times New Roman" panose="02020603050405020304" pitchFamily="18" charset="0"/>
              </a:rPr>
              <a:t>4. What were they ready to fight for?</a:t>
            </a:r>
            <a:endParaRPr lang="uk-UA" b="1"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US" b="1" dirty="0">
                <a:latin typeface="Times New Roman" panose="02020603050405020304" pitchFamily="18" charset="0"/>
                <a:ea typeface="Calibri" panose="020F0502020204030204" pitchFamily="34" charset="0"/>
                <a:cs typeface="Times New Roman" panose="02020603050405020304" pitchFamily="18" charset="0"/>
              </a:rPr>
              <a:t>5. How did Cossack’s ships look like?</a:t>
            </a:r>
            <a:endParaRPr lang="uk-UA" b="1"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US" b="1" dirty="0">
                <a:latin typeface="Times New Roman" panose="02020603050405020304" pitchFamily="18" charset="0"/>
                <a:ea typeface="Calibri" panose="020F0502020204030204" pitchFamily="34" charset="0"/>
                <a:cs typeface="Times New Roman" panose="02020603050405020304" pitchFamily="18" charset="0"/>
              </a:rPr>
              <a:t>6. Were their armed forces the best in Europe?</a:t>
            </a:r>
            <a:endParaRPr lang="uk-UA" b="1"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US"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endParaRPr lang="uk-UA" dirty="0"/>
          </a:p>
        </p:txBody>
      </p:sp>
    </p:spTree>
    <p:extLst>
      <p:ext uri="{BB962C8B-B14F-4D97-AF65-F5344CB8AC3E}">
        <p14:creationId xmlns:p14="http://schemas.microsoft.com/office/powerpoint/2010/main" val="339649338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8008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3" name="Freeform 3"/>
          <p:cNvSpPr/>
          <p:nvPr/>
        </p:nvSpPr>
        <p:spPr>
          <a:xfrm rot="5400000">
            <a:off x="-2674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Tree>
    <p:extLst>
      <p:ext uri="{BB962C8B-B14F-4D97-AF65-F5344CB8AC3E}">
        <p14:creationId xmlns:p14="http://schemas.microsoft.com/office/powerpoint/2010/main" val="244178650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8008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3" name="Freeform 3"/>
          <p:cNvSpPr/>
          <p:nvPr/>
        </p:nvSpPr>
        <p:spPr>
          <a:xfrm rot="5400000">
            <a:off x="-2674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Tree>
    <p:extLst>
      <p:ext uri="{BB962C8B-B14F-4D97-AF65-F5344CB8AC3E}">
        <p14:creationId xmlns:p14="http://schemas.microsoft.com/office/powerpoint/2010/main" val="278830158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8008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3" name="Freeform 3"/>
          <p:cNvSpPr/>
          <p:nvPr/>
        </p:nvSpPr>
        <p:spPr>
          <a:xfrm rot="5400000">
            <a:off x="-2674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Tree>
    <p:extLst>
      <p:ext uri="{BB962C8B-B14F-4D97-AF65-F5344CB8AC3E}">
        <p14:creationId xmlns:p14="http://schemas.microsoft.com/office/powerpoint/2010/main" val="394005412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8008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3" name="Freeform 3"/>
          <p:cNvSpPr/>
          <p:nvPr/>
        </p:nvSpPr>
        <p:spPr>
          <a:xfrm rot="5400000">
            <a:off x="-2674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Tree>
    <p:extLst>
      <p:ext uri="{BB962C8B-B14F-4D97-AF65-F5344CB8AC3E}">
        <p14:creationId xmlns:p14="http://schemas.microsoft.com/office/powerpoint/2010/main" val="150726146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8008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3" name="Freeform 3"/>
          <p:cNvSpPr/>
          <p:nvPr/>
        </p:nvSpPr>
        <p:spPr>
          <a:xfrm rot="5400000">
            <a:off x="-2674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Tree>
    <p:extLst>
      <p:ext uri="{BB962C8B-B14F-4D97-AF65-F5344CB8AC3E}">
        <p14:creationId xmlns:p14="http://schemas.microsoft.com/office/powerpoint/2010/main" val="357641992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8008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3" name="Freeform 3"/>
          <p:cNvSpPr/>
          <p:nvPr/>
        </p:nvSpPr>
        <p:spPr>
          <a:xfrm rot="5400000">
            <a:off x="-2674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Tree>
    <p:extLst>
      <p:ext uri="{BB962C8B-B14F-4D97-AF65-F5344CB8AC3E}">
        <p14:creationId xmlns:p14="http://schemas.microsoft.com/office/powerpoint/2010/main" val="95581323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8008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3" name="Freeform 3"/>
          <p:cNvSpPr/>
          <p:nvPr/>
        </p:nvSpPr>
        <p:spPr>
          <a:xfrm rot="5400000">
            <a:off x="-2674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Tree>
    <p:extLst>
      <p:ext uri="{BB962C8B-B14F-4D97-AF65-F5344CB8AC3E}">
        <p14:creationId xmlns:p14="http://schemas.microsoft.com/office/powerpoint/2010/main" val="169635016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8008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3" name="Freeform 3"/>
          <p:cNvSpPr/>
          <p:nvPr/>
        </p:nvSpPr>
        <p:spPr>
          <a:xfrm rot="5400000">
            <a:off x="-2674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Tree>
    <p:extLst>
      <p:ext uri="{BB962C8B-B14F-4D97-AF65-F5344CB8AC3E}">
        <p14:creationId xmlns:p14="http://schemas.microsoft.com/office/powerpoint/2010/main" val="152472049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8008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3" name="Freeform 3"/>
          <p:cNvSpPr/>
          <p:nvPr/>
        </p:nvSpPr>
        <p:spPr>
          <a:xfrm rot="5400000">
            <a:off x="-2674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Tree>
    <p:extLst>
      <p:ext uri="{BB962C8B-B14F-4D97-AF65-F5344CB8AC3E}">
        <p14:creationId xmlns:p14="http://schemas.microsoft.com/office/powerpoint/2010/main" val="164957448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8008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3" name="Freeform 3"/>
          <p:cNvSpPr/>
          <p:nvPr/>
        </p:nvSpPr>
        <p:spPr>
          <a:xfrm rot="5400000">
            <a:off x="-2674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Tree>
    <p:extLst>
      <p:ext uri="{BB962C8B-B14F-4D97-AF65-F5344CB8AC3E}">
        <p14:creationId xmlns:p14="http://schemas.microsoft.com/office/powerpoint/2010/main" val="270789345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8008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3" name="Freeform 3"/>
          <p:cNvSpPr/>
          <p:nvPr/>
        </p:nvSpPr>
        <p:spPr>
          <a:xfrm rot="5400000">
            <a:off x="-2674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Tree>
    <p:extLst>
      <p:ext uri="{BB962C8B-B14F-4D97-AF65-F5344CB8AC3E}">
        <p14:creationId xmlns:p14="http://schemas.microsoft.com/office/powerpoint/2010/main" val="428075649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8822737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gradFill rotWithShape="1">
          <a:gsLst>
            <a:gs pos="0">
              <a:srgbClr val="0CC0DF">
                <a:alpha val="100000"/>
              </a:srgbClr>
            </a:gs>
            <a:gs pos="100000">
              <a:srgbClr val="FFDE59">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a:off x="277130" y="299928"/>
            <a:ext cx="6469373" cy="6137817"/>
          </a:xfrm>
          <a:custGeom>
            <a:avLst/>
            <a:gdLst/>
            <a:ahLst/>
            <a:cxnLst/>
            <a:rect l="l" t="t" r="r" b="b"/>
            <a:pathLst>
              <a:path w="9704059" h="9206726">
                <a:moveTo>
                  <a:pt x="0" y="0"/>
                </a:moveTo>
                <a:lnTo>
                  <a:pt x="9704059" y="0"/>
                </a:lnTo>
                <a:lnTo>
                  <a:pt x="9704059" y="9206725"/>
                </a:lnTo>
                <a:lnTo>
                  <a:pt x="0" y="9206725"/>
                </a:lnTo>
                <a:lnTo>
                  <a:pt x="0" y="0"/>
                </a:lnTo>
                <a:close/>
              </a:path>
            </a:pathLst>
          </a:custGeom>
          <a:blipFill>
            <a:blip r:embed="rId2"/>
            <a:stretch>
              <a:fillRect/>
            </a:stretch>
          </a:blipFill>
        </p:spPr>
      </p:sp>
      <p:sp>
        <p:nvSpPr>
          <p:cNvPr id="3" name="Заголовок 2"/>
          <p:cNvSpPr>
            <a:spLocks noGrp="1"/>
          </p:cNvSpPr>
          <p:nvPr>
            <p:ph type="title"/>
          </p:nvPr>
        </p:nvSpPr>
        <p:spPr/>
        <p:txBody>
          <a:bodyPr/>
          <a:lstStyle/>
          <a:p>
            <a:endParaRPr lang="uk-UA"/>
          </a:p>
        </p:txBody>
      </p:sp>
      <p:sp>
        <p:nvSpPr>
          <p:cNvPr id="4" name="Объект 3"/>
          <p:cNvSpPr>
            <a:spLocks noGrp="1"/>
          </p:cNvSpPr>
          <p:nvPr>
            <p:ph sz="half" idx="1"/>
          </p:nvPr>
        </p:nvSpPr>
        <p:spPr/>
        <p:txBody>
          <a:bodyPr>
            <a:normAutofit/>
          </a:bodyPr>
          <a:lstStyle/>
          <a:p>
            <a:endParaRPr lang="uk-UA"/>
          </a:p>
        </p:txBody>
      </p:sp>
      <p:sp>
        <p:nvSpPr>
          <p:cNvPr id="5" name="Объект 4"/>
          <p:cNvSpPr>
            <a:spLocks noGrp="1"/>
          </p:cNvSpPr>
          <p:nvPr>
            <p:ph sz="half" idx="2"/>
          </p:nvPr>
        </p:nvSpPr>
        <p:spPr>
          <a:xfrm>
            <a:off x="6654800" y="0"/>
            <a:ext cx="5537200" cy="6858000"/>
          </a:xfrm>
        </p:spPr>
        <p:txBody>
          <a:bodyPr>
            <a:normAutofit/>
          </a:bodyPr>
          <a:lstStyle/>
          <a:p>
            <a:pPr marL="0" indent="0">
              <a:buNone/>
            </a:pPr>
            <a:r>
              <a:rPr lang="en-US" sz="3200" dirty="0" smtClean="0">
                <a:solidFill>
                  <a:schemeClr val="bg1"/>
                </a:solidFill>
              </a:rPr>
              <a:t>	Ukrainians </a:t>
            </a:r>
            <a:r>
              <a:rPr lang="en-US" sz="3200" dirty="0">
                <a:solidFill>
                  <a:schemeClr val="bg1"/>
                </a:solidFill>
              </a:rPr>
              <a:t>are an old nation. Ukrainians </a:t>
            </a:r>
            <a:r>
              <a:rPr lang="en-US" sz="3200" dirty="0" smtClean="0">
                <a:solidFill>
                  <a:schemeClr val="bg1"/>
                </a:solidFill>
              </a:rPr>
              <a:t>are known </a:t>
            </a:r>
            <a:r>
              <a:rPr lang="en-US" sz="3200" dirty="0">
                <a:solidFill>
                  <a:schemeClr val="bg1"/>
                </a:solidFill>
              </a:rPr>
              <a:t>as hard-working and skilled farmers with a very special sense of </a:t>
            </a:r>
            <a:r>
              <a:rPr lang="en-US" sz="3200" dirty="0" err="1">
                <a:solidFill>
                  <a:schemeClr val="bg1"/>
                </a:solidFill>
              </a:rPr>
              <a:t>humour</a:t>
            </a:r>
            <a:r>
              <a:rPr lang="en-US" sz="3200" dirty="0">
                <a:solidFill>
                  <a:schemeClr val="bg1"/>
                </a:solidFill>
              </a:rPr>
              <a:t>. </a:t>
            </a:r>
            <a:endParaRPr lang="en-US" sz="3200" dirty="0" smtClean="0">
              <a:solidFill>
                <a:schemeClr val="bg1"/>
              </a:solidFill>
            </a:endParaRPr>
          </a:p>
          <a:p>
            <a:pPr marL="0" indent="0">
              <a:buNone/>
            </a:pPr>
            <a:r>
              <a:rPr lang="en-US" sz="3200" dirty="0" smtClean="0">
                <a:solidFill>
                  <a:schemeClr val="bg1"/>
                </a:solidFill>
              </a:rPr>
              <a:t>	We </a:t>
            </a:r>
            <a:r>
              <a:rPr lang="en-US" sz="3200" dirty="0">
                <a:solidFill>
                  <a:schemeClr val="bg1"/>
                </a:solidFill>
              </a:rPr>
              <a:t>are very well-wishing and frank people! </a:t>
            </a:r>
            <a:endParaRPr lang="en-US" sz="3200" dirty="0" smtClean="0">
              <a:solidFill>
                <a:schemeClr val="bg1"/>
              </a:solidFill>
            </a:endParaRPr>
          </a:p>
          <a:p>
            <a:pPr marL="0" indent="0">
              <a:buNone/>
            </a:pPr>
            <a:r>
              <a:rPr lang="en-US" sz="3200" dirty="0" smtClean="0">
                <a:solidFill>
                  <a:schemeClr val="bg1"/>
                </a:solidFill>
              </a:rPr>
              <a:t>	It’s </a:t>
            </a:r>
            <a:r>
              <a:rPr lang="en-US" sz="3200" dirty="0">
                <a:solidFill>
                  <a:schemeClr val="bg1"/>
                </a:solidFill>
              </a:rPr>
              <a:t>true that we are also optimistic and conflict-free, careful and </a:t>
            </a:r>
            <a:r>
              <a:rPr lang="en-US" sz="3200" dirty="0" smtClean="0">
                <a:solidFill>
                  <a:schemeClr val="bg1"/>
                </a:solidFill>
              </a:rPr>
              <a:t>brave.</a:t>
            </a:r>
            <a:endParaRPr lang="uk-UA" sz="3200" dirty="0">
              <a:solidFill>
                <a:schemeClr val="bg1"/>
              </a:solidFill>
            </a:endParaRPr>
          </a:p>
          <a:p>
            <a:pPr marL="0" indent="0">
              <a:buNone/>
            </a:pPr>
            <a:r>
              <a:rPr lang="en-US" sz="3200" dirty="0" smtClean="0">
                <a:solidFill>
                  <a:schemeClr val="bg1"/>
                </a:solidFill>
              </a:rPr>
              <a:t>	We </a:t>
            </a:r>
            <a:r>
              <a:rPr lang="en-US" sz="3200" dirty="0">
                <a:solidFill>
                  <a:schemeClr val="bg1"/>
                </a:solidFill>
              </a:rPr>
              <a:t>are proud of our </a:t>
            </a:r>
            <a:r>
              <a:rPr lang="en-US" sz="3200" dirty="0" smtClean="0">
                <a:solidFill>
                  <a:schemeClr val="bg1"/>
                </a:solidFill>
              </a:rPr>
              <a:t>      national    IDENTITY</a:t>
            </a:r>
            <a:endParaRPr lang="uk-UA" dirty="0"/>
          </a:p>
          <a:p>
            <a:endParaRPr lang="uk-UA" dirty="0"/>
          </a:p>
        </p:txBody>
      </p:sp>
    </p:spTree>
    <p:extLst>
      <p:ext uri="{BB962C8B-B14F-4D97-AF65-F5344CB8AC3E}">
        <p14:creationId xmlns:p14="http://schemas.microsoft.com/office/powerpoint/2010/main" val="37336716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88900" y="-37041"/>
            <a:ext cx="6883029" cy="6858000"/>
          </a:xfrm>
          <a:custGeom>
            <a:avLst/>
            <a:gdLst/>
            <a:ahLst/>
            <a:cxnLst/>
            <a:rect l="l" t="t" r="r" b="b"/>
            <a:pathLst>
              <a:path w="10324544" h="10287000">
                <a:moveTo>
                  <a:pt x="0" y="0"/>
                </a:moveTo>
                <a:lnTo>
                  <a:pt x="10324544" y="0"/>
                </a:lnTo>
                <a:lnTo>
                  <a:pt x="10324544" y="10287000"/>
                </a:lnTo>
                <a:lnTo>
                  <a:pt x="0" y="10287000"/>
                </a:lnTo>
                <a:lnTo>
                  <a:pt x="0" y="0"/>
                </a:lnTo>
                <a:close/>
              </a:path>
            </a:pathLst>
          </a:custGeom>
          <a:blipFill>
            <a:blip r:embed="rId2">
              <a:extLst>
                <a:ext uri="{96DAC541-7B7A-43D3-8B79-37D633B846F1}">
                  <asvg:svgBlip xmlns="" xmlns:asvg="http://schemas.microsoft.com/office/drawing/2016/SVG/main" r:embed="rId3"/>
                </a:ext>
              </a:extLst>
            </a:blip>
            <a:stretch>
              <a:fillRect/>
            </a:stretch>
          </a:blipFill>
        </p:spPr>
      </p:sp>
      <p:sp>
        <p:nvSpPr>
          <p:cNvPr id="3" name="Freeform 3"/>
          <p:cNvSpPr/>
          <p:nvPr/>
        </p:nvSpPr>
        <p:spPr>
          <a:xfrm rot="-10800000">
            <a:off x="5189726" y="1"/>
            <a:ext cx="7002274" cy="6976811"/>
          </a:xfrm>
          <a:custGeom>
            <a:avLst/>
            <a:gdLst/>
            <a:ahLst/>
            <a:cxnLst/>
            <a:rect l="l" t="t" r="r" b="b"/>
            <a:pathLst>
              <a:path w="10503411" h="10465217">
                <a:moveTo>
                  <a:pt x="0" y="0"/>
                </a:moveTo>
                <a:lnTo>
                  <a:pt x="10503411" y="0"/>
                </a:lnTo>
                <a:lnTo>
                  <a:pt x="10503411" y="10465217"/>
                </a:lnTo>
                <a:lnTo>
                  <a:pt x="0" y="10465217"/>
                </a:lnTo>
                <a:lnTo>
                  <a:pt x="0" y="0"/>
                </a:lnTo>
                <a:close/>
              </a:path>
            </a:pathLst>
          </a:custGeom>
          <a:blipFill>
            <a:blip r:embed="rId2">
              <a:extLst>
                <a:ext uri="{96DAC541-7B7A-43D3-8B79-37D633B846F1}">
                  <asvg:svgBlip xmlns="" xmlns:asvg="http://schemas.microsoft.com/office/drawing/2016/SVG/main" r:embed="rId3"/>
                </a:ext>
              </a:extLst>
            </a:blip>
            <a:stretch>
              <a:fillRect/>
            </a:stretch>
          </a:blipFill>
        </p:spPr>
      </p:sp>
      <p:sp>
        <p:nvSpPr>
          <p:cNvPr id="4" name="Заголовок 3"/>
          <p:cNvSpPr>
            <a:spLocks noGrp="1"/>
          </p:cNvSpPr>
          <p:nvPr>
            <p:ph type="title"/>
          </p:nvPr>
        </p:nvSpPr>
        <p:spPr>
          <a:xfrm>
            <a:off x="2057047" y="3598334"/>
            <a:ext cx="5181600" cy="908050"/>
          </a:xfrm>
        </p:spPr>
        <p:txBody>
          <a:bodyPr>
            <a:noAutofit/>
          </a:bodyPr>
          <a:lstStyle/>
          <a:p>
            <a:r>
              <a:rPr lang="en-US" sz="4400" dirty="0" smtClean="0">
                <a:solidFill>
                  <a:srgbClr val="FFCC00"/>
                </a:solidFill>
              </a:rPr>
              <a:t>WRITE AN ESSAY “PROUD TO BE UKRAINIAN’’</a:t>
            </a:r>
            <a:endParaRPr lang="uk-UA" sz="4400" dirty="0">
              <a:solidFill>
                <a:srgbClr val="FFCC00"/>
              </a:solidFill>
            </a:endParaRPr>
          </a:p>
        </p:txBody>
      </p:sp>
      <p:sp>
        <p:nvSpPr>
          <p:cNvPr id="5" name="Текст 4"/>
          <p:cNvSpPr>
            <a:spLocks noGrp="1"/>
          </p:cNvSpPr>
          <p:nvPr>
            <p:ph type="body" idx="1"/>
          </p:nvPr>
        </p:nvSpPr>
        <p:spPr>
          <a:xfrm>
            <a:off x="4926542" y="1419226"/>
            <a:ext cx="5181600" cy="1000125"/>
          </a:xfrm>
        </p:spPr>
        <p:txBody>
          <a:bodyPr>
            <a:noAutofit/>
          </a:bodyPr>
          <a:lstStyle/>
          <a:p>
            <a:r>
              <a:rPr lang="en-US" sz="8000" dirty="0" smtClean="0">
                <a:solidFill>
                  <a:srgbClr val="0070C0"/>
                </a:solidFill>
              </a:rPr>
              <a:t>HOMETASK </a:t>
            </a:r>
            <a:endParaRPr lang="uk-UA" sz="8000" dirty="0">
              <a:solidFill>
                <a:srgbClr val="0070C0"/>
              </a:solidFill>
            </a:endParaRPr>
          </a:p>
        </p:txBody>
      </p:sp>
    </p:spTree>
    <p:extLst>
      <p:ext uri="{BB962C8B-B14F-4D97-AF65-F5344CB8AC3E}">
        <p14:creationId xmlns:p14="http://schemas.microsoft.com/office/powerpoint/2010/main" val="18244332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EBE8C9"/>
        </a:solidFill>
        <a:effectLst/>
      </p:bgPr>
    </p:bg>
    <p:spTree>
      <p:nvGrpSpPr>
        <p:cNvPr id="1" name=""/>
        <p:cNvGrpSpPr/>
        <p:nvPr/>
      </p:nvGrpSpPr>
      <p:grpSpPr>
        <a:xfrm>
          <a:off x="0" y="0"/>
          <a:ext cx="0" cy="0"/>
          <a:chOff x="0" y="0"/>
          <a:chExt cx="0" cy="0"/>
        </a:xfrm>
      </p:grpSpPr>
      <p:sp>
        <p:nvSpPr>
          <p:cNvPr id="2" name="Freeform 2"/>
          <p:cNvSpPr/>
          <p:nvPr/>
        </p:nvSpPr>
        <p:spPr>
          <a:xfrm>
            <a:off x="0" y="0"/>
            <a:ext cx="6883029" cy="6858000"/>
          </a:xfrm>
          <a:custGeom>
            <a:avLst/>
            <a:gdLst/>
            <a:ahLst/>
            <a:cxnLst/>
            <a:rect l="l" t="t" r="r" b="b"/>
            <a:pathLst>
              <a:path w="10324544" h="10287000">
                <a:moveTo>
                  <a:pt x="0" y="0"/>
                </a:moveTo>
                <a:lnTo>
                  <a:pt x="10324544" y="0"/>
                </a:lnTo>
                <a:lnTo>
                  <a:pt x="10324544" y="10287000"/>
                </a:lnTo>
                <a:lnTo>
                  <a:pt x="0" y="10287000"/>
                </a:lnTo>
                <a:lnTo>
                  <a:pt x="0" y="0"/>
                </a:lnTo>
                <a:close/>
              </a:path>
            </a:pathLst>
          </a:custGeom>
          <a:blipFill>
            <a:blip r:embed="rId2">
              <a:extLst>
                <a:ext uri="{96DAC541-7B7A-43D3-8B79-37D633B846F1}">
                  <asvg:svgBlip xmlns="" xmlns:asvg="http://schemas.microsoft.com/office/drawing/2016/SVG/main" r:embed="rId3"/>
                </a:ext>
              </a:extLst>
            </a:blip>
            <a:stretch>
              <a:fillRect/>
            </a:stretch>
          </a:blipFill>
        </p:spPr>
      </p:sp>
      <p:sp>
        <p:nvSpPr>
          <p:cNvPr id="3" name="Freeform 3"/>
          <p:cNvSpPr/>
          <p:nvPr/>
        </p:nvSpPr>
        <p:spPr>
          <a:xfrm rot="-10800000">
            <a:off x="4610100" y="88900"/>
            <a:ext cx="7581900" cy="6680200"/>
          </a:xfrm>
          <a:custGeom>
            <a:avLst/>
            <a:gdLst/>
            <a:ahLst/>
            <a:cxnLst/>
            <a:rect l="l" t="t" r="r" b="b"/>
            <a:pathLst>
              <a:path w="10503411" h="10465217">
                <a:moveTo>
                  <a:pt x="0" y="0"/>
                </a:moveTo>
                <a:lnTo>
                  <a:pt x="10503411" y="0"/>
                </a:lnTo>
                <a:lnTo>
                  <a:pt x="10503411" y="10465217"/>
                </a:lnTo>
                <a:lnTo>
                  <a:pt x="0" y="10465217"/>
                </a:lnTo>
                <a:lnTo>
                  <a:pt x="0" y="0"/>
                </a:lnTo>
                <a:close/>
              </a:path>
            </a:pathLst>
          </a:custGeom>
          <a:blipFill>
            <a:blip r:embed="rId2">
              <a:extLst>
                <a:ext uri="{96DAC541-7B7A-43D3-8B79-37D633B846F1}">
                  <asvg:svgBlip xmlns="" xmlns:asvg="http://schemas.microsoft.com/office/drawing/2016/SVG/main" r:embed="rId3"/>
                </a:ext>
              </a:extLst>
            </a:blip>
            <a:stretch>
              <a:fillRect/>
            </a:stretch>
          </a:blipFill>
        </p:spPr>
      </p:sp>
      <p:pic>
        <p:nvPicPr>
          <p:cNvPr id="4" name="Рисунок 3"/>
          <p:cNvPicPr>
            <a:picLocks noChangeAspect="1"/>
          </p:cNvPicPr>
          <p:nvPr/>
        </p:nvPicPr>
        <p:blipFill rotWithShape="1">
          <a:blip r:embed="rId4"/>
          <a:srcRect t="29573" b="20659"/>
          <a:stretch/>
        </p:blipFill>
        <p:spPr>
          <a:xfrm>
            <a:off x="1604460" y="2501900"/>
            <a:ext cx="7936319" cy="2222501"/>
          </a:xfrm>
          <a:prstGeom prst="rect">
            <a:avLst/>
          </a:prstGeom>
        </p:spPr>
      </p:pic>
    </p:spTree>
    <p:extLst>
      <p:ext uri="{BB962C8B-B14F-4D97-AF65-F5344CB8AC3E}">
        <p14:creationId xmlns:p14="http://schemas.microsoft.com/office/powerpoint/2010/main" val="9409743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8008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3" name="Freeform 3"/>
          <p:cNvSpPr/>
          <p:nvPr/>
        </p:nvSpPr>
        <p:spPr>
          <a:xfrm rot="5400000">
            <a:off x="-2674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Tree>
    <p:extLst>
      <p:ext uri="{BB962C8B-B14F-4D97-AF65-F5344CB8AC3E}">
        <p14:creationId xmlns:p14="http://schemas.microsoft.com/office/powerpoint/2010/main" val="37821133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8008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3" name="Freeform 3"/>
          <p:cNvSpPr/>
          <p:nvPr/>
        </p:nvSpPr>
        <p:spPr>
          <a:xfrm rot="5400000">
            <a:off x="-2674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Tree>
    <p:extLst>
      <p:ext uri="{BB962C8B-B14F-4D97-AF65-F5344CB8AC3E}">
        <p14:creationId xmlns:p14="http://schemas.microsoft.com/office/powerpoint/2010/main" val="27933508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8008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3" name="Freeform 3"/>
          <p:cNvSpPr/>
          <p:nvPr/>
        </p:nvSpPr>
        <p:spPr>
          <a:xfrm rot="5400000">
            <a:off x="-2674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Tree>
    <p:extLst>
      <p:ext uri="{BB962C8B-B14F-4D97-AF65-F5344CB8AC3E}">
        <p14:creationId xmlns:p14="http://schemas.microsoft.com/office/powerpoint/2010/main" val="23614316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8008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3" name="Freeform 3"/>
          <p:cNvSpPr/>
          <p:nvPr/>
        </p:nvSpPr>
        <p:spPr>
          <a:xfrm rot="5400000">
            <a:off x="-2674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Tree>
    <p:extLst>
      <p:ext uri="{BB962C8B-B14F-4D97-AF65-F5344CB8AC3E}">
        <p14:creationId xmlns:p14="http://schemas.microsoft.com/office/powerpoint/2010/main" val="31234404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8008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3" name="Freeform 3"/>
          <p:cNvSpPr/>
          <p:nvPr/>
        </p:nvSpPr>
        <p:spPr>
          <a:xfrm rot="5400000">
            <a:off x="-2674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Tree>
    <p:extLst>
      <p:ext uri="{BB962C8B-B14F-4D97-AF65-F5344CB8AC3E}">
        <p14:creationId xmlns:p14="http://schemas.microsoft.com/office/powerpoint/2010/main" val="33765542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6452112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8008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3" name="Freeform 3"/>
          <p:cNvSpPr/>
          <p:nvPr/>
        </p:nvSpPr>
        <p:spPr>
          <a:xfrm rot="5400000">
            <a:off x="-2674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Tree>
    <p:extLst>
      <p:ext uri="{BB962C8B-B14F-4D97-AF65-F5344CB8AC3E}">
        <p14:creationId xmlns:p14="http://schemas.microsoft.com/office/powerpoint/2010/main" val="18771464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5400000">
            <a:off x="8008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3" name="Freeform 3"/>
          <p:cNvSpPr/>
          <p:nvPr/>
        </p:nvSpPr>
        <p:spPr>
          <a:xfrm rot="5400000">
            <a:off x="-2674620" y="2674620"/>
            <a:ext cx="6858000" cy="1508760"/>
          </a:xfrm>
          <a:custGeom>
            <a:avLst/>
            <a:gdLst/>
            <a:ahLst/>
            <a:cxnLst/>
            <a:rect l="l" t="t" r="r" b="b"/>
            <a:pathLst>
              <a:path w="10287000" h="2263140">
                <a:moveTo>
                  <a:pt x="0" y="0"/>
                </a:moveTo>
                <a:lnTo>
                  <a:pt x="10287000" y="0"/>
                </a:lnTo>
                <a:lnTo>
                  <a:pt x="10287000" y="2263140"/>
                </a:lnTo>
                <a:lnTo>
                  <a:pt x="0" y="226314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Tree>
    <p:extLst>
      <p:ext uri="{BB962C8B-B14F-4D97-AF65-F5344CB8AC3E}">
        <p14:creationId xmlns:p14="http://schemas.microsoft.com/office/powerpoint/2010/main" val="4576453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Сектор">
  <a:themeElements>
    <a:clrScheme name="Обычная">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Сектор">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ектор">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9.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9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10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3.xml><?xml version="1.0" encoding="utf-8"?>
<a:theme xmlns:a="http://schemas.openxmlformats.org/drawingml/2006/main" name="1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145</TotalTime>
  <Words>128</Words>
  <Application>Microsoft Office PowerPoint</Application>
  <PresentationFormat>Широкоэкранный</PresentationFormat>
  <Paragraphs>51</Paragraphs>
  <Slides>36</Slides>
  <Notes>0</Notes>
  <HiddenSlides>0</HiddenSlides>
  <MMClips>1</MMClips>
  <ScaleCrop>false</ScaleCrop>
  <HeadingPairs>
    <vt:vector size="6" baseType="variant">
      <vt:variant>
        <vt:lpstr>Использованные шрифты</vt:lpstr>
      </vt:variant>
      <vt:variant>
        <vt:i4>6</vt:i4>
      </vt:variant>
      <vt:variant>
        <vt:lpstr>Тема</vt:lpstr>
      </vt:variant>
      <vt:variant>
        <vt:i4>13</vt:i4>
      </vt:variant>
      <vt:variant>
        <vt:lpstr>Заголовки слайдов</vt:lpstr>
      </vt:variant>
      <vt:variant>
        <vt:i4>36</vt:i4>
      </vt:variant>
    </vt:vector>
  </HeadingPairs>
  <TitlesOfParts>
    <vt:vector size="55" baseType="lpstr">
      <vt:lpstr>Arial</vt:lpstr>
      <vt:lpstr>Berlin Sans FB Demi</vt:lpstr>
      <vt:lpstr>Calibri</vt:lpstr>
      <vt:lpstr>Century Gothic</vt:lpstr>
      <vt:lpstr>Times New Roman</vt:lpstr>
      <vt:lpstr>Wingdings 3</vt:lpstr>
      <vt:lpstr>Office Theme</vt:lpstr>
      <vt:lpstr>1_Office Theme</vt:lpstr>
      <vt:lpstr>2_Office Theme</vt:lpstr>
      <vt:lpstr>3_Office Theme</vt:lpstr>
      <vt:lpstr>4_Office Theme</vt:lpstr>
      <vt:lpstr>5_Office Theme</vt:lpstr>
      <vt:lpstr>6_Office Theme</vt:lpstr>
      <vt:lpstr>Сектор</vt:lpstr>
      <vt:lpstr>7_Office Theme</vt:lpstr>
      <vt:lpstr>8_Office Theme</vt:lpstr>
      <vt:lpstr>9_Office Theme</vt:lpstr>
      <vt:lpstr>10_Office Theme</vt:lpstr>
      <vt:lpstr>11_Office Theme</vt:lpstr>
      <vt:lpstr>   National identity</vt:lpstr>
      <vt:lpstr>Презентация PowerPoint</vt:lpstr>
      <vt:lpstr>PERSONaL IDENTITy</vt:lpstr>
      <vt:lpstr>Презентация PowerPoint</vt:lpstr>
      <vt:lpstr>Презентация PowerPoint</vt:lpstr>
      <vt:lpstr>National identity</vt:lpstr>
      <vt:lpstr>Презентация PowerPoint</vt:lpstr>
      <vt:lpstr>Презентация PowerPoint</vt:lpstr>
      <vt:lpstr>Презентация PowerPoint</vt:lpstr>
      <vt:lpstr>Презентация PowerPoint</vt:lpstr>
      <vt:lpstr>We look back at the past to understand the present and know how to build our future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WRITE AN ESSAY “PROUD TO BE UKRAINIAN’’</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Admin</dc:creator>
  <cp:lastModifiedBy>Admin</cp:lastModifiedBy>
  <cp:revision>10</cp:revision>
  <dcterms:created xsi:type="dcterms:W3CDTF">2024-10-26T18:08:54Z</dcterms:created>
  <dcterms:modified xsi:type="dcterms:W3CDTF">2024-10-27T12:35:19Z</dcterms:modified>
</cp:coreProperties>
</file>