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3" r:id="rId8"/>
    <p:sldId id="265" r:id="rId9"/>
    <p:sldId id="266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31948"/>
    <a:srgbClr val="E824E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EFE-C961-49EF-8389-50973BA9CBE6}" type="datetimeFigureOut">
              <a:rPr lang="ru-RU" smtClean="0"/>
              <a:pPr/>
              <a:t>30.07.2019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026E-7FA1-4561-901B-B00AB255DC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EFE-C961-49EF-8389-50973BA9CBE6}" type="datetimeFigureOut">
              <a:rPr lang="ru-RU" smtClean="0"/>
              <a:pPr/>
              <a:t>30.07.2019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026E-7FA1-4561-901B-B00AB255DC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EFE-C961-49EF-8389-50973BA9CBE6}" type="datetimeFigureOut">
              <a:rPr lang="ru-RU" smtClean="0"/>
              <a:pPr/>
              <a:t>30.07.2019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026E-7FA1-4561-901B-B00AB255DC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EFE-C961-49EF-8389-50973BA9CBE6}" type="datetimeFigureOut">
              <a:rPr lang="ru-RU" smtClean="0"/>
              <a:pPr/>
              <a:t>30.07.2019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026E-7FA1-4561-901B-B00AB255DC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EFE-C961-49EF-8389-50973BA9CBE6}" type="datetimeFigureOut">
              <a:rPr lang="ru-RU" smtClean="0"/>
              <a:pPr/>
              <a:t>30.07.2019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026E-7FA1-4561-901B-B00AB255DC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EFE-C961-49EF-8389-50973BA9CBE6}" type="datetimeFigureOut">
              <a:rPr lang="ru-RU" smtClean="0"/>
              <a:pPr/>
              <a:t>30.07.2019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026E-7FA1-4561-901B-B00AB255DC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EFE-C961-49EF-8389-50973BA9CBE6}" type="datetimeFigureOut">
              <a:rPr lang="ru-RU" smtClean="0"/>
              <a:pPr/>
              <a:t>30.07.2019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026E-7FA1-4561-901B-B00AB255DC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EFE-C961-49EF-8389-50973BA9CBE6}" type="datetimeFigureOut">
              <a:rPr lang="ru-RU" smtClean="0"/>
              <a:pPr/>
              <a:t>30.07.2019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026E-7FA1-4561-901B-B00AB255DC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EFE-C961-49EF-8389-50973BA9CBE6}" type="datetimeFigureOut">
              <a:rPr lang="ru-RU" smtClean="0"/>
              <a:pPr/>
              <a:t>30.07.2019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026E-7FA1-4561-901B-B00AB255DC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EFE-C961-49EF-8389-50973BA9CBE6}" type="datetimeFigureOut">
              <a:rPr lang="ru-RU" smtClean="0"/>
              <a:pPr/>
              <a:t>30.07.2019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026E-7FA1-4561-901B-B00AB255DC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84EFE-C961-49EF-8389-50973BA9CBE6}" type="datetimeFigureOut">
              <a:rPr lang="ru-RU" smtClean="0"/>
              <a:pPr/>
              <a:t>30.07.2019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9026E-7FA1-4561-901B-B00AB255DC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84EFE-C961-49EF-8389-50973BA9CBE6}" type="datetimeFigureOut">
              <a:rPr lang="ru-RU" smtClean="0"/>
              <a:pPr/>
              <a:t>30.07.2019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A9026E-7FA1-4561-901B-B00AB255DCD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jpe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13" Type="http://schemas.openxmlformats.org/officeDocument/2006/relationships/image" Target="../media/image61.png"/><Relationship Id="rId18" Type="http://schemas.openxmlformats.org/officeDocument/2006/relationships/image" Target="../media/image6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17" Type="http://schemas.openxmlformats.org/officeDocument/2006/relationships/image" Target="../media/image65.png"/><Relationship Id="rId2" Type="http://schemas.openxmlformats.org/officeDocument/2006/relationships/image" Target="../media/image50.jpeg"/><Relationship Id="rId16" Type="http://schemas.openxmlformats.org/officeDocument/2006/relationships/image" Target="../media/image64.png"/><Relationship Id="rId20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5" Type="http://schemas.openxmlformats.org/officeDocument/2006/relationships/image" Target="../media/image63.png"/><Relationship Id="rId10" Type="http://schemas.openxmlformats.org/officeDocument/2006/relationships/image" Target="../media/image58.png"/><Relationship Id="rId19" Type="http://schemas.openxmlformats.org/officeDocument/2006/relationships/image" Target="../media/image67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Relationship Id="rId14" Type="http://schemas.openxmlformats.org/officeDocument/2006/relationships/image" Target="../media/image6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13" Type="http://schemas.openxmlformats.org/officeDocument/2006/relationships/image" Target="../media/image80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12" Type="http://schemas.openxmlformats.org/officeDocument/2006/relationships/image" Target="../media/image79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11" Type="http://schemas.openxmlformats.org/officeDocument/2006/relationships/image" Target="../media/image78.png"/><Relationship Id="rId5" Type="http://schemas.openxmlformats.org/officeDocument/2006/relationships/image" Target="../media/image72.png"/><Relationship Id="rId10" Type="http://schemas.openxmlformats.org/officeDocument/2006/relationships/image" Target="../media/image77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Relationship Id="rId14" Type="http://schemas.openxmlformats.org/officeDocument/2006/relationships/image" Target="../media/image8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92.jpeg"/><Relationship Id="rId18" Type="http://schemas.openxmlformats.org/officeDocument/2006/relationships/image" Target="../media/image97.png"/><Relationship Id="rId3" Type="http://schemas.openxmlformats.org/officeDocument/2006/relationships/image" Target="../media/image83.png"/><Relationship Id="rId21" Type="http://schemas.openxmlformats.org/officeDocument/2006/relationships/image" Target="../media/image100.png"/><Relationship Id="rId7" Type="http://schemas.openxmlformats.org/officeDocument/2006/relationships/image" Target="../media/image87.png"/><Relationship Id="rId12" Type="http://schemas.openxmlformats.org/officeDocument/2006/relationships/image" Target="../media/image7.png"/><Relationship Id="rId17" Type="http://schemas.openxmlformats.org/officeDocument/2006/relationships/image" Target="../media/image96.png"/><Relationship Id="rId2" Type="http://schemas.openxmlformats.org/officeDocument/2006/relationships/image" Target="../media/image82.jpeg"/><Relationship Id="rId16" Type="http://schemas.openxmlformats.org/officeDocument/2006/relationships/image" Target="../media/image95.png"/><Relationship Id="rId20" Type="http://schemas.openxmlformats.org/officeDocument/2006/relationships/image" Target="../media/image9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png"/><Relationship Id="rId11" Type="http://schemas.openxmlformats.org/officeDocument/2006/relationships/image" Target="../media/image91.png"/><Relationship Id="rId24" Type="http://schemas.openxmlformats.org/officeDocument/2006/relationships/image" Target="../media/image103.png"/><Relationship Id="rId5" Type="http://schemas.openxmlformats.org/officeDocument/2006/relationships/image" Target="../media/image85.png"/><Relationship Id="rId15" Type="http://schemas.openxmlformats.org/officeDocument/2006/relationships/image" Target="../media/image94.png"/><Relationship Id="rId23" Type="http://schemas.openxmlformats.org/officeDocument/2006/relationships/image" Target="../media/image102.png"/><Relationship Id="rId10" Type="http://schemas.openxmlformats.org/officeDocument/2006/relationships/image" Target="../media/image90.png"/><Relationship Id="rId19" Type="http://schemas.openxmlformats.org/officeDocument/2006/relationships/image" Target="../media/image98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Relationship Id="rId14" Type="http://schemas.openxmlformats.org/officeDocument/2006/relationships/image" Target="../media/image93.jpeg"/><Relationship Id="rId22" Type="http://schemas.openxmlformats.org/officeDocument/2006/relationships/image" Target="../media/image10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13" Type="http://schemas.openxmlformats.org/officeDocument/2006/relationships/image" Target="../media/image115.png"/><Relationship Id="rId3" Type="http://schemas.openxmlformats.org/officeDocument/2006/relationships/image" Target="../media/image105.png"/><Relationship Id="rId7" Type="http://schemas.openxmlformats.org/officeDocument/2006/relationships/image" Target="../media/image109.png"/><Relationship Id="rId12" Type="http://schemas.openxmlformats.org/officeDocument/2006/relationships/image" Target="../media/image114.png"/><Relationship Id="rId17" Type="http://schemas.openxmlformats.org/officeDocument/2006/relationships/image" Target="../media/image119.png"/><Relationship Id="rId2" Type="http://schemas.openxmlformats.org/officeDocument/2006/relationships/image" Target="../media/image104.jpeg"/><Relationship Id="rId16" Type="http://schemas.openxmlformats.org/officeDocument/2006/relationships/image" Target="../media/image1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png"/><Relationship Id="rId11" Type="http://schemas.openxmlformats.org/officeDocument/2006/relationships/image" Target="../media/image113.png"/><Relationship Id="rId5" Type="http://schemas.openxmlformats.org/officeDocument/2006/relationships/image" Target="../media/image107.png"/><Relationship Id="rId15" Type="http://schemas.openxmlformats.org/officeDocument/2006/relationships/image" Target="../media/image117.png"/><Relationship Id="rId10" Type="http://schemas.openxmlformats.org/officeDocument/2006/relationships/image" Target="../media/image112.jpeg"/><Relationship Id="rId4" Type="http://schemas.openxmlformats.org/officeDocument/2006/relationships/image" Target="../media/image106.png"/><Relationship Id="rId9" Type="http://schemas.openxmlformats.org/officeDocument/2006/relationships/image" Target="../media/image111.png"/><Relationship Id="rId14" Type="http://schemas.openxmlformats.org/officeDocument/2006/relationships/image" Target="../media/image1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jpeg"/><Relationship Id="rId13" Type="http://schemas.openxmlformats.org/officeDocument/2006/relationships/image" Target="../media/image131.png"/><Relationship Id="rId3" Type="http://schemas.openxmlformats.org/officeDocument/2006/relationships/image" Target="../media/image121.png"/><Relationship Id="rId7" Type="http://schemas.openxmlformats.org/officeDocument/2006/relationships/image" Target="../media/image125.png"/><Relationship Id="rId12" Type="http://schemas.openxmlformats.org/officeDocument/2006/relationships/image" Target="../media/image130.png"/><Relationship Id="rId17" Type="http://schemas.openxmlformats.org/officeDocument/2006/relationships/image" Target="../media/image135.png"/><Relationship Id="rId2" Type="http://schemas.openxmlformats.org/officeDocument/2006/relationships/image" Target="../media/image120.jpeg"/><Relationship Id="rId16" Type="http://schemas.openxmlformats.org/officeDocument/2006/relationships/image" Target="../media/image1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png"/><Relationship Id="rId11" Type="http://schemas.openxmlformats.org/officeDocument/2006/relationships/image" Target="../media/image129.png"/><Relationship Id="rId5" Type="http://schemas.openxmlformats.org/officeDocument/2006/relationships/image" Target="../media/image123.png"/><Relationship Id="rId15" Type="http://schemas.openxmlformats.org/officeDocument/2006/relationships/image" Target="../media/image133.png"/><Relationship Id="rId10" Type="http://schemas.openxmlformats.org/officeDocument/2006/relationships/image" Target="../media/image128.png"/><Relationship Id="rId4" Type="http://schemas.openxmlformats.org/officeDocument/2006/relationships/image" Target="../media/image122.png"/><Relationship Id="rId9" Type="http://schemas.openxmlformats.org/officeDocument/2006/relationships/image" Target="../media/image127.png"/><Relationship Id="rId14" Type="http://schemas.openxmlformats.org/officeDocument/2006/relationships/image" Target="../media/image1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214282" y="3500438"/>
            <a:ext cx="8786874" cy="314327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214282" y="214290"/>
            <a:ext cx="8786874" cy="321471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a-sce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4214842" cy="3074961"/>
          </a:xfrm>
          <a:prstGeom prst="rect">
            <a:avLst/>
          </a:prstGeom>
        </p:spPr>
      </p:pic>
      <p:pic>
        <p:nvPicPr>
          <p:cNvPr id="7" name="Рисунок 6" descr="a-sce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285728"/>
            <a:ext cx="4143404" cy="3071834"/>
          </a:xfrm>
          <a:prstGeom prst="rect">
            <a:avLst/>
          </a:prstGeom>
        </p:spPr>
      </p:pic>
      <p:pic>
        <p:nvPicPr>
          <p:cNvPr id="8" name="Рисунок 7" descr="SeekClipart.com_cliparts-free_1087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1428736"/>
            <a:ext cx="714380" cy="413928"/>
          </a:xfrm>
          <a:prstGeom prst="rect">
            <a:avLst/>
          </a:prstGeom>
        </p:spPr>
      </p:pic>
      <p:pic>
        <p:nvPicPr>
          <p:cNvPr id="9" name="Рисунок 8" descr="SeekClipart.com_jungle-trees-clip-art_432456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1571612"/>
            <a:ext cx="755354" cy="1225985"/>
          </a:xfrm>
          <a:prstGeom prst="rect">
            <a:avLst/>
          </a:prstGeom>
        </p:spPr>
      </p:pic>
      <p:pic>
        <p:nvPicPr>
          <p:cNvPr id="12" name="Рисунок 11" descr="Без названия (2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 flipV="1">
            <a:off x="288322" y="3571876"/>
            <a:ext cx="4283678" cy="3000396"/>
          </a:xfrm>
          <a:prstGeom prst="rect">
            <a:avLst/>
          </a:prstGeom>
        </p:spPr>
      </p:pic>
      <p:pic>
        <p:nvPicPr>
          <p:cNvPr id="13" name="Рисунок 12" descr="Без названия (2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 flipV="1">
            <a:off x="4643438" y="3561232"/>
            <a:ext cx="4234302" cy="2981997"/>
          </a:xfrm>
          <a:prstGeom prst="rect">
            <a:avLst/>
          </a:prstGeom>
        </p:spPr>
      </p:pic>
      <p:pic>
        <p:nvPicPr>
          <p:cNvPr id="14" name="Рисунок 13" descr="SeekClipart.com_swallow-bird-clipart_3429978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00760" y="3786190"/>
            <a:ext cx="547371" cy="428526"/>
          </a:xfrm>
          <a:prstGeom prst="rect">
            <a:avLst/>
          </a:prstGeom>
        </p:spPr>
      </p:pic>
      <p:pic>
        <p:nvPicPr>
          <p:cNvPr id="15" name="Рисунок 14" descr="SeekClipart.com_free-baby-clipart_3468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86314" y="6072206"/>
            <a:ext cx="285752" cy="285752"/>
          </a:xfrm>
          <a:prstGeom prst="rect">
            <a:avLst/>
          </a:prstGeom>
        </p:spPr>
      </p:pic>
      <p:pic>
        <p:nvPicPr>
          <p:cNvPr id="16" name="Рисунок 15" descr="SeekClipart.com_swallow-bird-clipart_3429978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57752" y="3786190"/>
            <a:ext cx="285752" cy="223710"/>
          </a:xfrm>
          <a:prstGeom prst="rect">
            <a:avLst/>
          </a:prstGeom>
        </p:spPr>
      </p:pic>
      <p:pic>
        <p:nvPicPr>
          <p:cNvPr id="17" name="Рисунок 16" descr="SeekClipart.com_swallow-bird-clipart_3429978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43042" y="3786190"/>
            <a:ext cx="547371" cy="428526"/>
          </a:xfrm>
          <a:prstGeom prst="rect">
            <a:avLst/>
          </a:prstGeom>
        </p:spPr>
      </p:pic>
      <p:pic>
        <p:nvPicPr>
          <p:cNvPr id="18" name="Рисунок 17" descr="SeekClipart.com_swallow-bird-clipart_3429978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8596" y="3929066"/>
            <a:ext cx="285752" cy="223710"/>
          </a:xfrm>
          <a:prstGeom prst="rect">
            <a:avLst/>
          </a:prstGeom>
        </p:spPr>
      </p:pic>
      <p:pic>
        <p:nvPicPr>
          <p:cNvPr id="19" name="Рисунок 18" descr="SeekClipart.com_swallow-bird-clipart_3429978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1472" y="3714752"/>
            <a:ext cx="285752" cy="223710"/>
          </a:xfrm>
          <a:prstGeom prst="rect">
            <a:avLst/>
          </a:prstGeom>
        </p:spPr>
      </p:pic>
      <p:pic>
        <p:nvPicPr>
          <p:cNvPr id="21" name="Рисунок 20" descr="SeekClipart.com_banana-tree-clipart_3094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857752" y="4435396"/>
            <a:ext cx="214314" cy="218323"/>
          </a:xfrm>
          <a:prstGeom prst="rect">
            <a:avLst/>
          </a:prstGeom>
        </p:spPr>
      </p:pic>
      <p:pic>
        <p:nvPicPr>
          <p:cNvPr id="22" name="Рисунок 21" descr="SeekClipart.com_park-bench-clipart_2928553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000760" y="1928802"/>
            <a:ext cx="695030" cy="70779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>
          <a:xfrm>
            <a:off x="214282" y="3571876"/>
            <a:ext cx="8643998" cy="3143272"/>
          </a:xfrm>
          <a:prstGeom prst="rect">
            <a:avLst/>
          </a:prstGeom>
          <a:solidFill>
            <a:srgbClr val="E824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214282" y="142852"/>
            <a:ext cx="8643998" cy="328614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 descr="33fe8998f6d21df3276374d4dfc4562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545" y="214290"/>
            <a:ext cx="4238017" cy="3143272"/>
          </a:xfrm>
          <a:prstGeom prst="rect">
            <a:avLst/>
          </a:prstGeom>
        </p:spPr>
      </p:pic>
      <p:pic>
        <p:nvPicPr>
          <p:cNvPr id="7" name="Рисунок 6" descr="33fe8998f6d21df3276374d4dfc4562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231488"/>
            <a:ext cx="4096328" cy="3126074"/>
          </a:xfrm>
          <a:prstGeom prst="rect">
            <a:avLst/>
          </a:prstGeom>
        </p:spPr>
      </p:pic>
      <p:pic>
        <p:nvPicPr>
          <p:cNvPr id="8" name="Рисунок 7" descr="SeekClipart.com_free-baby-clipart_346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928802"/>
            <a:ext cx="428604" cy="428604"/>
          </a:xfrm>
          <a:prstGeom prst="rect">
            <a:avLst/>
          </a:prstGeom>
        </p:spPr>
      </p:pic>
      <p:pic>
        <p:nvPicPr>
          <p:cNvPr id="9" name="Рисунок 8" descr="SeekClipart.com_kids-sports-clipart_1961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57290" y="1357298"/>
            <a:ext cx="812335" cy="1357298"/>
          </a:xfrm>
          <a:prstGeom prst="rect">
            <a:avLst/>
          </a:prstGeom>
        </p:spPr>
      </p:pic>
      <p:pic>
        <p:nvPicPr>
          <p:cNvPr id="10" name="Рисунок 9" descr="SeekClipart.com_red-apple-clip-art_499614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29455" y="928671"/>
            <a:ext cx="151688" cy="214314"/>
          </a:xfrm>
          <a:prstGeom prst="rect">
            <a:avLst/>
          </a:prstGeom>
        </p:spPr>
      </p:pic>
      <p:pic>
        <p:nvPicPr>
          <p:cNvPr id="11" name="Рисунок 10" descr="SeekClipart.com_red-apple-clip-art_499614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43768" y="785794"/>
            <a:ext cx="151688" cy="214314"/>
          </a:xfrm>
          <a:prstGeom prst="rect">
            <a:avLst/>
          </a:prstGeom>
        </p:spPr>
      </p:pic>
      <p:pic>
        <p:nvPicPr>
          <p:cNvPr id="12" name="Рисунок 11" descr="SeekClipart.com_red-apple-clip-art_499614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58016" y="1428736"/>
            <a:ext cx="151688" cy="214314"/>
          </a:xfrm>
          <a:prstGeom prst="rect">
            <a:avLst/>
          </a:prstGeom>
        </p:spPr>
      </p:pic>
      <p:pic>
        <p:nvPicPr>
          <p:cNvPr id="13" name="Рисунок 12" descr="SeekClipart.com_red-apple-clip-art_499614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29520" y="1142984"/>
            <a:ext cx="151688" cy="214314"/>
          </a:xfrm>
          <a:prstGeom prst="rect">
            <a:avLst/>
          </a:prstGeom>
        </p:spPr>
      </p:pic>
      <p:pic>
        <p:nvPicPr>
          <p:cNvPr id="14" name="Рисунок 13" descr="SeekClipart.com_sunlight-clipart_51049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14546" y="285728"/>
            <a:ext cx="380533" cy="394274"/>
          </a:xfrm>
          <a:prstGeom prst="rect">
            <a:avLst/>
          </a:prstGeom>
        </p:spPr>
      </p:pic>
      <p:pic>
        <p:nvPicPr>
          <p:cNvPr id="17" name="Рисунок 16" descr="28463484-karikaturvieh-nette-illustration-für-kinder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21" y="3643314"/>
            <a:ext cx="4214841" cy="2986110"/>
          </a:xfrm>
          <a:prstGeom prst="rect">
            <a:avLst/>
          </a:prstGeom>
        </p:spPr>
      </p:pic>
      <p:pic>
        <p:nvPicPr>
          <p:cNvPr id="18" name="Рисунок 17" descr="28463484-karikaturvieh-nette-illustration-für-kinder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92412" y="3643314"/>
            <a:ext cx="4184225" cy="3000396"/>
          </a:xfrm>
          <a:prstGeom prst="rect">
            <a:avLst/>
          </a:prstGeom>
        </p:spPr>
      </p:pic>
      <p:pic>
        <p:nvPicPr>
          <p:cNvPr id="19" name="Рисунок 18" descr="SeekClipart.com_barnyard-clipart-free_4024864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28662" y="4786322"/>
            <a:ext cx="857226" cy="561007"/>
          </a:xfrm>
          <a:prstGeom prst="rect">
            <a:avLst/>
          </a:prstGeom>
        </p:spPr>
      </p:pic>
      <p:pic>
        <p:nvPicPr>
          <p:cNvPr id="20" name="Рисунок 19" descr="SeekClipart.com_chicken-pictures-clip-art_367782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715272" y="4857760"/>
            <a:ext cx="443809" cy="428604"/>
          </a:xfrm>
          <a:prstGeom prst="rect">
            <a:avLst/>
          </a:prstGeom>
        </p:spPr>
      </p:pic>
      <p:pic>
        <p:nvPicPr>
          <p:cNvPr id="21" name="Рисунок 20" descr="SeekClipart.com_chicken-pictures-clip-art_367782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867672" y="5010160"/>
            <a:ext cx="443809" cy="428604"/>
          </a:xfrm>
          <a:prstGeom prst="rect">
            <a:avLst/>
          </a:prstGeom>
        </p:spPr>
      </p:pic>
      <p:pic>
        <p:nvPicPr>
          <p:cNvPr id="22" name="Рисунок 21" descr="SeekClipart.com_chicken-pictures-clip-art_367782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143240" y="5143512"/>
            <a:ext cx="443809" cy="428604"/>
          </a:xfrm>
          <a:prstGeom prst="rect">
            <a:avLst/>
          </a:prstGeom>
        </p:spPr>
      </p:pic>
      <p:pic>
        <p:nvPicPr>
          <p:cNvPr id="23" name="Рисунок 22" descr="SeekClipart.com_chicken-pictures-clip-art_367782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86116" y="4929198"/>
            <a:ext cx="443809" cy="428604"/>
          </a:xfrm>
          <a:prstGeom prst="rect">
            <a:avLst/>
          </a:prstGeom>
        </p:spPr>
      </p:pic>
      <p:pic>
        <p:nvPicPr>
          <p:cNvPr id="24" name="Рисунок 23" descr="SeekClipart.com_chicken-pictures-clip-art_367782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500958" y="5143512"/>
            <a:ext cx="443809" cy="428604"/>
          </a:xfrm>
          <a:prstGeom prst="rect">
            <a:avLst/>
          </a:prstGeom>
        </p:spPr>
      </p:pic>
      <p:pic>
        <p:nvPicPr>
          <p:cNvPr id="25" name="Рисунок 24" descr="SeekClipart.com_cd-clipart_105869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928794" y="3657006"/>
            <a:ext cx="500066" cy="595907"/>
          </a:xfrm>
          <a:prstGeom prst="rect">
            <a:avLst/>
          </a:prstGeom>
        </p:spPr>
      </p:pic>
      <p:pic>
        <p:nvPicPr>
          <p:cNvPr id="26" name="Рисунок 25" descr="SeekClipart.com_cd-clipart_105869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00628" y="4214818"/>
            <a:ext cx="500066" cy="595907"/>
          </a:xfrm>
          <a:prstGeom prst="rect">
            <a:avLst/>
          </a:prstGeom>
        </p:spPr>
      </p:pic>
      <p:pic>
        <p:nvPicPr>
          <p:cNvPr id="27" name="Рисунок 26" descr="SeekClipart.com_summer-camp-clipart_450350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143504" y="2428868"/>
            <a:ext cx="928694" cy="84775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428596" y="3429000"/>
            <a:ext cx="8501122" cy="3143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428596" y="285728"/>
            <a:ext cx="8501122" cy="307183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7" y="357166"/>
            <a:ext cx="4206919" cy="2961640"/>
          </a:xfrm>
          <a:prstGeom prst="rect">
            <a:avLst/>
          </a:prstGeom>
        </p:spPr>
      </p:pic>
      <p:pic>
        <p:nvPicPr>
          <p:cNvPr id="7" name="Рисунок 6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357166"/>
            <a:ext cx="4214842" cy="2961430"/>
          </a:xfrm>
          <a:prstGeom prst="rect">
            <a:avLst/>
          </a:prstGeom>
        </p:spPr>
      </p:pic>
      <p:pic>
        <p:nvPicPr>
          <p:cNvPr id="8" name="Рисунок 7" descr="SeekClipart.com_open-clipart-library_1852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1000108"/>
            <a:ext cx="945937" cy="1214446"/>
          </a:xfrm>
          <a:prstGeom prst="rect">
            <a:avLst/>
          </a:prstGeom>
        </p:spPr>
      </p:pic>
      <p:pic>
        <p:nvPicPr>
          <p:cNvPr id="9" name="Рисунок 8" descr="SeekClipart.com_garbage-cliparts_71024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1534806"/>
            <a:ext cx="357190" cy="173163"/>
          </a:xfrm>
          <a:prstGeom prst="rect">
            <a:avLst/>
          </a:prstGeom>
        </p:spPr>
      </p:pic>
      <p:pic>
        <p:nvPicPr>
          <p:cNvPr id="10" name="Рисунок 9" descr="SeekClipart.com_free-baby-clipart_346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58082" y="1643050"/>
            <a:ext cx="142876" cy="142876"/>
          </a:xfrm>
          <a:prstGeom prst="rect">
            <a:avLst/>
          </a:prstGeom>
        </p:spPr>
      </p:pic>
      <p:pic>
        <p:nvPicPr>
          <p:cNvPr id="11" name="Рисунок 10" descr="Без названия.jpg"/>
          <p:cNvPicPr>
            <a:picLocks noChangeAspect="1"/>
          </p:cNvPicPr>
          <p:nvPr/>
        </p:nvPicPr>
        <p:blipFill>
          <a:blip r:embed="rId6"/>
          <a:srcRect b="6828"/>
          <a:stretch>
            <a:fillRect/>
          </a:stretch>
        </p:blipFill>
        <p:spPr>
          <a:xfrm>
            <a:off x="500034" y="3571876"/>
            <a:ext cx="4214841" cy="2928958"/>
          </a:xfrm>
          <a:prstGeom prst="rect">
            <a:avLst/>
          </a:prstGeom>
        </p:spPr>
      </p:pic>
      <p:pic>
        <p:nvPicPr>
          <p:cNvPr id="14" name="Рисунок 13" descr="Без названия.jpg"/>
          <p:cNvPicPr>
            <a:picLocks noChangeAspect="1"/>
          </p:cNvPicPr>
          <p:nvPr/>
        </p:nvPicPr>
        <p:blipFill>
          <a:blip r:embed="rId6"/>
          <a:srcRect b="6828"/>
          <a:stretch>
            <a:fillRect/>
          </a:stretch>
        </p:blipFill>
        <p:spPr>
          <a:xfrm>
            <a:off x="4786314" y="3571876"/>
            <a:ext cx="4026962" cy="2928958"/>
          </a:xfrm>
          <a:prstGeom prst="rect">
            <a:avLst/>
          </a:prstGeom>
        </p:spPr>
      </p:pic>
      <p:pic>
        <p:nvPicPr>
          <p:cNvPr id="15" name="Рисунок 14" descr="SeekClipart.com_3d-animated-clipart_1176549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857884" y="5357826"/>
            <a:ext cx="1218713" cy="933441"/>
          </a:xfrm>
          <a:prstGeom prst="rect">
            <a:avLst/>
          </a:prstGeom>
        </p:spPr>
      </p:pic>
      <p:pic>
        <p:nvPicPr>
          <p:cNvPr id="16" name="Рисунок 15" descr="SeekClipart.com_free-tree-clipart_754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15008" y="3643314"/>
            <a:ext cx="500066" cy="1032268"/>
          </a:xfrm>
          <a:prstGeom prst="rect">
            <a:avLst/>
          </a:prstGeom>
        </p:spPr>
      </p:pic>
      <p:pic>
        <p:nvPicPr>
          <p:cNvPr id="17" name="Рисунок 16" descr="SeekClipart.com_banana-tree-clipart_3094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286512" y="5715016"/>
            <a:ext cx="440927" cy="4491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285720" y="3500438"/>
            <a:ext cx="8572560" cy="32147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285720" y="214290"/>
            <a:ext cx="8572560" cy="321471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8c17a656e97b4accd365462e54cdea7d--picture-boards-picasa-w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357166"/>
            <a:ext cx="4071966" cy="2997004"/>
          </a:xfrm>
          <a:prstGeom prst="rect">
            <a:avLst/>
          </a:prstGeom>
        </p:spPr>
      </p:pic>
      <p:pic>
        <p:nvPicPr>
          <p:cNvPr id="9" name="Рисунок 8" descr="8c17a656e97b4accd365462e54cdea7d--picture-boards-picasa-w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357166"/>
            <a:ext cx="4000528" cy="2982212"/>
          </a:xfrm>
          <a:prstGeom prst="rect">
            <a:avLst/>
          </a:prstGeom>
        </p:spPr>
      </p:pic>
      <p:pic>
        <p:nvPicPr>
          <p:cNvPr id="10" name="Рисунок 9" descr="SeekClipart.com_bullet-hole-clip-art_108588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1479890" flipV="1">
            <a:off x="6612040" y="471567"/>
            <a:ext cx="482231" cy="452722"/>
          </a:xfrm>
          <a:prstGeom prst="rect">
            <a:avLst/>
          </a:prstGeom>
        </p:spPr>
      </p:pic>
      <p:pic>
        <p:nvPicPr>
          <p:cNvPr id="11" name="Рисунок 10" descr="SeekClipart.com_clipart-geburtstag-kostenlos-deutsch_39051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57818" y="2000240"/>
            <a:ext cx="262987" cy="460371"/>
          </a:xfrm>
          <a:prstGeom prst="rect">
            <a:avLst/>
          </a:prstGeom>
        </p:spPr>
      </p:pic>
      <p:pic>
        <p:nvPicPr>
          <p:cNvPr id="12" name="Рисунок 11" descr="SeekClipart.com_clipart-geburtstag-kostenlos-deutsch_39051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57950" y="2500306"/>
            <a:ext cx="262987" cy="460371"/>
          </a:xfrm>
          <a:prstGeom prst="rect">
            <a:avLst/>
          </a:prstGeom>
        </p:spPr>
      </p:pic>
      <p:pic>
        <p:nvPicPr>
          <p:cNvPr id="13" name="Рисунок 12" descr="7a7728a75f97d34740277ad146a3df0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3571876"/>
            <a:ext cx="4095780" cy="3071834"/>
          </a:xfrm>
          <a:prstGeom prst="rect">
            <a:avLst/>
          </a:prstGeom>
        </p:spPr>
      </p:pic>
      <p:pic>
        <p:nvPicPr>
          <p:cNvPr id="14" name="Рисунок 13" descr="7a7728a75f97d34740277ad146a3df0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6314" y="3571875"/>
            <a:ext cx="3929090" cy="3055959"/>
          </a:xfrm>
          <a:prstGeom prst="rect">
            <a:avLst/>
          </a:prstGeom>
        </p:spPr>
      </p:pic>
      <p:pic>
        <p:nvPicPr>
          <p:cNvPr id="15" name="Рисунок 14" descr="SeekClipart.com_clip-art-of-bushes_173796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6314" y="5429264"/>
            <a:ext cx="738279" cy="357190"/>
          </a:xfrm>
          <a:prstGeom prst="rect">
            <a:avLst/>
          </a:prstGeom>
        </p:spPr>
      </p:pic>
      <p:pic>
        <p:nvPicPr>
          <p:cNvPr id="16" name="Рисунок 15" descr="SeekClipart.com_female-clipart_26508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5786446" y="5643578"/>
            <a:ext cx="432775" cy="941149"/>
          </a:xfrm>
          <a:prstGeom prst="rect">
            <a:avLst/>
          </a:prstGeom>
        </p:spPr>
      </p:pic>
      <p:pic>
        <p:nvPicPr>
          <p:cNvPr id="17" name="Рисунок 16" descr="SeekClipart.com_free-baby-clipart_3468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57950" y="6143644"/>
            <a:ext cx="214314" cy="214314"/>
          </a:xfrm>
          <a:prstGeom prst="rect">
            <a:avLst/>
          </a:prstGeom>
        </p:spPr>
      </p:pic>
      <p:pic>
        <p:nvPicPr>
          <p:cNvPr id="18" name="Рисунок 17" descr="SeekClipart.com_cliparts-free_10876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15008" y="5214950"/>
            <a:ext cx="428660" cy="248375"/>
          </a:xfrm>
          <a:prstGeom prst="rect">
            <a:avLst/>
          </a:prstGeom>
        </p:spPr>
      </p:pic>
      <p:pic>
        <p:nvPicPr>
          <p:cNvPr id="19" name="Рисунок 18" descr="SeekClipart.com_jungle-trees-clip-art_4324567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001024" y="3571876"/>
            <a:ext cx="642942" cy="1043534"/>
          </a:xfrm>
          <a:prstGeom prst="rect">
            <a:avLst/>
          </a:prstGeom>
        </p:spPr>
      </p:pic>
      <p:pic>
        <p:nvPicPr>
          <p:cNvPr id="20" name="Рисунок 19" descr="SeekClipart.com_red-apple-clip-art_4996140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flipH="1">
            <a:off x="500034" y="4214818"/>
            <a:ext cx="252797" cy="357166"/>
          </a:xfrm>
          <a:prstGeom prst="rect">
            <a:avLst/>
          </a:prstGeom>
        </p:spPr>
      </p:pic>
      <p:pic>
        <p:nvPicPr>
          <p:cNvPr id="22" name="Рисунок 21" descr="SeekClipart.com_red-apple-clip-art_4996140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flipH="1">
            <a:off x="1142976" y="4643446"/>
            <a:ext cx="252797" cy="357166"/>
          </a:xfrm>
          <a:prstGeom prst="rect">
            <a:avLst/>
          </a:prstGeom>
        </p:spPr>
      </p:pic>
      <p:pic>
        <p:nvPicPr>
          <p:cNvPr id="23" name="Рисунок 22" descr="SeekClipart.com_red-apple-clip-art_4996140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flipH="1">
            <a:off x="928661" y="4071942"/>
            <a:ext cx="285752" cy="419104"/>
          </a:xfrm>
          <a:prstGeom prst="rect">
            <a:avLst/>
          </a:prstGeom>
        </p:spPr>
      </p:pic>
      <p:pic>
        <p:nvPicPr>
          <p:cNvPr id="24" name="Рисунок 23" descr="SeekClipart.com_red-apple-clip-art_4996140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flipH="1">
            <a:off x="5000628" y="4357694"/>
            <a:ext cx="252797" cy="357166"/>
          </a:xfrm>
          <a:prstGeom prst="rect">
            <a:avLst/>
          </a:prstGeom>
        </p:spPr>
      </p:pic>
      <p:pic>
        <p:nvPicPr>
          <p:cNvPr id="25" name="Рисунок 24" descr="SeekClipart.com_red-apple-clip-art_4996140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flipH="1">
            <a:off x="5357818" y="4572008"/>
            <a:ext cx="252797" cy="357166"/>
          </a:xfrm>
          <a:prstGeom prst="rect">
            <a:avLst/>
          </a:prstGeom>
        </p:spPr>
      </p:pic>
      <p:pic>
        <p:nvPicPr>
          <p:cNvPr id="26" name="Рисунок 25" descr="SeekClipart.com_red-apple-clip-art_4996140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flipH="1">
            <a:off x="5715008" y="4286256"/>
            <a:ext cx="252797" cy="357166"/>
          </a:xfrm>
          <a:prstGeom prst="rect">
            <a:avLst/>
          </a:prstGeom>
        </p:spPr>
      </p:pic>
      <p:pic>
        <p:nvPicPr>
          <p:cNvPr id="27" name="Рисунок 26" descr="SeekClipart.com_red-apple-clip-art_4996140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flipH="1">
            <a:off x="4857752" y="3929066"/>
            <a:ext cx="252797" cy="357166"/>
          </a:xfrm>
          <a:prstGeom prst="rect">
            <a:avLst/>
          </a:prstGeom>
        </p:spPr>
      </p:pic>
      <p:pic>
        <p:nvPicPr>
          <p:cNvPr id="28" name="Рисунок 27" descr="SeekClipart.com_red-apple-clip-art_4996140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flipH="1">
            <a:off x="5286380" y="4071942"/>
            <a:ext cx="252797" cy="357166"/>
          </a:xfrm>
          <a:prstGeom prst="rect">
            <a:avLst/>
          </a:prstGeom>
        </p:spPr>
      </p:pic>
      <p:pic>
        <p:nvPicPr>
          <p:cNvPr id="29" name="Рисунок 28" descr="SeekClipart.com_red-apple-clip-art_4996140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flipH="1">
            <a:off x="5072066" y="4857760"/>
            <a:ext cx="252797" cy="35716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357158" y="3500438"/>
            <a:ext cx="8358246" cy="314327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357158" y="285728"/>
            <a:ext cx="8358246" cy="31432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images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428604"/>
            <a:ext cx="3929090" cy="2878526"/>
          </a:xfrm>
          <a:prstGeom prst="rect">
            <a:avLst/>
          </a:prstGeom>
        </p:spPr>
      </p:pic>
      <p:pic>
        <p:nvPicPr>
          <p:cNvPr id="9" name="Рисунок 8" descr="images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428603"/>
            <a:ext cx="3929090" cy="2895119"/>
          </a:xfrm>
          <a:prstGeom prst="rect">
            <a:avLst/>
          </a:prstGeom>
        </p:spPr>
      </p:pic>
      <p:pic>
        <p:nvPicPr>
          <p:cNvPr id="10" name="Рисунок 9" descr="SeekClipart.com_all-star-clipart_75621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56" y="1785926"/>
            <a:ext cx="357190" cy="354783"/>
          </a:xfrm>
          <a:prstGeom prst="rect">
            <a:avLst/>
          </a:prstGeom>
        </p:spPr>
      </p:pic>
      <p:pic>
        <p:nvPicPr>
          <p:cNvPr id="11" name="Рисунок 10" descr="SeekClipart.com_ambulance-clipart_31883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7482" y="2071678"/>
            <a:ext cx="1568663" cy="1071570"/>
          </a:xfrm>
          <a:prstGeom prst="rect">
            <a:avLst/>
          </a:prstGeom>
        </p:spPr>
      </p:pic>
      <p:pic>
        <p:nvPicPr>
          <p:cNvPr id="12" name="Рисунок 11" descr="SeekClipart.com_cliparts-free_1087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3438" y="2071678"/>
            <a:ext cx="1736290" cy="1006045"/>
          </a:xfrm>
          <a:prstGeom prst="rect">
            <a:avLst/>
          </a:prstGeom>
        </p:spPr>
      </p:pic>
      <p:pic>
        <p:nvPicPr>
          <p:cNvPr id="13" name="Рисунок 12" descr="file-5a1ea0711b6b8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073" y="3643314"/>
            <a:ext cx="3854475" cy="2928958"/>
          </a:xfrm>
          <a:prstGeom prst="rect">
            <a:avLst/>
          </a:prstGeom>
        </p:spPr>
      </p:pic>
      <p:pic>
        <p:nvPicPr>
          <p:cNvPr id="14" name="Рисунок 13" descr="file-5a1ea0711b6b8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3438" y="3643314"/>
            <a:ext cx="4000528" cy="2910437"/>
          </a:xfrm>
          <a:prstGeom prst="rect">
            <a:avLst/>
          </a:prstGeom>
        </p:spPr>
      </p:pic>
      <p:pic>
        <p:nvPicPr>
          <p:cNvPr id="15" name="Рисунок 14" descr="SeekClipart.com_swallow-bird-clipart_3429978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2910" y="3857628"/>
            <a:ext cx="364870" cy="285650"/>
          </a:xfrm>
          <a:prstGeom prst="rect">
            <a:avLst/>
          </a:prstGeom>
        </p:spPr>
      </p:pic>
      <p:pic>
        <p:nvPicPr>
          <p:cNvPr id="16" name="Рисунок 15" descr="SeekClipart.com_font-clipart_5738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786182" y="4071942"/>
            <a:ext cx="500034" cy="378887"/>
          </a:xfrm>
          <a:prstGeom prst="rect">
            <a:avLst/>
          </a:prstGeom>
        </p:spPr>
      </p:pic>
      <p:pic>
        <p:nvPicPr>
          <p:cNvPr id="17" name="Рисунок 16" descr="SeekClipart.com_harley-clipart_21064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143900" y="4071942"/>
            <a:ext cx="500066" cy="404473"/>
          </a:xfrm>
          <a:prstGeom prst="rect">
            <a:avLst/>
          </a:prstGeom>
        </p:spPr>
      </p:pic>
      <p:pic>
        <p:nvPicPr>
          <p:cNvPr id="18" name="Рисунок 17" descr="SeekClipart.com_english-book-clipart_4555355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000364" y="5857892"/>
            <a:ext cx="357189" cy="547659"/>
          </a:xfrm>
          <a:prstGeom prst="rect">
            <a:avLst/>
          </a:prstGeom>
        </p:spPr>
      </p:pic>
      <p:pic>
        <p:nvPicPr>
          <p:cNvPr id="19" name="Рисунок 18" descr="SeekClipart.com_english-book-clipart_4555355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215074" y="5286388"/>
            <a:ext cx="357189" cy="547659"/>
          </a:xfrm>
          <a:prstGeom prst="rect">
            <a:avLst/>
          </a:prstGeom>
        </p:spPr>
      </p:pic>
      <p:pic>
        <p:nvPicPr>
          <p:cNvPr id="20" name="Рисунок 19" descr="SeekClipart.com_girl-clipart-images_27282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858016" y="5000636"/>
            <a:ext cx="736478" cy="1500198"/>
          </a:xfrm>
          <a:prstGeom prst="rect">
            <a:avLst/>
          </a:prstGeom>
        </p:spPr>
      </p:pic>
      <p:pic>
        <p:nvPicPr>
          <p:cNvPr id="21" name="Рисунок 20" descr="SeekClipart.com_magnifying-glass-clipart-free_197464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572264" y="2214554"/>
            <a:ext cx="460728" cy="92867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58" y="214290"/>
            <a:ext cx="4357718" cy="3286148"/>
          </a:xfrm>
          <a:prstGeom prst="rect">
            <a:avLst/>
          </a:prstGeom>
          <a:solidFill>
            <a:srgbClr val="F3194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643406" y="214290"/>
            <a:ext cx="4214874" cy="3286148"/>
          </a:xfrm>
          <a:prstGeom prst="rect">
            <a:avLst/>
          </a:prstGeom>
          <a:solidFill>
            <a:srgbClr val="F3194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/>
          <a:srcRect l="2632" t="9722" r="2631"/>
          <a:stretch>
            <a:fillRect/>
          </a:stretch>
        </p:blipFill>
        <p:spPr>
          <a:xfrm>
            <a:off x="500034" y="285728"/>
            <a:ext cx="4000528" cy="3143272"/>
          </a:xfrm>
          <a:prstGeom prst="rect">
            <a:avLst/>
          </a:prstGeom>
        </p:spPr>
      </p:pic>
      <p:pic>
        <p:nvPicPr>
          <p:cNvPr id="5" name="Рисунок 4" descr="img4.jpg"/>
          <p:cNvPicPr>
            <a:picLocks noChangeAspect="1"/>
          </p:cNvPicPr>
          <p:nvPr/>
        </p:nvPicPr>
        <p:blipFill>
          <a:blip r:embed="rId2"/>
          <a:srcRect l="2632" t="9722" r="2631"/>
          <a:stretch>
            <a:fillRect/>
          </a:stretch>
        </p:blipFill>
        <p:spPr>
          <a:xfrm>
            <a:off x="4714876" y="285728"/>
            <a:ext cx="4071966" cy="3143272"/>
          </a:xfrm>
          <a:prstGeom prst="rect">
            <a:avLst/>
          </a:prstGeom>
        </p:spPr>
      </p:pic>
      <p:pic>
        <p:nvPicPr>
          <p:cNvPr id="6" name="Рисунок 5" descr="SeekClipart.com_pink-flower-clip-art_445073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1071546"/>
            <a:ext cx="285752" cy="274322"/>
          </a:xfrm>
          <a:prstGeom prst="rect">
            <a:avLst/>
          </a:prstGeom>
        </p:spPr>
      </p:pic>
      <p:pic>
        <p:nvPicPr>
          <p:cNvPr id="7" name="Рисунок 6" descr="SeekClipart.com_40th-birthday-clipart_7405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3570" y="2643182"/>
            <a:ext cx="488212" cy="711336"/>
          </a:xfrm>
          <a:prstGeom prst="rect">
            <a:avLst/>
          </a:prstGeom>
        </p:spPr>
      </p:pic>
      <p:pic>
        <p:nvPicPr>
          <p:cNvPr id="8" name="Рисунок 7" descr="SeekClipart.com_free-cat-clipart_510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85852" y="2643182"/>
            <a:ext cx="500066" cy="724963"/>
          </a:xfrm>
          <a:prstGeom prst="rect">
            <a:avLst/>
          </a:prstGeom>
        </p:spPr>
      </p:pic>
      <p:pic>
        <p:nvPicPr>
          <p:cNvPr id="9" name="Рисунок 8" descr="SeekClipart.com_hey-diddle-diddle-clipart_51640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929586" y="2571744"/>
            <a:ext cx="612056" cy="717477"/>
          </a:xfrm>
          <a:prstGeom prst="rect">
            <a:avLst/>
          </a:prstGeom>
        </p:spPr>
      </p:pic>
      <p:pic>
        <p:nvPicPr>
          <p:cNvPr id="10" name="Рисунок 9" descr="SeekClipart.com_open-clipart-library_20103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71736" y="1214422"/>
            <a:ext cx="500065" cy="736923"/>
          </a:xfrm>
          <a:prstGeom prst="rect">
            <a:avLst/>
          </a:prstGeom>
        </p:spPr>
      </p:pic>
      <p:pic>
        <p:nvPicPr>
          <p:cNvPr id="11" name="Рисунок 10" descr="SeekClipart.com_pink-flower-clip-art_445073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571480"/>
            <a:ext cx="285752" cy="274322"/>
          </a:xfrm>
          <a:prstGeom prst="rect">
            <a:avLst/>
          </a:prstGeom>
        </p:spPr>
      </p:pic>
      <p:pic>
        <p:nvPicPr>
          <p:cNvPr id="12" name="Рисунок 11" descr="SeekClipart.com_pink-flower-clip-art_445073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56" y="1000108"/>
            <a:ext cx="285752" cy="274322"/>
          </a:xfrm>
          <a:prstGeom prst="rect">
            <a:avLst/>
          </a:prstGeom>
        </p:spPr>
      </p:pic>
      <p:pic>
        <p:nvPicPr>
          <p:cNvPr id="13" name="Рисунок 12" descr="SeekClipart.com_pink-flower-clip-art_445073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642918"/>
            <a:ext cx="285752" cy="274322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357158" y="3643314"/>
            <a:ext cx="8429684" cy="30003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 descr="an-outdoor-playground-background_1c4f9f56-09e8-45d0-88bc-aa1a2519f9d4_1200x1200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0033" y="3714752"/>
            <a:ext cx="4092025" cy="2786082"/>
          </a:xfrm>
          <a:prstGeom prst="rect">
            <a:avLst/>
          </a:prstGeom>
        </p:spPr>
      </p:pic>
      <p:pic>
        <p:nvPicPr>
          <p:cNvPr id="16" name="Рисунок 15" descr="an-outdoor-playground-background_1c4f9f56-09e8-45d0-88bc-aa1a2519f9d4_1200x1200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3438" y="3714752"/>
            <a:ext cx="4092025" cy="2786082"/>
          </a:xfrm>
          <a:prstGeom prst="rect">
            <a:avLst/>
          </a:prstGeom>
        </p:spPr>
      </p:pic>
      <p:pic>
        <p:nvPicPr>
          <p:cNvPr id="17" name="Рисунок 16" descr="SeekClipart.com_cute-girl-clipart_29104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flipH="1" flipV="1">
            <a:off x="5594858" y="5229372"/>
            <a:ext cx="171450" cy="245709"/>
          </a:xfrm>
          <a:prstGeom prst="rect">
            <a:avLst/>
          </a:prstGeom>
        </p:spPr>
      </p:pic>
      <p:pic>
        <p:nvPicPr>
          <p:cNvPr id="18" name="Рисунок 17" descr="SeekClipart.com_free-sports-clipart_18657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0800000" flipH="1" flipV="1">
            <a:off x="5214942" y="4946343"/>
            <a:ext cx="1066076" cy="938147"/>
          </a:xfrm>
          <a:prstGeom prst="rect">
            <a:avLst/>
          </a:prstGeom>
        </p:spPr>
      </p:pic>
      <p:pic>
        <p:nvPicPr>
          <p:cNvPr id="19" name="Рисунок 18" descr="SeekClipart.com_girl-soccer-player-clipart_4552883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10800000" flipH="1" flipV="1">
            <a:off x="3558794" y="5507112"/>
            <a:ext cx="1050446" cy="822051"/>
          </a:xfrm>
          <a:prstGeom prst="rect">
            <a:avLst/>
          </a:prstGeom>
        </p:spPr>
      </p:pic>
      <p:pic>
        <p:nvPicPr>
          <p:cNvPr id="20" name="Рисунок 19" descr="SeekClipart.com_hip-hop-dance-clip_260789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10800000" flipH="1" flipV="1">
            <a:off x="6500826" y="4643446"/>
            <a:ext cx="857256" cy="834434"/>
          </a:xfrm>
          <a:prstGeom prst="rect">
            <a:avLst/>
          </a:prstGeom>
        </p:spPr>
      </p:pic>
      <p:pic>
        <p:nvPicPr>
          <p:cNvPr id="21" name="Рисунок 20" descr="SeekClipart.com_kids-playing-outside-clip_3858694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0580089" flipH="1" flipV="1">
            <a:off x="2169444" y="3751416"/>
            <a:ext cx="561202" cy="873856"/>
          </a:xfrm>
          <a:prstGeom prst="rect">
            <a:avLst/>
          </a:prstGeom>
        </p:spPr>
      </p:pic>
      <p:pic>
        <p:nvPicPr>
          <p:cNvPr id="22" name="Рисунок 21" descr="SeekClipart.com_kids-sports-clipart_19614 (1)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10527770" flipH="1" flipV="1">
            <a:off x="7970807" y="5238547"/>
            <a:ext cx="638890" cy="1067495"/>
          </a:xfrm>
          <a:prstGeom prst="rect">
            <a:avLst/>
          </a:prstGeom>
        </p:spPr>
      </p:pic>
      <p:pic>
        <p:nvPicPr>
          <p:cNvPr id="23" name="Рисунок 22" descr="SeekClipart.com_kids-sports-clipart_19704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10390805" flipH="1" flipV="1">
            <a:off x="1273307" y="5035000"/>
            <a:ext cx="640136" cy="1030024"/>
          </a:xfrm>
          <a:prstGeom prst="rect">
            <a:avLst/>
          </a:prstGeom>
        </p:spPr>
      </p:pic>
      <p:pic>
        <p:nvPicPr>
          <p:cNvPr id="24" name="Рисунок 23" descr="SeekClipart.com_policewoman-clipart_3886666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11179305" flipH="1" flipV="1">
            <a:off x="2673012" y="5247776"/>
            <a:ext cx="867776" cy="876156"/>
          </a:xfrm>
          <a:prstGeom prst="rect">
            <a:avLst/>
          </a:prstGeom>
        </p:spPr>
      </p:pic>
      <p:pic>
        <p:nvPicPr>
          <p:cNvPr id="25" name="Рисунок 24" descr="SeekClipart.com_ring-around-the-rosie_3914727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1158032" flipH="1" flipV="1">
            <a:off x="7036586" y="5317289"/>
            <a:ext cx="520007" cy="792098"/>
          </a:xfrm>
          <a:prstGeom prst="rect">
            <a:avLst/>
          </a:prstGeom>
        </p:spPr>
      </p:pic>
      <p:pic>
        <p:nvPicPr>
          <p:cNvPr id="26" name="Рисунок 25" descr="SeekClipart.com_open-clipart-library_18526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285984" y="4500570"/>
            <a:ext cx="1538352" cy="1394132"/>
          </a:xfrm>
          <a:prstGeom prst="rect">
            <a:avLst/>
          </a:prstGeom>
        </p:spPr>
      </p:pic>
      <p:pic>
        <p:nvPicPr>
          <p:cNvPr id="27" name="Рисунок 26" descr="SeekClipart.com_sunlight-clipart_51049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285852" y="3714752"/>
            <a:ext cx="427982" cy="443437"/>
          </a:xfrm>
          <a:prstGeom prst="rect">
            <a:avLst/>
          </a:prstGeom>
        </p:spPr>
      </p:pic>
      <p:pic>
        <p:nvPicPr>
          <p:cNvPr id="28" name="Рисунок 27" descr="SeekClipart.com_swallow-bird-clipart_3429978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5929322" y="4000504"/>
            <a:ext cx="188790" cy="147800"/>
          </a:xfrm>
          <a:prstGeom prst="rect">
            <a:avLst/>
          </a:prstGeom>
        </p:spPr>
      </p:pic>
      <p:pic>
        <p:nvPicPr>
          <p:cNvPr id="29" name="Рисунок 28" descr="SeekClipart.com_swallow-bird-clipart_3429978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6643702" y="4071942"/>
            <a:ext cx="188790" cy="147800"/>
          </a:xfrm>
          <a:prstGeom prst="rect">
            <a:avLst/>
          </a:prstGeom>
        </p:spPr>
      </p:pic>
      <p:pic>
        <p:nvPicPr>
          <p:cNvPr id="30" name="Рисунок 29" descr="SeekClipart.com_swallow-bird-clipart_3429978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7500958" y="3857628"/>
            <a:ext cx="188790" cy="147800"/>
          </a:xfrm>
          <a:prstGeom prst="rect">
            <a:avLst/>
          </a:prstGeom>
        </p:spPr>
      </p:pic>
      <p:pic>
        <p:nvPicPr>
          <p:cNvPr id="31" name="Рисунок 30" descr="SeekClipart.com_sunlight-clipart_51049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5500694" y="3714752"/>
            <a:ext cx="427982" cy="44343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58" y="214290"/>
            <a:ext cx="4357718" cy="32861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643406" y="214290"/>
            <a:ext cx="4214874" cy="32861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57158" y="3643314"/>
            <a:ext cx="8429684" cy="300039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" name="Рисунок 31" descr="fruits-vegetables-clipart-kid-vegetable-garden-pencil-and-in.jpg"/>
          <p:cNvPicPr>
            <a:picLocks noChangeAspect="1"/>
          </p:cNvPicPr>
          <p:nvPr/>
        </p:nvPicPr>
        <p:blipFill>
          <a:blip r:embed="rId2"/>
          <a:srcRect b="6978"/>
          <a:stretch>
            <a:fillRect/>
          </a:stretch>
        </p:blipFill>
        <p:spPr>
          <a:xfrm>
            <a:off x="428596" y="357166"/>
            <a:ext cx="4143404" cy="3071834"/>
          </a:xfrm>
          <a:prstGeom prst="rect">
            <a:avLst/>
          </a:prstGeom>
        </p:spPr>
      </p:pic>
      <p:pic>
        <p:nvPicPr>
          <p:cNvPr id="33" name="Рисунок 32" descr="fruits-vegetables-clipart-kid-vegetable-garden-pencil-and-in.jpg"/>
          <p:cNvPicPr>
            <a:picLocks noChangeAspect="1"/>
          </p:cNvPicPr>
          <p:nvPr/>
        </p:nvPicPr>
        <p:blipFill>
          <a:blip r:embed="rId2"/>
          <a:srcRect b="6978"/>
          <a:stretch>
            <a:fillRect/>
          </a:stretch>
        </p:blipFill>
        <p:spPr>
          <a:xfrm>
            <a:off x="4643438" y="357166"/>
            <a:ext cx="4143404" cy="3071834"/>
          </a:xfrm>
          <a:prstGeom prst="rect">
            <a:avLst/>
          </a:prstGeom>
        </p:spPr>
      </p:pic>
      <p:pic>
        <p:nvPicPr>
          <p:cNvPr id="35" name="Рисунок 34" descr="SeekClipart.com_cutting-trees-clipart_24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2714620"/>
            <a:ext cx="2309708" cy="800095"/>
          </a:xfrm>
          <a:prstGeom prst="rect">
            <a:avLst/>
          </a:prstGeom>
        </p:spPr>
      </p:pic>
      <p:pic>
        <p:nvPicPr>
          <p:cNvPr id="36" name="Рисунок 35" descr="SeekClipart.com_milkshake-clipart_2211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43570" y="2643182"/>
            <a:ext cx="902290" cy="857232"/>
          </a:xfrm>
          <a:prstGeom prst="rect">
            <a:avLst/>
          </a:prstGeom>
        </p:spPr>
      </p:pic>
      <p:pic>
        <p:nvPicPr>
          <p:cNvPr id="37" name="Рисунок 36" descr="SeekClipart.com_milkshake-clipart_2211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14480" y="2428868"/>
            <a:ext cx="902290" cy="857232"/>
          </a:xfrm>
          <a:prstGeom prst="rect">
            <a:avLst/>
          </a:prstGeom>
        </p:spPr>
      </p:pic>
      <p:pic>
        <p:nvPicPr>
          <p:cNvPr id="38" name="Рисунок 37" descr="SeekClipart.com_road-trip-clipart_1998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57950" y="2500306"/>
            <a:ext cx="790620" cy="492902"/>
          </a:xfrm>
          <a:prstGeom prst="rect">
            <a:avLst/>
          </a:prstGeom>
        </p:spPr>
      </p:pic>
      <p:pic>
        <p:nvPicPr>
          <p:cNvPr id="39" name="Рисунок 38" descr="SeekClipart.com_road-trip-clipart_1998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58016" y="2285992"/>
            <a:ext cx="790620" cy="492902"/>
          </a:xfrm>
          <a:prstGeom prst="rect">
            <a:avLst/>
          </a:prstGeom>
        </p:spPr>
      </p:pic>
      <p:pic>
        <p:nvPicPr>
          <p:cNvPr id="40" name="Рисунок 39" descr="SeekClipart.com_road-trip-clipart_1998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58016" y="2571744"/>
            <a:ext cx="790620" cy="492902"/>
          </a:xfrm>
          <a:prstGeom prst="rect">
            <a:avLst/>
          </a:prstGeom>
        </p:spPr>
      </p:pic>
      <p:pic>
        <p:nvPicPr>
          <p:cNvPr id="41" name="Рисунок 40" descr="SeekClipart.com_road-trip-clipart_1998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1714488"/>
            <a:ext cx="790620" cy="492902"/>
          </a:xfrm>
          <a:prstGeom prst="rect">
            <a:avLst/>
          </a:prstGeom>
        </p:spPr>
      </p:pic>
      <p:pic>
        <p:nvPicPr>
          <p:cNvPr id="42" name="Рисунок 41" descr="SeekClipart.com_hatclip-art_191324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29520" y="428604"/>
            <a:ext cx="979691" cy="761982"/>
          </a:xfrm>
          <a:prstGeom prst="rect">
            <a:avLst/>
          </a:prstGeom>
        </p:spPr>
      </p:pic>
      <p:pic>
        <p:nvPicPr>
          <p:cNvPr id="43" name="Рисунок 42" descr="SeekClipart.com_birthday-hat-clipart-no_804933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73250" y="1105125"/>
            <a:ext cx="1035538" cy="725399"/>
          </a:xfrm>
          <a:prstGeom prst="rect">
            <a:avLst/>
          </a:prstGeom>
        </p:spPr>
      </p:pic>
      <p:pic>
        <p:nvPicPr>
          <p:cNvPr id="44" name="Рисунок 43" descr="Без названия (3)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0034" y="3786190"/>
            <a:ext cx="4071966" cy="2745750"/>
          </a:xfrm>
          <a:prstGeom prst="rect">
            <a:avLst/>
          </a:prstGeom>
        </p:spPr>
      </p:pic>
      <p:pic>
        <p:nvPicPr>
          <p:cNvPr id="45" name="Рисунок 44" descr="Без названия (3)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14876" y="3786190"/>
            <a:ext cx="4000528" cy="2745750"/>
          </a:xfrm>
          <a:prstGeom prst="rect">
            <a:avLst/>
          </a:prstGeom>
        </p:spPr>
      </p:pic>
      <p:pic>
        <p:nvPicPr>
          <p:cNvPr id="46" name="Рисунок 45" descr="SeekClipart.com_cute-girl-clipart_29104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572396" y="4643446"/>
            <a:ext cx="571504" cy="819034"/>
          </a:xfrm>
          <a:prstGeom prst="rect">
            <a:avLst/>
          </a:prstGeom>
        </p:spPr>
      </p:pic>
      <p:pic>
        <p:nvPicPr>
          <p:cNvPr id="47" name="Рисунок 46" descr="SeekClipart.com_jungle-trees-clip-art_4324567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929321" y="4643446"/>
            <a:ext cx="419771" cy="681314"/>
          </a:xfrm>
          <a:prstGeom prst="rect">
            <a:avLst/>
          </a:prstGeom>
        </p:spPr>
      </p:pic>
      <p:pic>
        <p:nvPicPr>
          <p:cNvPr id="48" name="Рисунок 47" descr="SeekClipart.com_kids-playing-outside-clip_3858694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286116" y="4666925"/>
            <a:ext cx="514228" cy="800711"/>
          </a:xfrm>
          <a:prstGeom prst="rect">
            <a:avLst/>
          </a:prstGeom>
        </p:spPr>
      </p:pic>
      <p:pic>
        <p:nvPicPr>
          <p:cNvPr id="49" name="Рисунок 48" descr="SeekClipart.com_kids-sports-clipart_19614 (1)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714480" y="4751459"/>
            <a:ext cx="571504" cy="954903"/>
          </a:xfrm>
          <a:prstGeom prst="rect">
            <a:avLst/>
          </a:prstGeom>
        </p:spPr>
      </p:pic>
      <p:pic>
        <p:nvPicPr>
          <p:cNvPr id="50" name="Рисунок 49" descr="SeekClipart.com_ducks-unlimited-clipart_4555849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428728" y="6072206"/>
            <a:ext cx="285752" cy="401244"/>
          </a:xfrm>
          <a:prstGeom prst="rect">
            <a:avLst/>
          </a:prstGeom>
        </p:spPr>
      </p:pic>
      <p:pic>
        <p:nvPicPr>
          <p:cNvPr id="51" name="Рисунок 50" descr="SeekClipart.com_ducks-unlimited-clipart_4555849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071670" y="5929330"/>
            <a:ext cx="357190" cy="501554"/>
          </a:xfrm>
          <a:prstGeom prst="rect">
            <a:avLst/>
          </a:prstGeom>
        </p:spPr>
      </p:pic>
      <p:pic>
        <p:nvPicPr>
          <p:cNvPr id="52" name="Рисунок 51" descr="SeekClipart.com_ducks-unlimited-clipart_4555849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786050" y="6070694"/>
            <a:ext cx="357190" cy="501554"/>
          </a:xfrm>
          <a:prstGeom prst="rect">
            <a:avLst/>
          </a:prstGeom>
        </p:spPr>
      </p:pic>
      <p:pic>
        <p:nvPicPr>
          <p:cNvPr id="53" name="Рисунок 52" descr="SeekClipart.com_ducks-unlimited-clipart_4555849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643570" y="5999254"/>
            <a:ext cx="357190" cy="501555"/>
          </a:xfrm>
          <a:prstGeom prst="rect">
            <a:avLst/>
          </a:prstGeom>
        </p:spPr>
      </p:pic>
      <p:pic>
        <p:nvPicPr>
          <p:cNvPr id="54" name="Рисунок 53" descr="SeekClipart.com_ducks-unlimited-clipart_4555849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286512" y="6000768"/>
            <a:ext cx="357190" cy="50155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58" y="214290"/>
            <a:ext cx="4357718" cy="3286148"/>
          </a:xfrm>
          <a:prstGeom prst="rect">
            <a:avLst/>
          </a:prstGeom>
          <a:solidFill>
            <a:srgbClr val="FF339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643406" y="214290"/>
            <a:ext cx="4214874" cy="3286148"/>
          </a:xfrm>
          <a:prstGeom prst="rect">
            <a:avLst/>
          </a:prstGeom>
          <a:solidFill>
            <a:srgbClr val="FF339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57158" y="3643314"/>
            <a:ext cx="8429684" cy="3000396"/>
          </a:xfrm>
          <a:prstGeom prst="rect">
            <a:avLst/>
          </a:prstGeom>
          <a:solidFill>
            <a:srgbClr val="7030A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Рисунок 26" descr="depositphotos_149000771-stock-illustration-happy-family-on-a-picnic.jpg"/>
          <p:cNvPicPr>
            <a:picLocks noChangeAspect="1"/>
          </p:cNvPicPr>
          <p:nvPr/>
        </p:nvPicPr>
        <p:blipFill>
          <a:blip r:embed="rId2" cstate="print"/>
          <a:srcRect b="8333"/>
          <a:stretch>
            <a:fillRect/>
          </a:stretch>
        </p:blipFill>
        <p:spPr>
          <a:xfrm>
            <a:off x="428595" y="285728"/>
            <a:ext cx="4124407" cy="3143272"/>
          </a:xfrm>
          <a:prstGeom prst="rect">
            <a:avLst/>
          </a:prstGeom>
        </p:spPr>
      </p:pic>
      <p:pic>
        <p:nvPicPr>
          <p:cNvPr id="28" name="Рисунок 27" descr="depositphotos_149000771-stock-illustration-happy-family-on-a-picnic.jpg"/>
          <p:cNvPicPr>
            <a:picLocks noChangeAspect="1"/>
          </p:cNvPicPr>
          <p:nvPr/>
        </p:nvPicPr>
        <p:blipFill>
          <a:blip r:embed="rId2" cstate="print"/>
          <a:srcRect b="8333"/>
          <a:stretch>
            <a:fillRect/>
          </a:stretch>
        </p:blipFill>
        <p:spPr>
          <a:xfrm>
            <a:off x="4643438" y="285728"/>
            <a:ext cx="4124407" cy="3143272"/>
          </a:xfrm>
          <a:prstGeom prst="rect">
            <a:avLst/>
          </a:prstGeom>
        </p:spPr>
      </p:pic>
      <p:pic>
        <p:nvPicPr>
          <p:cNvPr id="29" name="Рисунок 28" descr="SeekClipart.com_basil-clipart_70149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2582155"/>
            <a:ext cx="428628" cy="346755"/>
          </a:xfrm>
          <a:prstGeom prst="rect">
            <a:avLst/>
          </a:prstGeom>
        </p:spPr>
      </p:pic>
      <p:pic>
        <p:nvPicPr>
          <p:cNvPr id="30" name="Рисунок 29" descr="SeekClipart.com_cloudy-day-clipart_6603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57884" y="2428868"/>
            <a:ext cx="600337" cy="777288"/>
          </a:xfrm>
          <a:prstGeom prst="rect">
            <a:avLst/>
          </a:prstGeom>
        </p:spPr>
      </p:pic>
      <p:pic>
        <p:nvPicPr>
          <p:cNvPr id="31" name="Рисунок 30" descr="SeekClipart.com_coca-cola-bottle-clip_419464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00430" y="2285992"/>
            <a:ext cx="714380" cy="494666"/>
          </a:xfrm>
          <a:prstGeom prst="rect">
            <a:avLst/>
          </a:prstGeom>
        </p:spPr>
      </p:pic>
      <p:pic>
        <p:nvPicPr>
          <p:cNvPr id="34" name="Рисунок 33" descr="SeekClipart.com_free-baby-clipart_3468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5786" y="2786058"/>
            <a:ext cx="500066" cy="500066"/>
          </a:xfrm>
          <a:prstGeom prst="rect">
            <a:avLst/>
          </a:prstGeom>
        </p:spPr>
      </p:pic>
      <p:pic>
        <p:nvPicPr>
          <p:cNvPr id="55" name="Рисунок 54" descr="SeekClipart.com_grandparents-clipart_318143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86710" y="1071546"/>
            <a:ext cx="1000132" cy="1524149"/>
          </a:xfrm>
          <a:prstGeom prst="rect">
            <a:avLst/>
          </a:prstGeom>
        </p:spPr>
      </p:pic>
      <p:pic>
        <p:nvPicPr>
          <p:cNvPr id="56" name="Рисунок 55" descr="SeekClipart.com_little-red-riding-hood_1890728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714744" y="976342"/>
            <a:ext cx="714380" cy="1666426"/>
          </a:xfrm>
          <a:prstGeom prst="rect">
            <a:avLst/>
          </a:prstGeom>
        </p:spPr>
      </p:pic>
      <p:pic>
        <p:nvPicPr>
          <p:cNvPr id="57" name="Рисунок 56" descr="SeekClipart.com_open-clipart-library_18526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9985351">
            <a:off x="5368254" y="692501"/>
            <a:ext cx="1488976" cy="1349384"/>
          </a:xfrm>
          <a:prstGeom prst="rect">
            <a:avLst/>
          </a:prstGeom>
        </p:spPr>
      </p:pic>
      <p:pic>
        <p:nvPicPr>
          <p:cNvPr id="58" name="Рисунок 57" descr="SeekClipart.com_red-apple-clip-art_4996140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071670" y="1256366"/>
            <a:ext cx="217089" cy="306716"/>
          </a:xfrm>
          <a:prstGeom prst="rect">
            <a:avLst/>
          </a:prstGeom>
        </p:spPr>
      </p:pic>
      <p:pic>
        <p:nvPicPr>
          <p:cNvPr id="59" name="Рисунок 58" descr="SeekClipart.com_sunlight-clipart_51049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28596" y="285728"/>
            <a:ext cx="750198" cy="777288"/>
          </a:xfrm>
          <a:prstGeom prst="rect">
            <a:avLst/>
          </a:prstGeom>
        </p:spPr>
      </p:pic>
      <p:pic>
        <p:nvPicPr>
          <p:cNvPr id="60" name="Рисунок 59" descr="SeekClipart.com_swallow-bird-clipart_3429978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500826" y="500042"/>
            <a:ext cx="285752" cy="223710"/>
          </a:xfrm>
          <a:prstGeom prst="rect">
            <a:avLst/>
          </a:prstGeom>
        </p:spPr>
      </p:pic>
      <p:pic>
        <p:nvPicPr>
          <p:cNvPr id="61" name="Рисунок 60" descr="SeekClipart.com_swallow-bird-clipart_3429978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143900" y="357166"/>
            <a:ext cx="285752" cy="223710"/>
          </a:xfrm>
          <a:prstGeom prst="rect">
            <a:avLst/>
          </a:prstGeom>
        </p:spPr>
      </p:pic>
      <p:pic>
        <p:nvPicPr>
          <p:cNvPr id="62" name="Рисунок 61" descr="SeekClipart.com_swallow-bird-clipart_3429978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643570" y="357166"/>
            <a:ext cx="285752" cy="223710"/>
          </a:xfrm>
          <a:prstGeom prst="rect">
            <a:avLst/>
          </a:prstGeom>
        </p:spPr>
      </p:pic>
      <p:pic>
        <p:nvPicPr>
          <p:cNvPr id="63" name="Рисунок 62" descr="SeekClipart.com_swallow-bird-clipart_3429978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000232" y="857232"/>
            <a:ext cx="285752" cy="223710"/>
          </a:xfrm>
          <a:prstGeom prst="rect">
            <a:avLst/>
          </a:prstGeom>
        </p:spPr>
      </p:pic>
      <p:pic>
        <p:nvPicPr>
          <p:cNvPr id="64" name="Рисунок 63" descr="SeekClipart.com_swallow-bird-clipart_3429978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357290" y="428604"/>
            <a:ext cx="285752" cy="223710"/>
          </a:xfrm>
          <a:prstGeom prst="rect">
            <a:avLst/>
          </a:prstGeom>
        </p:spPr>
      </p:pic>
      <p:pic>
        <p:nvPicPr>
          <p:cNvPr id="65" name="Рисунок 64" descr="SeekClipart.com_sunlight-clipart_51049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643438" y="285728"/>
            <a:ext cx="750198" cy="777288"/>
          </a:xfrm>
          <a:prstGeom prst="rect">
            <a:avLst/>
          </a:prstGeom>
        </p:spPr>
      </p:pic>
      <p:pic>
        <p:nvPicPr>
          <p:cNvPr id="66" name="Рисунок 65" descr="depositphotos_266972502-stock-illustration-small-girl-in-game-room.jpg"/>
          <p:cNvPicPr>
            <a:picLocks noChangeAspect="1"/>
          </p:cNvPicPr>
          <p:nvPr/>
        </p:nvPicPr>
        <p:blipFill>
          <a:blip r:embed="rId13" cstate="print"/>
          <a:srcRect b="8333"/>
          <a:stretch>
            <a:fillRect/>
          </a:stretch>
        </p:blipFill>
        <p:spPr>
          <a:xfrm>
            <a:off x="428596" y="3714752"/>
            <a:ext cx="4143404" cy="2839010"/>
          </a:xfrm>
          <a:prstGeom prst="rect">
            <a:avLst/>
          </a:prstGeom>
        </p:spPr>
      </p:pic>
      <p:pic>
        <p:nvPicPr>
          <p:cNvPr id="67" name="Рисунок 66" descr="depositphotos_266972502-stock-illustration-small-girl-in-game-room.jpg"/>
          <p:cNvPicPr>
            <a:picLocks noChangeAspect="1"/>
          </p:cNvPicPr>
          <p:nvPr/>
        </p:nvPicPr>
        <p:blipFill>
          <a:blip r:embed="rId14" cstate="print"/>
          <a:srcRect b="8333"/>
          <a:stretch>
            <a:fillRect/>
          </a:stretch>
        </p:blipFill>
        <p:spPr>
          <a:xfrm>
            <a:off x="4714876" y="3714752"/>
            <a:ext cx="4000528" cy="2839010"/>
          </a:xfrm>
          <a:prstGeom prst="rect">
            <a:avLst/>
          </a:prstGeom>
        </p:spPr>
      </p:pic>
      <p:pic>
        <p:nvPicPr>
          <p:cNvPr id="68" name="Рисунок 67" descr="SeekClipart.com_boy-clean-up-toys_4936868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9497191" flipV="1">
            <a:off x="3126851" y="5948960"/>
            <a:ext cx="570361" cy="406976"/>
          </a:xfrm>
          <a:prstGeom prst="rect">
            <a:avLst/>
          </a:prstGeom>
        </p:spPr>
      </p:pic>
      <p:pic>
        <p:nvPicPr>
          <p:cNvPr id="69" name="Рисунок 68" descr="SeekClipart.com_bullet-hole-clip-art_1085882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8253575" flipV="1">
            <a:off x="708777" y="4027800"/>
            <a:ext cx="683132" cy="460458"/>
          </a:xfrm>
          <a:prstGeom prst="rect">
            <a:avLst/>
          </a:prstGeom>
        </p:spPr>
      </p:pic>
      <p:pic>
        <p:nvPicPr>
          <p:cNvPr id="70" name="Рисунок 69" descr="SeekClipart.com_clipart-flugzeug_47631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1440251" flipV="1">
            <a:off x="4879402" y="3765562"/>
            <a:ext cx="608903" cy="643500"/>
          </a:xfrm>
          <a:prstGeom prst="rect">
            <a:avLst/>
          </a:prstGeom>
        </p:spPr>
      </p:pic>
      <p:pic>
        <p:nvPicPr>
          <p:cNvPr id="71" name="Рисунок 70" descr="SeekClipart.com_english-book-clipart_4555355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0383825" flipV="1">
            <a:off x="882300" y="6018974"/>
            <a:ext cx="536280" cy="469856"/>
          </a:xfrm>
          <a:prstGeom prst="rect">
            <a:avLst/>
          </a:prstGeom>
        </p:spPr>
      </p:pic>
      <p:pic>
        <p:nvPicPr>
          <p:cNvPr id="72" name="Рисунок 71" descr="SeekClipart.com_fourth-of-july-pictures_34805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 rot="11179376" flipV="1">
            <a:off x="5092554" y="6095493"/>
            <a:ext cx="444782" cy="396615"/>
          </a:xfrm>
          <a:prstGeom prst="rect">
            <a:avLst/>
          </a:prstGeom>
        </p:spPr>
      </p:pic>
      <p:pic>
        <p:nvPicPr>
          <p:cNvPr id="73" name="Рисунок 72" descr="SeekClipart.com_free-baby-clipart_3468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 flipV="1">
            <a:off x="2500298" y="5929330"/>
            <a:ext cx="260593" cy="260593"/>
          </a:xfrm>
          <a:prstGeom prst="rect">
            <a:avLst/>
          </a:prstGeom>
        </p:spPr>
      </p:pic>
      <p:pic>
        <p:nvPicPr>
          <p:cNvPr id="75" name="Рисунок 74" descr="SeekClipart.com_toy-doll-clipart_4609072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 rot="11558960" flipV="1">
            <a:off x="7536508" y="6123203"/>
            <a:ext cx="507986" cy="380990"/>
          </a:xfrm>
          <a:prstGeom prst="rect">
            <a:avLst/>
          </a:prstGeom>
        </p:spPr>
      </p:pic>
      <p:pic>
        <p:nvPicPr>
          <p:cNvPr id="76" name="Рисунок 75" descr="SeekClipart.com_board-clipart_69771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7358082" y="3857628"/>
            <a:ext cx="1056908" cy="581008"/>
          </a:xfrm>
          <a:prstGeom prst="rect">
            <a:avLst/>
          </a:prstGeom>
        </p:spPr>
      </p:pic>
      <p:pic>
        <p:nvPicPr>
          <p:cNvPr id="74" name="Рисунок 73" descr="SeekClipart.com_handcuffs-clipart_318508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10800000" flipV="1">
            <a:off x="7572396" y="3714752"/>
            <a:ext cx="714380" cy="648311"/>
          </a:xfrm>
          <a:prstGeom prst="rect">
            <a:avLst/>
          </a:prstGeom>
        </p:spPr>
      </p:pic>
      <p:pic>
        <p:nvPicPr>
          <p:cNvPr id="77" name="Рисунок 76" descr="SeekClipart.com_furniture-clipart_126980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3071802" y="3786190"/>
            <a:ext cx="1192555" cy="66674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58" y="214290"/>
            <a:ext cx="4357718" cy="3286148"/>
          </a:xfrm>
          <a:prstGeom prst="rect">
            <a:avLst/>
          </a:prstGeom>
          <a:solidFill>
            <a:srgbClr val="FF339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643406" y="214290"/>
            <a:ext cx="4214874" cy="3286148"/>
          </a:xfrm>
          <a:prstGeom prst="rect">
            <a:avLst/>
          </a:prstGeom>
          <a:solidFill>
            <a:srgbClr val="FF339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57158" y="3643314"/>
            <a:ext cx="8429684" cy="3000396"/>
          </a:xfrm>
          <a:prstGeom prst="rect">
            <a:avLst/>
          </a:prstGeom>
          <a:solidFill>
            <a:srgbClr val="7030A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5" name="Рисунок 34" descr="b759758afdbb0d958e2cf16a6d3ad2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169" y="309694"/>
            <a:ext cx="4069597" cy="3047868"/>
          </a:xfrm>
          <a:prstGeom prst="rect">
            <a:avLst/>
          </a:prstGeom>
        </p:spPr>
      </p:pic>
      <p:pic>
        <p:nvPicPr>
          <p:cNvPr id="36" name="Рисунок 35" descr="b759758afdbb0d958e2cf16a6d3ad2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314" y="285728"/>
            <a:ext cx="4069597" cy="3047868"/>
          </a:xfrm>
          <a:prstGeom prst="rect">
            <a:avLst/>
          </a:prstGeom>
        </p:spPr>
      </p:pic>
      <p:pic>
        <p:nvPicPr>
          <p:cNvPr id="37" name="Рисунок 36" descr="SeekClipart.com_40th-birthday-clipart_7405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2928934"/>
            <a:ext cx="285751" cy="416347"/>
          </a:xfrm>
          <a:prstGeom prst="rect">
            <a:avLst/>
          </a:prstGeom>
        </p:spPr>
      </p:pic>
      <p:pic>
        <p:nvPicPr>
          <p:cNvPr id="38" name="Рисунок 37" descr="SeekClipart.com_cloudy-day-clipart_6603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28794" y="2143116"/>
            <a:ext cx="428627" cy="554966"/>
          </a:xfrm>
          <a:prstGeom prst="rect">
            <a:avLst/>
          </a:prstGeom>
        </p:spPr>
      </p:pic>
      <p:pic>
        <p:nvPicPr>
          <p:cNvPr id="39" name="Рисунок 38" descr="SeekClipart.com_basil-clipart_70149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86513" y="2425632"/>
            <a:ext cx="357190" cy="288963"/>
          </a:xfrm>
          <a:prstGeom prst="rect">
            <a:avLst/>
          </a:prstGeom>
        </p:spPr>
      </p:pic>
      <p:pic>
        <p:nvPicPr>
          <p:cNvPr id="40" name="Рисунок 39" descr="SeekClipart.com_foxes-clipart_96993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43834" y="2428868"/>
            <a:ext cx="500066" cy="281678"/>
          </a:xfrm>
          <a:prstGeom prst="rect">
            <a:avLst/>
          </a:prstGeom>
        </p:spPr>
      </p:pic>
      <p:pic>
        <p:nvPicPr>
          <p:cNvPr id="41" name="Рисунок 40" descr="SeekClipart.com_hare-clipart_143078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28992" y="2000240"/>
            <a:ext cx="374192" cy="714356"/>
          </a:xfrm>
          <a:prstGeom prst="rect">
            <a:avLst/>
          </a:prstGeom>
        </p:spPr>
      </p:pic>
      <p:pic>
        <p:nvPicPr>
          <p:cNvPr id="42" name="Рисунок 41" descr="SeekClipart.com_porcupine-clipart_40548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0618798" flipV="1">
            <a:off x="1224015" y="2942998"/>
            <a:ext cx="543918" cy="378800"/>
          </a:xfrm>
          <a:prstGeom prst="rect">
            <a:avLst/>
          </a:prstGeom>
        </p:spPr>
      </p:pic>
      <p:pic>
        <p:nvPicPr>
          <p:cNvPr id="43" name="Рисунок 42" descr="SeekClipart.com_free-sports-clipart_18657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643834" y="1571612"/>
            <a:ext cx="405870" cy="357166"/>
          </a:xfrm>
          <a:prstGeom prst="rect">
            <a:avLst/>
          </a:prstGeom>
        </p:spPr>
      </p:pic>
      <p:pic>
        <p:nvPicPr>
          <p:cNvPr id="15" name="Рисунок 14" descr="gettyimages-472359749-1024x102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9498" y="3734913"/>
            <a:ext cx="4062502" cy="2765921"/>
          </a:xfrm>
          <a:prstGeom prst="rect">
            <a:avLst/>
          </a:prstGeom>
        </p:spPr>
      </p:pic>
      <p:pic>
        <p:nvPicPr>
          <p:cNvPr id="16" name="Рисунок 15" descr="gettyimages-472359749-1024x102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643438" y="3714752"/>
            <a:ext cx="4062502" cy="2765921"/>
          </a:xfrm>
          <a:prstGeom prst="rect">
            <a:avLst/>
          </a:prstGeom>
        </p:spPr>
      </p:pic>
      <p:pic>
        <p:nvPicPr>
          <p:cNvPr id="17" name="Рисунок 16" descr="SeekClipart.com_clock-face-clipart_149838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500958" y="4000504"/>
            <a:ext cx="214313" cy="214313"/>
          </a:xfrm>
          <a:prstGeom prst="rect">
            <a:avLst/>
          </a:prstGeom>
        </p:spPr>
      </p:pic>
      <p:pic>
        <p:nvPicPr>
          <p:cNvPr id="18" name="Рисунок 17" descr="SeekClipart.com_english-book-clipart_4555355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71473" y="4957888"/>
            <a:ext cx="428628" cy="375537"/>
          </a:xfrm>
          <a:prstGeom prst="rect">
            <a:avLst/>
          </a:prstGeom>
        </p:spPr>
      </p:pic>
      <p:pic>
        <p:nvPicPr>
          <p:cNvPr id="19" name="Рисунок 18" descr="SeekClipart.com_globe-border-clip-art_4585649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500298" y="4500570"/>
            <a:ext cx="214314" cy="272927"/>
          </a:xfrm>
          <a:prstGeom prst="rect">
            <a:avLst/>
          </a:prstGeom>
        </p:spPr>
      </p:pic>
      <p:pic>
        <p:nvPicPr>
          <p:cNvPr id="20" name="Рисунок 19" descr="SeekClipart.com_empty-box-clipart_2797256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928926" y="6215082"/>
            <a:ext cx="442895" cy="250831"/>
          </a:xfrm>
          <a:prstGeom prst="rect">
            <a:avLst/>
          </a:prstGeom>
        </p:spPr>
      </p:pic>
      <p:pic>
        <p:nvPicPr>
          <p:cNvPr id="21" name="Рисунок 20" descr="SeekClipart.com_font-clipart_5738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143108" y="4000504"/>
            <a:ext cx="714348" cy="164573"/>
          </a:xfrm>
          <a:prstGeom prst="rect">
            <a:avLst/>
          </a:prstGeom>
        </p:spPr>
      </p:pic>
      <p:pic>
        <p:nvPicPr>
          <p:cNvPr id="22" name="Рисунок 21" descr="SeekClipart.com_harley-clipart_21064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357950" y="3929066"/>
            <a:ext cx="714380" cy="195908"/>
          </a:xfrm>
          <a:prstGeom prst="rect">
            <a:avLst/>
          </a:prstGeom>
        </p:spPr>
      </p:pic>
      <p:pic>
        <p:nvPicPr>
          <p:cNvPr id="23" name="Рисунок 22" descr="SeekClipart.com_pencil-box-clipart_3450652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7143768" y="6143644"/>
            <a:ext cx="285752" cy="21431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14282" y="3643314"/>
            <a:ext cx="8786874" cy="3071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142852"/>
            <a:ext cx="8715436" cy="3429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 descr="52877893-farmers-working-in-a-farm-gardener-garden-fruit-cartoon-characters-vect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1" y="214290"/>
            <a:ext cx="4071965" cy="3214710"/>
          </a:xfrm>
          <a:prstGeom prst="rect">
            <a:avLst/>
          </a:prstGeom>
        </p:spPr>
      </p:pic>
      <p:pic>
        <p:nvPicPr>
          <p:cNvPr id="4" name="Рисунок 3" descr="52877893-farmers-working-in-a-farm-gardener-garden-fruit-cartoon-characters-vect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214290"/>
            <a:ext cx="4339036" cy="3214710"/>
          </a:xfrm>
          <a:prstGeom prst="rect">
            <a:avLst/>
          </a:prstGeom>
        </p:spPr>
      </p:pic>
      <p:pic>
        <p:nvPicPr>
          <p:cNvPr id="5" name="Рисунок 4" descr="SeekClipart.com_ladder-images-clip-art_4891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15338" y="1571612"/>
            <a:ext cx="446263" cy="962854"/>
          </a:xfrm>
          <a:prstGeom prst="rect">
            <a:avLst/>
          </a:prstGeom>
        </p:spPr>
      </p:pic>
      <p:pic>
        <p:nvPicPr>
          <p:cNvPr id="6" name="Рисунок 5" descr="SeekClipart.com_book-border-clip-art_485042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2000240"/>
            <a:ext cx="556987" cy="785794"/>
          </a:xfrm>
          <a:prstGeom prst="rect">
            <a:avLst/>
          </a:prstGeom>
        </p:spPr>
      </p:pic>
      <p:pic>
        <p:nvPicPr>
          <p:cNvPr id="7" name="Рисунок 6" descr="SeekClipart.com_fruits-and-vegetables-clipart_452223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4348" y="2571744"/>
            <a:ext cx="1190605" cy="647129"/>
          </a:xfrm>
          <a:prstGeom prst="rect">
            <a:avLst/>
          </a:prstGeom>
        </p:spPr>
      </p:pic>
      <p:pic>
        <p:nvPicPr>
          <p:cNvPr id="8" name="Рисунок 7" descr="SeekClipart.com_fruit-basket-clipart_411028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0694" y="2571744"/>
            <a:ext cx="500066" cy="605948"/>
          </a:xfrm>
          <a:prstGeom prst="rect">
            <a:avLst/>
          </a:prstGeom>
        </p:spPr>
      </p:pic>
      <p:pic>
        <p:nvPicPr>
          <p:cNvPr id="9" name="Рисунок 8" descr="SeekClipart.com_red-apple-clip-art_499614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57224" y="2428868"/>
            <a:ext cx="214314" cy="302795"/>
          </a:xfrm>
          <a:prstGeom prst="rect">
            <a:avLst/>
          </a:prstGeom>
        </p:spPr>
      </p:pic>
      <p:pic>
        <p:nvPicPr>
          <p:cNvPr id="10" name="Рисунок 9" descr="SeekClipart.com_red-apple-clip-art_499614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72396" y="2285992"/>
            <a:ext cx="214314" cy="302795"/>
          </a:xfrm>
          <a:prstGeom prst="rect">
            <a:avLst/>
          </a:prstGeom>
        </p:spPr>
      </p:pic>
      <p:pic>
        <p:nvPicPr>
          <p:cNvPr id="11" name="Рисунок 10" descr="SeekClipart.com_red-apple-clip-art_499614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86710" y="2285992"/>
            <a:ext cx="214314" cy="302795"/>
          </a:xfrm>
          <a:prstGeom prst="rect">
            <a:avLst/>
          </a:prstGeom>
        </p:spPr>
      </p:pic>
      <p:pic>
        <p:nvPicPr>
          <p:cNvPr id="12" name="Рисунок 11" descr="SeekClipart.com_red-apple-clip-art_499614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72396" y="2143116"/>
            <a:ext cx="214314" cy="302795"/>
          </a:xfrm>
          <a:prstGeom prst="rect">
            <a:avLst/>
          </a:prstGeom>
        </p:spPr>
      </p:pic>
      <p:pic>
        <p:nvPicPr>
          <p:cNvPr id="13" name="Рисунок 12" descr="images (1)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5720" y="3718592"/>
            <a:ext cx="4071966" cy="2925118"/>
          </a:xfrm>
          <a:prstGeom prst="rect">
            <a:avLst/>
          </a:prstGeom>
        </p:spPr>
      </p:pic>
      <p:pic>
        <p:nvPicPr>
          <p:cNvPr id="15" name="Рисунок 14" descr="images (1)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29124" y="3714752"/>
            <a:ext cx="4357718" cy="2925118"/>
          </a:xfrm>
          <a:prstGeom prst="rect">
            <a:avLst/>
          </a:prstGeom>
        </p:spPr>
      </p:pic>
      <p:pic>
        <p:nvPicPr>
          <p:cNvPr id="16" name="Рисунок 15" descr="SeekClipart.com_barnyard-clipart-free_4024864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flipV="1">
            <a:off x="3500430" y="5286388"/>
            <a:ext cx="714380" cy="467523"/>
          </a:xfrm>
          <a:prstGeom prst="rect">
            <a:avLst/>
          </a:prstGeom>
        </p:spPr>
      </p:pic>
      <p:pic>
        <p:nvPicPr>
          <p:cNvPr id="17" name="Рисунок 16" descr="SeekClipart.com_christmas-tree-star-clip_4933205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0800000" flipV="1">
            <a:off x="7572396" y="4286256"/>
            <a:ext cx="782028" cy="968180"/>
          </a:xfrm>
          <a:prstGeom prst="rect">
            <a:avLst/>
          </a:prstGeom>
        </p:spPr>
      </p:pic>
      <p:pic>
        <p:nvPicPr>
          <p:cNvPr id="18" name="Рисунок 17" descr="SeekClipart.com_cute-girl-clipart_29104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flipV="1">
            <a:off x="3574024" y="5695836"/>
            <a:ext cx="62220" cy="89169"/>
          </a:xfrm>
          <a:prstGeom prst="rect">
            <a:avLst/>
          </a:prstGeom>
        </p:spPr>
      </p:pic>
      <p:pic>
        <p:nvPicPr>
          <p:cNvPr id="19" name="Рисунок 18" descr="SeekClipart.com_forest-animals-clipart_193368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11056101" flipV="1">
            <a:off x="8072462" y="4952344"/>
            <a:ext cx="357190" cy="675048"/>
          </a:xfrm>
          <a:prstGeom prst="rect">
            <a:avLst/>
          </a:prstGeom>
        </p:spPr>
      </p:pic>
      <p:pic>
        <p:nvPicPr>
          <p:cNvPr id="20" name="Рисунок 19" descr="SeekClipart.com_free-tree-clipart_13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0959040" flipV="1">
            <a:off x="950625" y="4427484"/>
            <a:ext cx="576946" cy="963182"/>
          </a:xfrm>
          <a:prstGeom prst="rect">
            <a:avLst/>
          </a:prstGeom>
        </p:spPr>
      </p:pic>
      <p:pic>
        <p:nvPicPr>
          <p:cNvPr id="22" name="Рисунок 21" descr="SeekClipart.com_haybale-clipart_4961135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10963726" flipV="1">
            <a:off x="304395" y="5001767"/>
            <a:ext cx="848181" cy="804848"/>
          </a:xfrm>
          <a:prstGeom prst="rect">
            <a:avLst/>
          </a:prstGeom>
        </p:spPr>
      </p:pic>
      <p:pic>
        <p:nvPicPr>
          <p:cNvPr id="23" name="Рисунок 22" descr="SeekClipart.com_oak-tree-clip-art_14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11031046" flipV="1">
            <a:off x="5163720" y="4804811"/>
            <a:ext cx="571504" cy="621268"/>
          </a:xfrm>
          <a:prstGeom prst="rect">
            <a:avLst/>
          </a:prstGeom>
        </p:spPr>
      </p:pic>
      <p:pic>
        <p:nvPicPr>
          <p:cNvPr id="24" name="Рисунок 23" descr="SeekClipart.com_planting-trees-clipart_2732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10800000" flipV="1">
            <a:off x="5715008" y="5786454"/>
            <a:ext cx="784296" cy="603006"/>
          </a:xfrm>
          <a:prstGeom prst="rect">
            <a:avLst/>
          </a:prstGeom>
        </p:spPr>
      </p:pic>
      <p:pic>
        <p:nvPicPr>
          <p:cNvPr id="25" name="Рисунок 24" descr="SeekClipart.com_tree-with-roots-clipart_1769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1102097" flipV="1">
            <a:off x="1593035" y="5959675"/>
            <a:ext cx="714380" cy="51977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</TotalTime>
  <Words>0</Words>
  <Application>Microsoft Office PowerPoint</Application>
  <PresentationFormat>Экран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49</cp:revision>
  <dcterms:created xsi:type="dcterms:W3CDTF">2019-07-21T19:28:19Z</dcterms:created>
  <dcterms:modified xsi:type="dcterms:W3CDTF">2019-07-29T22:17:50Z</dcterms:modified>
</cp:coreProperties>
</file>