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24.01.2020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7242048" cy="1143000"/>
          </a:xfrm>
        </p:spPr>
        <p:txBody>
          <a:bodyPr>
            <a:noAutofit/>
          </a:bodyPr>
          <a:lstStyle/>
          <a:p>
            <a:r>
              <a:rPr lang="en-US" sz="4400" dirty="0" smtClean="0"/>
              <a:t>Young people and society</a:t>
            </a:r>
            <a:endParaRPr lang="ru-RU" sz="4400" dirty="0"/>
          </a:p>
        </p:txBody>
      </p:sp>
      <p:sp>
        <p:nvSpPr>
          <p:cNvPr id="3" name="AutoShape 4" descr="Картинки по запросу молодые люди и обществ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Картинки по запросу молодые люди и обществ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204864"/>
            <a:ext cx="5688632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33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764704"/>
            <a:ext cx="8280920" cy="2592288"/>
          </a:xfrm>
        </p:spPr>
        <p:txBody>
          <a:bodyPr>
            <a:normAutofit/>
          </a:bodyPr>
          <a:lstStyle/>
          <a:p>
            <a:r>
              <a:rPr lang="en-US" dirty="0" smtClean="0"/>
              <a:t>Every generation and every group brings the door into other things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3391881"/>
            <a:ext cx="521094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8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7776864" cy="2808312"/>
          </a:xfrm>
        </p:spPr>
        <p:txBody>
          <a:bodyPr>
            <a:normAutofit/>
          </a:bodyPr>
          <a:lstStyle/>
          <a:p>
            <a:r>
              <a:rPr lang="en-US" dirty="0" smtClean="0"/>
              <a:t>Every new generation must rewrite history in its own way.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996952"/>
            <a:ext cx="5545832" cy="353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9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836712"/>
            <a:ext cx="8136904" cy="207910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Every generation is more influenced by technology, which is always changing faster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018" y="2933058"/>
            <a:ext cx="5857875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02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тинки по запросу капсула времен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8172400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1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7992" y="692696"/>
            <a:ext cx="8172400" cy="237626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What do you know about life in 2000?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2852936"/>
            <a:ext cx="5256584" cy="368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7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4704"/>
            <a:ext cx="7848872" cy="1944216"/>
          </a:xfrm>
        </p:spPr>
        <p:txBody>
          <a:bodyPr>
            <a:normAutofit/>
          </a:bodyPr>
          <a:lstStyle/>
          <a:p>
            <a:r>
              <a:rPr lang="en-US" dirty="0" smtClean="0"/>
              <a:t>How do you think what was different from today?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852936"/>
            <a:ext cx="6048672" cy="380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35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1484784"/>
            <a:ext cx="7992887" cy="1512168"/>
          </a:xfrm>
        </p:spPr>
        <p:txBody>
          <a:bodyPr>
            <a:normAutofit/>
          </a:bodyPr>
          <a:lstStyle/>
          <a:p>
            <a:r>
              <a:rPr lang="en-US" dirty="0" smtClean="0"/>
              <a:t>What do you think was the same?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3356992"/>
            <a:ext cx="5112568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5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7314056" cy="171906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things do you think were important to students like yourself in 2000?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3212976"/>
            <a:ext cx="6120680" cy="326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15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028384" cy="1143000"/>
          </a:xfrm>
        </p:spPr>
        <p:txBody>
          <a:bodyPr/>
          <a:lstStyle/>
          <a:p>
            <a:r>
              <a:rPr lang="en-US" dirty="0" smtClean="0"/>
              <a:t>What has changed?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492896"/>
            <a:ext cx="6768752" cy="355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80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268760"/>
            <a:ext cx="7423756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What has stayed the same?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2852936"/>
            <a:ext cx="6768752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62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052736"/>
            <a:ext cx="7159696" cy="1884824"/>
          </a:xfrm>
        </p:spPr>
        <p:txBody>
          <a:bodyPr>
            <a:normAutofit/>
          </a:bodyPr>
          <a:lstStyle/>
          <a:p>
            <a:r>
              <a:rPr lang="en-US" dirty="0" smtClean="0"/>
              <a:t>What three things are most important in your life today?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852936"/>
            <a:ext cx="5904656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367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8028384" cy="1173480"/>
          </a:xfrm>
        </p:spPr>
        <p:txBody>
          <a:bodyPr>
            <a:noAutofit/>
          </a:bodyPr>
          <a:lstStyle/>
          <a:p>
            <a:r>
              <a:rPr lang="en-US" sz="4400" dirty="0" smtClean="0"/>
              <a:t>By the end of the lesson:</a:t>
            </a:r>
            <a:endParaRPr lang="uk-UA" sz="4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79512" y="1628800"/>
            <a:ext cx="7239000" cy="4371752"/>
          </a:xfrm>
        </p:spPr>
        <p:txBody>
          <a:bodyPr/>
          <a:lstStyle/>
          <a:p>
            <a:r>
              <a:rPr lang="en-US" dirty="0" smtClean="0"/>
              <a:t> I can talk about different generations, </a:t>
            </a:r>
          </a:p>
          <a:p>
            <a:r>
              <a:rPr lang="en-US" dirty="0"/>
              <a:t> </a:t>
            </a:r>
            <a:r>
              <a:rPr lang="en-US" dirty="0" smtClean="0"/>
              <a:t>I can compare different times,</a:t>
            </a:r>
          </a:p>
          <a:p>
            <a:r>
              <a:rPr lang="en-US" dirty="0" smtClean="0"/>
              <a:t>I can make up a dialogue concerning this theme, </a:t>
            </a:r>
          </a:p>
          <a:p>
            <a:r>
              <a:rPr lang="en-US" dirty="0" smtClean="0"/>
              <a:t>I can answer the questions what has changed and what is the same.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1258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980728"/>
            <a:ext cx="8244408" cy="3526972"/>
          </a:xfrm>
        </p:spPr>
        <p:txBody>
          <a:bodyPr>
            <a:normAutofit/>
          </a:bodyPr>
          <a:lstStyle/>
          <a:p>
            <a:r>
              <a:rPr lang="en-US" dirty="0" smtClean="0"/>
              <a:t>Homework:</a:t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/>
              <a:t>Find the information about youth subcultures of 2000 and be ready to talk about them. 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3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980728"/>
            <a:ext cx="7591744" cy="1143000"/>
          </a:xfrm>
        </p:spPr>
        <p:txBody>
          <a:bodyPr>
            <a:normAutofit/>
          </a:bodyPr>
          <a:lstStyle/>
          <a:p>
            <a:endParaRPr lang="uk-UA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1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86</TotalTime>
  <Words>149</Words>
  <Application>Microsoft Office PowerPoint</Application>
  <PresentationFormat>Экран (4:3)</PresentationFormat>
  <Paragraphs>17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Trebuchet MS</vt:lpstr>
      <vt:lpstr>Wingdings</vt:lpstr>
      <vt:lpstr>Wingdings 2</vt:lpstr>
      <vt:lpstr>Изящная</vt:lpstr>
      <vt:lpstr>Young people and society</vt:lpstr>
      <vt:lpstr>Every generation and every group brings the door into other things</vt:lpstr>
      <vt:lpstr>Every new generation must rewrite history in its own way.</vt:lpstr>
      <vt:lpstr>Every generation is more influenced by technology, which is always changing faster</vt:lpstr>
      <vt:lpstr>Презентация PowerPoint</vt:lpstr>
      <vt:lpstr>What do you know about life in 2000?</vt:lpstr>
      <vt:lpstr>How do you think what was different from today?</vt:lpstr>
      <vt:lpstr>What do you think was the same? </vt:lpstr>
      <vt:lpstr>What things do you think were important to students like yourself in 2000? </vt:lpstr>
      <vt:lpstr>What has changed?</vt:lpstr>
      <vt:lpstr>What has stayed the same?</vt:lpstr>
      <vt:lpstr>What three things are most important in your life today?</vt:lpstr>
      <vt:lpstr>By the end of the lesson:</vt:lpstr>
      <vt:lpstr>Homework: - Find the information about youth subcultures of 2000 and be ready to talk about them. 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Young people and society</dc:title>
  <dc:creator>Пользователь</dc:creator>
  <cp:lastModifiedBy>User</cp:lastModifiedBy>
  <cp:revision>8</cp:revision>
  <dcterms:created xsi:type="dcterms:W3CDTF">2020-01-23T15:30:52Z</dcterms:created>
  <dcterms:modified xsi:type="dcterms:W3CDTF">2020-01-24T16:35:22Z</dcterms:modified>
</cp:coreProperties>
</file>