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0" d="100"/>
          <a:sy n="70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31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248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426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523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35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609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71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479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10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131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39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E55E4-E71E-48FB-9F31-EA161F3ED77D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8296F-4A13-4996-9313-800DB6AA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257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Софийский собор в Киеве, фото. Строительство храма Софии Киевско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18365" y="109182"/>
            <a:ext cx="4708478" cy="80521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Candara" panose="020E0502030303020204" pitchFamily="34" charset="0"/>
              </a:rPr>
              <a:t>St. Sophia’s Cathedral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20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Майдан Незалежності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10" y="-17169"/>
            <a:ext cx="10426890" cy="687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540685" y="109182"/>
            <a:ext cx="4708478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Independence Square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53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Киево-Печерская лавра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79" y="-28001"/>
            <a:ext cx="10959152" cy="68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540684" y="109182"/>
            <a:ext cx="5527115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the Kyiv</a:t>
            </a:r>
            <a:r>
              <a:rPr lang="uk-UA" sz="3600" dirty="0" smtClean="0"/>
              <a:t>-</a:t>
            </a:r>
            <a:r>
              <a:rPr lang="en-US" sz="3600" dirty="0" err="1" smtClean="0"/>
              <a:t>Pecherska</a:t>
            </a:r>
            <a:r>
              <a:rPr lang="en-US" sz="3600" dirty="0" smtClean="0"/>
              <a:t> </a:t>
            </a:r>
            <a:r>
              <a:rPr lang="en-US" sz="3600" dirty="0" err="1" smtClean="0"/>
              <a:t>Lavra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0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Хрещатик — Вікіпеді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860" y="0"/>
            <a:ext cx="9098280" cy="682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540684" y="109182"/>
            <a:ext cx="5527115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Khreshchatyk</a:t>
            </a:r>
            <a:r>
              <a:rPr lang="en-US" sz="3600" dirty="0" smtClean="0"/>
              <a:t> Street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95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Чим унікальний Андріївський узвіз в Києві | НашКиїв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4" y="0"/>
            <a:ext cx="106459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540684" y="109182"/>
            <a:ext cx="5527115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Andriyivskiy</a:t>
            </a:r>
            <a:r>
              <a:rPr lang="en-US" sz="3600" dirty="0" smtClean="0"/>
              <a:t> </a:t>
            </a:r>
            <a:r>
              <a:rPr lang="en-US" sz="3600" dirty="0" err="1" smtClean="0"/>
              <a:t>Uzviz</a:t>
            </a:r>
            <a:r>
              <a:rPr lang="en-US" sz="3600" dirty="0" smtClean="0"/>
              <a:t> (Descent) 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84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Золоті ворота - найдавніша споруда Східної Європ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20" y="0"/>
            <a:ext cx="7376160" cy="68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896323" y="5970251"/>
            <a:ext cx="4119918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the Golden Gate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26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Будинок із химерами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0"/>
            <a:ext cx="10439400" cy="689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284165" y="5970251"/>
            <a:ext cx="5354357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the House with Chimeras 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12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Мариинский дворец открывают для посетителей - Korrespondent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107" y="-43339"/>
            <a:ext cx="9201785" cy="690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284165" y="5970251"/>
            <a:ext cx="5354357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Mariyinskiy</a:t>
            </a:r>
            <a:r>
              <a:rPr lang="en-US" sz="3600" dirty="0" smtClean="0"/>
              <a:t> Palace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90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Андріївська церква — Вікіпеді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713" y="0"/>
            <a:ext cx="9138313" cy="685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284165" y="5970251"/>
            <a:ext cx="5354357" cy="683298"/>
          </a:xfrm>
          <a:prstGeom prst="roundRect">
            <a:avLst/>
          </a:prstGeom>
          <a:solidFill>
            <a:schemeClr val="lt1">
              <a:alpha val="7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St. Andrew’s Church</a:t>
            </a:r>
            <a:endParaRPr lang="ru-RU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73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31</Words>
  <Application>Microsoft Office PowerPoint</Application>
  <PresentationFormat>Широкоэкранный</PresentationFormat>
  <Paragraphs>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Candara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Olichka-Mazur@ukr.net</dc:creator>
  <cp:lastModifiedBy>Olichka-Mazur@ukr.net</cp:lastModifiedBy>
  <cp:revision>3</cp:revision>
  <dcterms:created xsi:type="dcterms:W3CDTF">2023-03-07T16:28:33Z</dcterms:created>
  <dcterms:modified xsi:type="dcterms:W3CDTF">2023-03-08T08:37:53Z</dcterms:modified>
</cp:coreProperties>
</file>