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CFB671-73AD-406F-BB3B-276B38E87D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4A164AC-C7FC-4F08-BA05-B14A480E57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91E64EC-94CC-478B-AB8D-55C13FFBD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71232F0-FC86-4B26-8FFB-187B432A9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75D6048-D315-4242-90D2-4DFE34D8D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779721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23E71-13E1-45A1-B8D4-3FA6FAB67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07C470A-D58B-4DAE-80FC-A624E8160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B3321D4-827F-4746-9475-BEF7069BE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05D7692-00B4-4FF0-B0D1-9C4877DD9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1EDF243-F8C3-42AC-B283-96C45CFE0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649338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C448AE-D520-4B29-92A3-4332FC8E7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14A77053-96A0-4B23-838E-3177AB24A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F91692B-8824-48B8-A483-4A4382E887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BAC90D-0FAD-4354-9D24-EE79F0031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D020708-CE6C-4B99-B0DB-5D6CD2C78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729687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909A8B-7DBC-444E-AEC1-C2D42C5DB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24F4D28-1AD6-4BB8-B9DF-276446475B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527B76F1-CDB0-47C7-AF85-7876D151C4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4C4A919-9F87-45D9-A4F1-C8DE60DF5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65CD68-7D36-4019-94DB-ABF597F104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7920E51-FD25-4A68-A4D1-886F7F72E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73215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DD5D83-FC32-41B4-BDB0-7CDC4973D6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62EDC5-1BD1-4E32-B091-340CAAD290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2A3AE4C-E434-4608-94D3-371863CE8F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5B900D-D62D-40D6-AE20-0375948751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30754F18-724B-4BE4-945A-D56208EE0D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2152F124-0D89-4DB6-8722-DE0053815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90B55577-5FBC-41C5-ADE9-798B14A00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C9D39B6B-7339-42B9-BAA8-53D485362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295564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22BB03-C98C-4F9D-A07C-0FE944264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32E7A73-CA04-405C-B204-0C9996583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F0F54266-3C1D-4F79-95A9-A376ED61D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F3242A4B-B89D-4014-BE92-8826F57E1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085087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81D96618-7DC3-429B-A43C-F9C9294FD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89B659A-1369-463D-A45E-3DEEC4F68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FDF85D97-8C57-4023-B7C7-B1E81066E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495130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BFB932-4E9A-4462-980D-BA51FFF1C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F02A9A8-56EB-4DED-9383-6636FEB30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671B5CA-5806-4380-A9B4-A788A73E1D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705C3FA-06E6-4E79-9BA3-470E0BD78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479FB2B-17C5-4482-A0C3-A1FEBEC36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8D6268A-FEFE-4A1E-87B7-91EF6F7FF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6419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F30D0E-ECD6-44AA-AF32-E1BA87FEA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4072337-72F8-426F-8847-115C82A747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EC1A787-99D5-4CDD-BB76-6DE837668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8353D87-20A2-4DF3-B705-7D008F89B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5C31381-15F2-4426-BE50-DE7D5C4F7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3419CA7-BC8E-4851-8D63-049BF22B9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506932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442F55-9EC0-4345-869D-7D47425DD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95352CB-E0CB-4753-B4E4-BC6873BEEE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1926DF7-8E1E-4540-98B7-915895F8E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B1CF4C1-814E-4919-B6D0-971979436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1015E97-8784-476E-90FA-A13E635AC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27036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8CEAE390-06F5-4DC3-A8F7-7FDC06BBF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22D5B9A3-76B2-4396-96BB-26D4B18BB1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2E6C39E-225E-4E64-88AA-720806A45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04015CD-5E0E-448F-8CC6-F7F6D0B45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B323EF-5949-4785-88B9-1547AA771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796999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B707616C-7028-4225-A7BB-50B543ED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D248C4F-B2F6-45AF-B1BA-392C18263E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4EADC9F-581D-48AB-A6FB-57167F2788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692910-4E49-40A0-BABB-6F7F98724F2A}" type="datetimeFigureOut">
              <a:rPr lang="LID4096" smtClean="0"/>
              <a:t>05/08/2021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AA0B854-78A0-4605-9C9C-421A0243ED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DDA300B-D276-4F0C-827C-1B7D67FF5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B3707-2950-4973-9AF3-81A03BF587E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73249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A9053F-9EEF-4D4A-BCE9-53B7F3A48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31097"/>
          </a:xfrm>
        </p:spPr>
        <p:txBody>
          <a:bodyPr>
            <a:normAutofit fontScale="90000"/>
          </a:bodyPr>
          <a:lstStyle/>
          <a:p>
            <a:r>
              <a:rPr lang="en-CA" sz="1800" dirty="0"/>
              <a:t>Ask you friends if they do the following</a:t>
            </a:r>
            <a:r>
              <a:rPr lang="uk-UA" sz="1800" dirty="0"/>
              <a:t> (</a:t>
            </a:r>
            <a:r>
              <a:rPr lang="en-CA" sz="1800" dirty="0"/>
              <a:t>Do you go to a sports centre?)</a:t>
            </a:r>
            <a:br>
              <a:rPr lang="en-CA" dirty="0"/>
            </a:br>
            <a:r>
              <a:rPr lang="en-CA" dirty="0"/>
              <a:t>- </a:t>
            </a: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to a sports centre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go to P.E. lessons 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play basketball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do karate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go cycling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watch sports programmes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go </a:t>
            </a:r>
            <a:r>
              <a:rPr lang="en-CA" sz="6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swimmimg</a:t>
            </a:r>
            <a:b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C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play ice hockey</a:t>
            </a:r>
            <a:endParaRPr lang="LID4096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573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6AAFD7-7E16-40BB-8653-78D8C31FB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3681"/>
          </a:xfrm>
        </p:spPr>
        <p:txBody>
          <a:bodyPr>
            <a:normAutofit fontScale="90000"/>
          </a:bodyPr>
          <a:lstStyle/>
          <a:p>
            <a:r>
              <a:rPr lang="en-CA" dirty="0"/>
              <a:t>Question tags / tag questions</a:t>
            </a:r>
            <a:endParaRPr lang="LID4096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E70E6B-4200-4DE0-9897-C7127F90C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797" y="998806"/>
            <a:ext cx="6870456" cy="56464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1054012-0154-4261-AE65-9353B3C042DA}"/>
              </a:ext>
            </a:extLst>
          </p:cNvPr>
          <p:cNvSpPr txBox="1"/>
          <p:nvPr/>
        </p:nvSpPr>
        <p:spPr>
          <a:xfrm>
            <a:off x="6822831" y="1997612"/>
            <a:ext cx="51213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b="1" dirty="0"/>
              <a:t>aren’t I</a:t>
            </a:r>
          </a:p>
          <a:p>
            <a:r>
              <a:rPr lang="en-CA" sz="3600" b="1" dirty="0"/>
              <a:t>is it</a:t>
            </a:r>
          </a:p>
          <a:p>
            <a:r>
              <a:rPr lang="en-CA" sz="3600" b="1" dirty="0"/>
              <a:t>have they         </a:t>
            </a:r>
            <a:r>
              <a:rPr lang="uk-UA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чи не так?</a:t>
            </a:r>
            <a:endParaRPr lang="en-CA" sz="3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en-CA" sz="3600" b="1" dirty="0"/>
              <a:t>weren’t you</a:t>
            </a:r>
            <a:endParaRPr lang="uk-UA" sz="3600" b="1" dirty="0"/>
          </a:p>
          <a:p>
            <a:r>
              <a:rPr lang="en-CA" sz="3600" b="1" dirty="0"/>
              <a:t>can you</a:t>
            </a:r>
            <a:endParaRPr lang="LID4096" sz="3600" b="1" dirty="0"/>
          </a:p>
        </p:txBody>
      </p:sp>
      <p:cxnSp>
        <p:nvCxnSpPr>
          <p:cNvPr id="7" name="Пряма сполучна лінія 6">
            <a:extLst>
              <a:ext uri="{FF2B5EF4-FFF2-40B4-BE49-F238E27FC236}">
                <a16:creationId xmlns:a16="http://schemas.microsoft.com/office/drawing/2014/main" id="{0260973F-C606-44B0-BC83-2CA8FFBC322A}"/>
              </a:ext>
            </a:extLst>
          </p:cNvPr>
          <p:cNvCxnSpPr>
            <a:cxnSpLocks/>
          </p:cNvCxnSpPr>
          <p:nvPr/>
        </p:nvCxnSpPr>
        <p:spPr>
          <a:xfrm>
            <a:off x="8405500" y="2337300"/>
            <a:ext cx="1227223" cy="7079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86ADB427-CE16-4F4C-B631-05056950B9ED}"/>
              </a:ext>
            </a:extLst>
          </p:cNvPr>
          <p:cNvCxnSpPr>
            <a:cxnSpLocks/>
          </p:cNvCxnSpPr>
          <p:nvPr/>
        </p:nvCxnSpPr>
        <p:spPr>
          <a:xfrm>
            <a:off x="8180949" y="2905589"/>
            <a:ext cx="1279628" cy="2792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сполучна лінія 9">
            <a:extLst>
              <a:ext uri="{FF2B5EF4-FFF2-40B4-BE49-F238E27FC236}">
                <a16:creationId xmlns:a16="http://schemas.microsoft.com/office/drawing/2014/main" id="{2C813487-59A1-4199-AFCF-68BB1342BB5D}"/>
              </a:ext>
            </a:extLst>
          </p:cNvPr>
          <p:cNvCxnSpPr>
            <a:cxnSpLocks/>
          </p:cNvCxnSpPr>
          <p:nvPr/>
        </p:nvCxnSpPr>
        <p:spPr>
          <a:xfrm flipV="1">
            <a:off x="8802838" y="3360726"/>
            <a:ext cx="657739" cy="1005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 сполучна лінія 11">
            <a:extLst>
              <a:ext uri="{FF2B5EF4-FFF2-40B4-BE49-F238E27FC236}">
                <a16:creationId xmlns:a16="http://schemas.microsoft.com/office/drawing/2014/main" id="{FD0D825C-91DE-4BB0-B789-DE58908193A2}"/>
              </a:ext>
            </a:extLst>
          </p:cNvPr>
          <p:cNvCxnSpPr>
            <a:cxnSpLocks/>
          </p:cNvCxnSpPr>
          <p:nvPr/>
        </p:nvCxnSpPr>
        <p:spPr>
          <a:xfrm flipV="1">
            <a:off x="9063880" y="3461241"/>
            <a:ext cx="568843" cy="3607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 сполучна лінія 17">
            <a:extLst>
              <a:ext uri="{FF2B5EF4-FFF2-40B4-BE49-F238E27FC236}">
                <a16:creationId xmlns:a16="http://schemas.microsoft.com/office/drawing/2014/main" id="{49EF7A19-75E6-49D4-849E-7F8FA27FAF3B}"/>
              </a:ext>
            </a:extLst>
          </p:cNvPr>
          <p:cNvCxnSpPr>
            <a:cxnSpLocks/>
          </p:cNvCxnSpPr>
          <p:nvPr/>
        </p:nvCxnSpPr>
        <p:spPr>
          <a:xfrm flipV="1">
            <a:off x="8588746" y="3737648"/>
            <a:ext cx="1043977" cy="869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65025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3DE27-D291-4320-95E5-EDD984396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812" y="-281989"/>
            <a:ext cx="12023188" cy="1325563"/>
          </a:xfrm>
        </p:spPr>
        <p:txBody>
          <a:bodyPr>
            <a:normAutofit/>
          </a:bodyPr>
          <a:lstStyle/>
          <a:p>
            <a:r>
              <a:rPr lang="en-CA" b="1" i="1" dirty="0"/>
              <a:t>Question tag</a:t>
            </a:r>
            <a:r>
              <a:rPr lang="ru-RU" b="1" i="1" dirty="0"/>
              <a:t> : </a:t>
            </a:r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ДОПОМІЖНЕ СЛОВО + ХТО</a:t>
            </a:r>
            <a:br>
              <a:rPr lang="en-CA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uk-UA" sz="2000" i="1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</a:rPr>
              <a:t>учні самостійно добирають заперечні форми поданих допоміжних слів</a:t>
            </a:r>
            <a:endParaRPr lang="LID4096" i="1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2EF504-97A5-48E5-8926-C428201CA155}"/>
              </a:ext>
            </a:extLst>
          </p:cNvPr>
          <p:cNvSpPr txBox="1"/>
          <p:nvPr/>
        </p:nvSpPr>
        <p:spPr>
          <a:xfrm>
            <a:off x="267286" y="562707"/>
            <a:ext cx="11197883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b="1" dirty="0">
                <a:latin typeface="Arial Black" panose="020B0A04020102020204" pitchFamily="34" charset="0"/>
              </a:rPr>
              <a:t>is – isn’t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are – 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am –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have – 				will –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has – 					can - 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was –					would - 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were –					should -	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did – 					must - 	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do – 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does - </a:t>
            </a:r>
          </a:p>
          <a:p>
            <a:endParaRPr lang="en-CA" sz="4000" b="1" dirty="0">
              <a:latin typeface="Arial Black" panose="020B0A04020102020204" pitchFamily="34" charset="0"/>
            </a:endParaRPr>
          </a:p>
          <a:p>
            <a:endParaRPr lang="en-CA" sz="4000" b="1" dirty="0">
              <a:latin typeface="Arial Black" panose="020B0A04020102020204" pitchFamily="34" charset="0"/>
            </a:endParaRPr>
          </a:p>
          <a:p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18885997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43DE27-D291-4320-95E5-EDD984396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812" y="-380463"/>
            <a:ext cx="12023188" cy="1325563"/>
          </a:xfrm>
        </p:spPr>
        <p:txBody>
          <a:bodyPr/>
          <a:lstStyle/>
          <a:p>
            <a:r>
              <a:rPr lang="en-CA" b="1" i="1" dirty="0"/>
              <a:t>Question tag</a:t>
            </a:r>
            <a:r>
              <a:rPr lang="ru-RU" b="1" i="1" dirty="0"/>
              <a:t> : </a:t>
            </a:r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ДОПОМІЖНЕ СЛОВО + ХТО</a:t>
            </a:r>
            <a:endParaRPr lang="LID4096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2EF504-97A5-48E5-8926-C428201CA155}"/>
              </a:ext>
            </a:extLst>
          </p:cNvPr>
          <p:cNvSpPr txBox="1"/>
          <p:nvPr/>
        </p:nvSpPr>
        <p:spPr>
          <a:xfrm>
            <a:off x="267286" y="562707"/>
            <a:ext cx="11924714" cy="7755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b="1" dirty="0">
                <a:latin typeface="Arial Black" panose="020B0A04020102020204" pitchFamily="34" charset="0"/>
              </a:rPr>
              <a:t>is – isn’t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are – aren’t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am – aren’t				will – won’t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have – haven’t 			can – can’t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has – hasn’t				would – wouldn’t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was –	wasn’t				should –shouldn’t </a:t>
            </a:r>
          </a:p>
          <a:p>
            <a:r>
              <a:rPr lang="en-CA" sz="4000" b="1" dirty="0">
                <a:latin typeface="Arial Black" panose="020B0A04020102020204" pitchFamily="34" charset="0"/>
              </a:rPr>
              <a:t>were –	 weren’t			must – mustn’t</a:t>
            </a:r>
          </a:p>
          <a:p>
            <a:r>
              <a:rPr lang="en-CA" sz="4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did – didn’t </a:t>
            </a:r>
            <a:r>
              <a:rPr lang="en-CA" sz="4000" b="1" dirty="0">
                <a:latin typeface="Arial Black" panose="020B0A04020102020204" pitchFamily="34" charset="0"/>
              </a:rPr>
              <a:t>				</a:t>
            </a:r>
            <a:r>
              <a:rPr lang="en-CA" sz="4000" b="1" dirty="0">
                <a:solidFill>
                  <a:srgbClr val="008080"/>
                </a:solidFill>
                <a:latin typeface="Arial Black" panose="020B0A04020102020204" pitchFamily="34" charset="0"/>
              </a:rPr>
              <a:t>worked – didn’t</a:t>
            </a:r>
            <a:r>
              <a:rPr lang="en-CA" sz="4000" b="1" dirty="0">
                <a:latin typeface="Arial Black" panose="020B0A04020102020204" pitchFamily="34" charset="0"/>
              </a:rPr>
              <a:t>	</a:t>
            </a:r>
          </a:p>
          <a:p>
            <a:r>
              <a:rPr lang="en-CA" sz="4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do – don’t					</a:t>
            </a:r>
            <a:r>
              <a:rPr lang="en-CA" sz="4000" b="1" dirty="0">
                <a:solidFill>
                  <a:srgbClr val="008080"/>
                </a:solidFill>
                <a:latin typeface="Arial Black" panose="020B0A04020102020204" pitchFamily="34" charset="0"/>
              </a:rPr>
              <a:t>work – don’t </a:t>
            </a:r>
          </a:p>
          <a:p>
            <a:r>
              <a:rPr lang="en-CA" sz="4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does – doesn’t			</a:t>
            </a:r>
            <a:r>
              <a:rPr lang="en-CA" sz="4000" b="1" dirty="0">
                <a:solidFill>
                  <a:srgbClr val="008080"/>
                </a:solidFill>
                <a:latin typeface="Arial Black" panose="020B0A04020102020204" pitchFamily="34" charset="0"/>
              </a:rPr>
              <a:t>works – doesn’t</a:t>
            </a:r>
            <a:r>
              <a:rPr lang="en-CA" sz="4000" b="1" dirty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	</a:t>
            </a:r>
          </a:p>
          <a:p>
            <a:endParaRPr lang="en-CA" sz="4000" b="1" dirty="0">
              <a:latin typeface="Arial Black" panose="020B0A04020102020204" pitchFamily="34" charset="0"/>
            </a:endParaRPr>
          </a:p>
          <a:p>
            <a:endParaRPr lang="en-CA" sz="4000" b="1" dirty="0">
              <a:latin typeface="Arial Black" panose="020B0A04020102020204" pitchFamily="34" charset="0"/>
            </a:endParaRPr>
          </a:p>
          <a:p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25203102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69CA750-09E3-45D1-84E3-8271936A1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8516"/>
            <a:ext cx="12431151" cy="1325563"/>
          </a:xfrm>
        </p:spPr>
        <p:txBody>
          <a:bodyPr/>
          <a:lstStyle/>
          <a:p>
            <a:r>
              <a:rPr lang="en-CA" b="1" i="1" dirty="0"/>
              <a:t>Question tag</a:t>
            </a:r>
            <a:r>
              <a:rPr lang="ru-RU" b="1" i="1" dirty="0"/>
              <a:t> : </a:t>
            </a:r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ДОПОМІЖНЕ СЛОВО + ХТО</a:t>
            </a:r>
            <a:endParaRPr lang="LID4096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47713-B1BE-4C2A-8D2C-504315C8BFA3}"/>
              </a:ext>
            </a:extLst>
          </p:cNvPr>
          <p:cNvSpPr txBox="1"/>
          <p:nvPr/>
        </p:nvSpPr>
        <p:spPr>
          <a:xfrm>
            <a:off x="731521" y="1564079"/>
            <a:ext cx="113526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7200" b="1" dirty="0">
                <a:solidFill>
                  <a:srgbClr val="00B050"/>
                </a:solidFill>
              </a:rPr>
              <a:t>You</a:t>
            </a:r>
            <a:r>
              <a:rPr lang="en-CA" sz="7200" b="1" dirty="0"/>
              <a:t> </a:t>
            </a:r>
            <a:r>
              <a:rPr lang="en-CA" sz="7200" b="1" dirty="0">
                <a:solidFill>
                  <a:srgbClr val="FF0000"/>
                </a:solidFill>
              </a:rPr>
              <a:t>can</a:t>
            </a:r>
            <a:r>
              <a:rPr lang="en-CA" sz="7200" b="1" dirty="0"/>
              <a:t> swim, </a:t>
            </a:r>
            <a:r>
              <a:rPr lang="en-CA" sz="7200" b="1" dirty="0">
                <a:solidFill>
                  <a:srgbClr val="FF0000"/>
                </a:solidFill>
              </a:rPr>
              <a:t>can’t</a:t>
            </a:r>
            <a:r>
              <a:rPr lang="en-CA" sz="7200" b="1" dirty="0"/>
              <a:t> </a:t>
            </a:r>
            <a:r>
              <a:rPr lang="en-CA" sz="7200" b="1" dirty="0">
                <a:solidFill>
                  <a:srgbClr val="00B050"/>
                </a:solidFill>
              </a:rPr>
              <a:t>you</a:t>
            </a:r>
            <a:r>
              <a:rPr lang="en-CA" sz="7200" b="1" dirty="0"/>
              <a:t>?</a:t>
            </a:r>
          </a:p>
          <a:p>
            <a:r>
              <a:rPr lang="en-CA" sz="7200" b="1" dirty="0"/>
              <a:t>		 </a:t>
            </a:r>
            <a:r>
              <a:rPr lang="en-CA" sz="7200" b="1" dirty="0">
                <a:solidFill>
                  <a:schemeClr val="accent1">
                    <a:lumMod val="50000"/>
                  </a:schemeClr>
                </a:solidFill>
              </a:rPr>
              <a:t>+					-</a:t>
            </a:r>
          </a:p>
          <a:p>
            <a:r>
              <a:rPr lang="en-CA" sz="7200" b="1" dirty="0">
                <a:solidFill>
                  <a:srgbClr val="00B050"/>
                </a:solidFill>
              </a:rPr>
              <a:t>Tom</a:t>
            </a:r>
            <a:r>
              <a:rPr lang="en-CA" sz="7200" b="1" dirty="0"/>
              <a:t> </a:t>
            </a:r>
            <a:r>
              <a:rPr lang="en-CA" sz="7200" b="1" dirty="0">
                <a:solidFill>
                  <a:srgbClr val="FF0000"/>
                </a:solidFill>
              </a:rPr>
              <a:t>isn’t</a:t>
            </a:r>
            <a:r>
              <a:rPr lang="en-CA" sz="7200" b="1" dirty="0"/>
              <a:t> your brother, </a:t>
            </a:r>
            <a:r>
              <a:rPr lang="en-CA" sz="7200" b="1" dirty="0">
                <a:solidFill>
                  <a:srgbClr val="FF0000"/>
                </a:solidFill>
              </a:rPr>
              <a:t>is</a:t>
            </a:r>
            <a:r>
              <a:rPr lang="en-CA" sz="7200" b="1" dirty="0"/>
              <a:t> </a:t>
            </a:r>
            <a:r>
              <a:rPr lang="en-CA" sz="7200" b="1" dirty="0">
                <a:solidFill>
                  <a:srgbClr val="00B050"/>
                </a:solidFill>
              </a:rPr>
              <a:t>he</a:t>
            </a:r>
            <a:r>
              <a:rPr lang="en-CA" sz="7200" b="1" dirty="0"/>
              <a:t>?</a:t>
            </a:r>
          </a:p>
          <a:p>
            <a:r>
              <a:rPr lang="en-CA" sz="7200" b="1" dirty="0"/>
              <a:t>		   </a:t>
            </a:r>
            <a:r>
              <a:rPr lang="en-CA" sz="7200" b="1" dirty="0">
                <a:solidFill>
                  <a:schemeClr val="accent1">
                    <a:lumMod val="50000"/>
                  </a:schemeClr>
                </a:solidFill>
              </a:rPr>
              <a:t>-							   +</a:t>
            </a:r>
            <a:r>
              <a:rPr lang="en-CA" sz="7200" b="1" dirty="0"/>
              <a:t>	</a:t>
            </a:r>
            <a:endParaRPr lang="LID4096" sz="6000" b="1" dirty="0"/>
          </a:p>
        </p:txBody>
      </p:sp>
    </p:spTree>
    <p:extLst>
      <p:ext uri="{BB962C8B-B14F-4D97-AF65-F5344CB8AC3E}">
        <p14:creationId xmlns:p14="http://schemas.microsoft.com/office/powerpoint/2010/main" val="3547572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54C4BE-62D3-42B1-A63F-027C8DAFE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1450" y="200002"/>
            <a:ext cx="7889099" cy="665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4481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293</Words>
  <Application>Microsoft Office PowerPoint</Application>
  <PresentationFormat>Широкий екран</PresentationFormat>
  <Paragraphs>36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Calibri Light</vt:lpstr>
      <vt:lpstr>Тема Office</vt:lpstr>
      <vt:lpstr>Ask you friends if they do the following (Do you go to a sports centre?) - go to a sports centre - go to P.E. lessons  - play basketball - do karate - go cycling - watch sports programmes - go swimmimg - play ice hockey</vt:lpstr>
      <vt:lpstr>Question tags / tag questions</vt:lpstr>
      <vt:lpstr>Question tag : ДОПОМІЖНЕ СЛОВО + ХТО учні самостійно добирають заперечні форми поданих допоміжних слів</vt:lpstr>
      <vt:lpstr>Question tag : ДОПОМІЖНЕ СЛОВО + ХТО</vt:lpstr>
      <vt:lpstr>Question tag : ДОПОМІЖНЕ СЛОВО + ХТО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Ask you friends if they do the following - go to a sports centre - go to P.E. lessons  - play basketball - do karate - go cycling - watch sports programmes - go swimmimg - play ice hockey</dc:title>
  <dc:creator>Olha M</dc:creator>
  <cp:lastModifiedBy>Olha M</cp:lastModifiedBy>
  <cp:revision>5</cp:revision>
  <dcterms:created xsi:type="dcterms:W3CDTF">2021-01-17T21:11:30Z</dcterms:created>
  <dcterms:modified xsi:type="dcterms:W3CDTF">2021-05-08T19:02:08Z</dcterms:modified>
</cp:coreProperties>
</file>