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726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48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36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892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004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0084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505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961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544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95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517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64D9F-0E50-413D-BC81-FCF07CD7000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D05CB-32AE-4D28-B709-26646B0A84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085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799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535" y="-21791"/>
            <a:ext cx="9519385" cy="689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99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162" y="10608"/>
            <a:ext cx="9492381" cy="6847391"/>
          </a:xfrm>
        </p:spPr>
      </p:pic>
    </p:spTree>
    <p:extLst>
      <p:ext uri="{BB962C8B-B14F-4D97-AF65-F5344CB8AC3E}">
        <p14:creationId xmlns:p14="http://schemas.microsoft.com/office/powerpoint/2010/main" val="35094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036" y="54479"/>
            <a:ext cx="9403881" cy="6794108"/>
          </a:xfrm>
        </p:spPr>
      </p:pic>
    </p:spTree>
    <p:extLst>
      <p:ext uri="{BB962C8B-B14F-4D97-AF65-F5344CB8AC3E}">
        <p14:creationId xmlns:p14="http://schemas.microsoft.com/office/powerpoint/2010/main" val="162065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936" y="34372"/>
            <a:ext cx="9532109" cy="6823627"/>
          </a:xfrm>
        </p:spPr>
      </p:pic>
    </p:spTree>
    <p:extLst>
      <p:ext uri="{BB962C8B-B14F-4D97-AF65-F5344CB8AC3E}">
        <p14:creationId xmlns:p14="http://schemas.microsoft.com/office/powerpoint/2010/main" val="203337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094"/>
            <a:ext cx="12108580" cy="6842575"/>
          </a:xfrm>
        </p:spPr>
      </p:pic>
    </p:spTree>
    <p:extLst>
      <p:ext uri="{BB962C8B-B14F-4D97-AF65-F5344CB8AC3E}">
        <p14:creationId xmlns:p14="http://schemas.microsoft.com/office/powerpoint/2010/main" val="19731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2813"/>
          </a:xfrm>
        </p:spPr>
      </p:pic>
    </p:spTree>
    <p:extLst>
      <p:ext uri="{BB962C8B-B14F-4D97-AF65-F5344CB8AC3E}">
        <p14:creationId xmlns:p14="http://schemas.microsoft.com/office/powerpoint/2010/main" val="161744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-11663"/>
            <a:ext cx="9230628" cy="6869663"/>
          </a:xfrm>
        </p:spPr>
      </p:pic>
    </p:spTree>
    <p:extLst>
      <p:ext uri="{BB962C8B-B14F-4D97-AF65-F5344CB8AC3E}">
        <p14:creationId xmlns:p14="http://schemas.microsoft.com/office/powerpoint/2010/main" val="162782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909" y="-11952"/>
            <a:ext cx="9644514" cy="6863635"/>
          </a:xfrm>
        </p:spPr>
      </p:pic>
    </p:spTree>
    <p:extLst>
      <p:ext uri="{BB962C8B-B14F-4D97-AF65-F5344CB8AC3E}">
        <p14:creationId xmlns:p14="http://schemas.microsoft.com/office/powerpoint/2010/main" val="422225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7" y="1732"/>
            <a:ext cx="10607040" cy="6856267"/>
          </a:xfrm>
        </p:spPr>
      </p:pic>
    </p:spTree>
    <p:extLst>
      <p:ext uri="{BB962C8B-B14F-4D97-AF65-F5344CB8AC3E}">
        <p14:creationId xmlns:p14="http://schemas.microsoft.com/office/powerpoint/2010/main" val="4211231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6" y="0"/>
            <a:ext cx="10934299" cy="6839305"/>
          </a:xfrm>
        </p:spPr>
      </p:pic>
    </p:spTree>
    <p:extLst>
      <p:ext uri="{BB962C8B-B14F-4D97-AF65-F5344CB8AC3E}">
        <p14:creationId xmlns:p14="http://schemas.microsoft.com/office/powerpoint/2010/main" val="2823654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89" y="-13546"/>
            <a:ext cx="9172876" cy="6900833"/>
          </a:xfrm>
        </p:spPr>
      </p:pic>
    </p:spTree>
    <p:extLst>
      <p:ext uri="{BB962C8B-B14F-4D97-AF65-F5344CB8AC3E}">
        <p14:creationId xmlns:p14="http://schemas.microsoft.com/office/powerpoint/2010/main" val="307820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604"/>
            <a:ext cx="12192000" cy="6848334"/>
          </a:xfrm>
        </p:spPr>
      </p:pic>
    </p:spTree>
    <p:extLst>
      <p:ext uri="{BB962C8B-B14F-4D97-AF65-F5344CB8AC3E}">
        <p14:creationId xmlns:p14="http://schemas.microsoft.com/office/powerpoint/2010/main" val="97997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162" y="4834"/>
            <a:ext cx="9484367" cy="6853165"/>
          </a:xfrm>
        </p:spPr>
      </p:pic>
    </p:spTree>
    <p:extLst>
      <p:ext uri="{BB962C8B-B14F-4D97-AF65-F5344CB8AC3E}">
        <p14:creationId xmlns:p14="http://schemas.microsoft.com/office/powerpoint/2010/main" val="1104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49" y="21016"/>
            <a:ext cx="10472287" cy="6836984"/>
          </a:xfrm>
        </p:spPr>
      </p:pic>
    </p:spTree>
    <p:extLst>
      <p:ext uri="{BB962C8B-B14F-4D97-AF65-F5344CB8AC3E}">
        <p14:creationId xmlns:p14="http://schemas.microsoft.com/office/powerpoint/2010/main" val="58352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282" y="0"/>
            <a:ext cx="9981397" cy="6857999"/>
          </a:xfrm>
        </p:spPr>
      </p:pic>
    </p:spTree>
    <p:extLst>
      <p:ext uri="{BB962C8B-B14F-4D97-AF65-F5344CB8AC3E}">
        <p14:creationId xmlns:p14="http://schemas.microsoft.com/office/powerpoint/2010/main" val="393768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0"/>
            <a:ext cx="10135401" cy="6847645"/>
          </a:xfrm>
        </p:spPr>
      </p:pic>
    </p:spTree>
    <p:extLst>
      <p:ext uri="{BB962C8B-B14F-4D97-AF65-F5344CB8AC3E}">
        <p14:creationId xmlns:p14="http://schemas.microsoft.com/office/powerpoint/2010/main" val="87614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22" y="-50752"/>
            <a:ext cx="10587790" cy="6908752"/>
          </a:xfrm>
        </p:spPr>
      </p:pic>
    </p:spTree>
    <p:extLst>
      <p:ext uri="{BB962C8B-B14F-4D97-AF65-F5344CB8AC3E}">
        <p14:creationId xmlns:p14="http://schemas.microsoft.com/office/powerpoint/2010/main" val="3395433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01" y="-28128"/>
            <a:ext cx="10260531" cy="6846378"/>
          </a:xfrm>
        </p:spPr>
      </p:pic>
    </p:spTree>
    <p:extLst>
      <p:ext uri="{BB962C8B-B14F-4D97-AF65-F5344CB8AC3E}">
        <p14:creationId xmlns:p14="http://schemas.microsoft.com/office/powerpoint/2010/main" val="99834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404" y="29122"/>
            <a:ext cx="10173903" cy="6815804"/>
          </a:xfrm>
        </p:spPr>
      </p:pic>
    </p:spTree>
    <p:extLst>
      <p:ext uri="{BB962C8B-B14F-4D97-AF65-F5344CB8AC3E}">
        <p14:creationId xmlns:p14="http://schemas.microsoft.com/office/powerpoint/2010/main" val="177226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538" y="-13744"/>
            <a:ext cx="9477968" cy="6871744"/>
          </a:xfrm>
        </p:spPr>
      </p:pic>
    </p:spTree>
    <p:extLst>
      <p:ext uri="{BB962C8B-B14F-4D97-AF65-F5344CB8AC3E}">
        <p14:creationId xmlns:p14="http://schemas.microsoft.com/office/powerpoint/2010/main" val="134585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3" y="107"/>
            <a:ext cx="8085221" cy="6857893"/>
          </a:xfrm>
        </p:spPr>
      </p:pic>
    </p:spTree>
    <p:extLst>
      <p:ext uri="{BB962C8B-B14F-4D97-AF65-F5344CB8AC3E}">
        <p14:creationId xmlns:p14="http://schemas.microsoft.com/office/powerpoint/2010/main" val="302202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435" y="-19808"/>
            <a:ext cx="7459578" cy="6877808"/>
          </a:xfrm>
        </p:spPr>
      </p:pic>
    </p:spTree>
    <p:extLst>
      <p:ext uri="{BB962C8B-B14F-4D97-AF65-F5344CB8AC3E}">
        <p14:creationId xmlns:p14="http://schemas.microsoft.com/office/powerpoint/2010/main" val="284878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700" y="0"/>
            <a:ext cx="6785810" cy="6762199"/>
          </a:xfrm>
        </p:spPr>
      </p:pic>
    </p:spTree>
    <p:extLst>
      <p:ext uri="{BB962C8B-B14F-4D97-AF65-F5344CB8AC3E}">
        <p14:creationId xmlns:p14="http://schemas.microsoft.com/office/powerpoint/2010/main" val="327754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37" y="72414"/>
            <a:ext cx="5902316" cy="6785585"/>
          </a:xfrm>
        </p:spPr>
      </p:pic>
    </p:spTree>
    <p:extLst>
      <p:ext uri="{BB962C8B-B14F-4D97-AF65-F5344CB8AC3E}">
        <p14:creationId xmlns:p14="http://schemas.microsoft.com/office/powerpoint/2010/main" val="264605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369" y="0"/>
            <a:ext cx="9057261" cy="6858000"/>
          </a:xfrm>
        </p:spPr>
      </p:pic>
    </p:spTree>
    <p:extLst>
      <p:ext uri="{BB962C8B-B14F-4D97-AF65-F5344CB8AC3E}">
        <p14:creationId xmlns:p14="http://schemas.microsoft.com/office/powerpoint/2010/main" val="174331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Широкоэкранный</PresentationFormat>
  <Paragraphs>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Ascer</dc:creator>
  <cp:lastModifiedBy>Ascer</cp:lastModifiedBy>
  <cp:revision>7</cp:revision>
  <dcterms:created xsi:type="dcterms:W3CDTF">2024-10-14T18:42:24Z</dcterms:created>
  <dcterms:modified xsi:type="dcterms:W3CDTF">2024-10-14T19:14:00Z</dcterms:modified>
</cp:coreProperties>
</file>