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2" r:id="rId2"/>
  </p:sldMasterIdLst>
  <p:notesMasterIdLst>
    <p:notesMasterId r:id="rId9"/>
  </p:notesMasterIdLst>
  <p:sldIdLst>
    <p:sldId id="277" r:id="rId3"/>
    <p:sldId id="260" r:id="rId4"/>
    <p:sldId id="273" r:id="rId5"/>
    <p:sldId id="261" r:id="rId6"/>
    <p:sldId id="272" r:id="rId7"/>
    <p:sldId id="275" r:id="rId8"/>
  </p:sldIdLst>
  <p:sldSz cx="9144000" cy="5143500" type="screen16x9"/>
  <p:notesSz cx="6858000" cy="9144000"/>
  <p:embeddedFontLst>
    <p:embeddedFont>
      <p:font typeface="Source Code Pro" charset="0"/>
      <p:regular r:id="rId10"/>
      <p:bold r:id="rId11"/>
      <p:italic r:id="rId12"/>
      <p:boldItalic r:id="rId13"/>
    </p:embeddedFont>
    <p:embeddedFont>
      <p:font typeface="Bahnschrift SemiBold" pitchFamily="34" charset="0"/>
      <p:bold r:id="rId14"/>
    </p:embeddedFont>
    <p:embeddedFont>
      <p:font typeface="Bradley Hand ITC" pitchFamily="66" charset="0"/>
      <p:regular r:id="rId15"/>
    </p:embeddedFont>
    <p:embeddedFont>
      <p:font typeface="Candara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2" d="100"/>
          <a:sy n="102" d="100"/>
        </p:scale>
        <p:origin x="-45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7457810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18e324116c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18e324116c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8e324116c6_0_2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8e324116c6_0_2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d71c0b6fd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d71c0b6fd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d71c0b6fd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d71c0b6fd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d71c0b6fd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d71c0b6fd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d71c0b6fd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d71c0b6fd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00150"/>
            <a:ext cx="7772400" cy="1335081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67001"/>
            <a:ext cx="6400800" cy="11049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355244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9" y="3152694"/>
            <a:ext cx="2876429" cy="535520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3056467"/>
            <a:ext cx="5544515" cy="63760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3065672"/>
            <a:ext cx="5467980" cy="580704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3055631"/>
            <a:ext cx="3308000" cy="48866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3043916"/>
            <a:ext cx="8723376" cy="997406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1847670"/>
            <a:ext cx="7772400" cy="1143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078086"/>
            <a:ext cx="6417734" cy="70485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</p:spTree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009394"/>
            <a:ext cx="3822192" cy="25854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09394"/>
            <a:ext cx="3822192" cy="258546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3" y="2571751"/>
            <a:ext cx="3820055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71751"/>
            <a:ext cx="3822192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</p:spTree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7406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686050"/>
            <a:ext cx="3352800" cy="142875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1714500"/>
            <a:ext cx="3352800" cy="939546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371600"/>
            <a:ext cx="3904076" cy="28575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254000"/>
            <a:ext cx="3812645" cy="1822451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4" y="2089150"/>
            <a:ext cx="3818467" cy="18161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028700"/>
            <a:ext cx="3566160" cy="219456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85850"/>
            <a:ext cx="2057400" cy="3365500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85850"/>
            <a:ext cx="6019800" cy="3365501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18516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259572"/>
            <a:ext cx="8723376" cy="997406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8229600" cy="939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7623"/>
            <a:ext cx="378669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10/9/2023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9" y="4687623"/>
            <a:ext cx="378669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7623"/>
            <a:ext cx="116182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t>‹#›</a:t>
            </a:fld>
            <a:endParaRPr lang="u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006600"/>
            <a:ext cx="7408333" cy="2588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RZO2q6KNGE?si=Qo7WRDwBFFigORlB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shing.linguist.ua/prepareclasscd/units-1-4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uk/resource/60503081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5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2242500" cy="73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400" dirty="0">
                <a:latin typeface="Bahnschrift SemiBold" pitchFamily="34" charset="0"/>
              </a:rPr>
              <a:t>Form 5</a:t>
            </a:r>
            <a:endParaRPr sz="4400" dirty="0">
              <a:latin typeface="Bradley Hand ITC" pitchFamily="66" charset="0"/>
            </a:endParaRPr>
          </a:p>
        </p:txBody>
      </p:sp>
      <p:sp>
        <p:nvSpPr>
          <p:cNvPr id="102" name="Google Shape;102;p25"/>
          <p:cNvSpPr txBox="1">
            <a:spLocks noGrp="1"/>
          </p:cNvSpPr>
          <p:nvPr>
            <p:ph type="subTitle" idx="1"/>
          </p:nvPr>
        </p:nvSpPr>
        <p:spPr>
          <a:xfrm>
            <a:off x="174200" y="1653875"/>
            <a:ext cx="2838300" cy="79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0</a:t>
            </a:r>
            <a:r>
              <a:rPr lang="uk-UA" dirty="0" smtClean="0"/>
              <a:t>9</a:t>
            </a:r>
            <a:r>
              <a:rPr lang="uk" dirty="0" smtClean="0"/>
              <a:t>.</a:t>
            </a:r>
            <a:r>
              <a:rPr lang="en-US" dirty="0" smtClean="0"/>
              <a:t>10</a:t>
            </a:r>
            <a:r>
              <a:rPr lang="uk" dirty="0" smtClean="0"/>
              <a:t>.23</a:t>
            </a:r>
            <a:endParaRPr dirty="0"/>
          </a:p>
        </p:txBody>
      </p:sp>
      <p:pic>
        <p:nvPicPr>
          <p:cNvPr id="103" name="Google Shape;10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33453" y="170850"/>
            <a:ext cx="3396950" cy="4801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5"/>
          <p:cNvSpPr txBox="1"/>
          <p:nvPr/>
        </p:nvSpPr>
        <p:spPr>
          <a:xfrm>
            <a:off x="857000" y="2752500"/>
            <a:ext cx="4797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en-US" dirty="0" smtClean="0">
                <a:latin typeface="Source Code Pro" charset="0"/>
                <a:ea typeface="Source Code Pro"/>
                <a:cs typeface="Source Code Pro" charset="0"/>
                <a:sym typeface="Source Code Pro"/>
              </a:rPr>
              <a:t>All about me.</a:t>
            </a:r>
            <a:r>
              <a:rPr lang="uk-UA" dirty="0" smtClean="0">
                <a:latin typeface="Source Code Pro" charset="0"/>
                <a:ea typeface="Source Code Pro"/>
                <a:cs typeface="Source Code Pro" charset="0"/>
                <a:sym typeface="Source Code Pro"/>
              </a:rPr>
              <a:t> </a:t>
            </a:r>
            <a:r>
              <a:rPr lang="en-US" dirty="0" smtClean="0">
                <a:latin typeface="Source Code Pro" charset="0"/>
                <a:ea typeface="Source Code Pro"/>
                <a:cs typeface="Source Code Pro" charset="0"/>
                <a:sym typeface="Source Code Pro"/>
              </a:rPr>
              <a:t>Feelings</a:t>
            </a:r>
            <a:r>
              <a:rPr lang="en-US" dirty="0" smtClean="0"/>
              <a:t>.</a:t>
            </a:r>
            <a:endParaRPr dirty="0">
              <a:latin typeface="Source Code Pro" charset="0"/>
              <a:ea typeface="Source Code Pro"/>
              <a:cs typeface="Source Code Pro" charset="0"/>
              <a:sym typeface="Source Code Pro"/>
            </a:endParaRPr>
          </a:p>
        </p:txBody>
      </p:sp>
    </p:spTree>
    <p:extLst>
      <p:ext uri="{BB962C8B-B14F-4D97-AF65-F5344CB8AC3E}">
        <p14:creationId xmlns:p14="http://schemas.microsoft.com/office/powerpoint/2010/main" val="3750933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9"/>
          <p:cNvSpPr txBox="1">
            <a:spLocks noGrp="1"/>
          </p:cNvSpPr>
          <p:nvPr>
            <p:ph type="title"/>
          </p:nvPr>
        </p:nvSpPr>
        <p:spPr>
          <a:xfrm>
            <a:off x="95174" y="151275"/>
            <a:ext cx="8134425" cy="80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New words</a:t>
            </a:r>
            <a:endParaRPr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311700" y="1228675"/>
            <a:ext cx="3289916" cy="3340200"/>
          </a:xfrm>
        </p:spPr>
        <p:txBody>
          <a:bodyPr/>
          <a:lstStyle/>
          <a:p>
            <a:pPr marL="114300" indent="0">
              <a:buNone/>
            </a:pPr>
            <a:r>
              <a:rPr lang="uk-UA" dirty="0" smtClean="0"/>
              <a:t>Вчимо нові слова (підручник ст. 126) та відео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youtu.be/ZRZO2q6KNGE?si=Qo7WRDwBFFigORlB</a:t>
            </a:r>
            <a:r>
              <a:rPr lang="en-US" dirty="0" smtClean="0"/>
              <a:t> </a:t>
            </a:r>
            <a:endParaRPr lang="uk-UA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6" y="980427"/>
            <a:ext cx="2248094" cy="33963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0"/>
          <p:cNvSpPr txBox="1">
            <a:spLocks noGrp="1"/>
          </p:cNvSpPr>
          <p:nvPr>
            <p:ph type="title"/>
          </p:nvPr>
        </p:nvSpPr>
        <p:spPr>
          <a:xfrm>
            <a:off x="95175" y="151274"/>
            <a:ext cx="8516980" cy="13789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 smtClean="0"/>
              <a:t>Student’s book.</a:t>
            </a:r>
            <a:r>
              <a:rPr lang="en-US" dirty="0" smtClean="0"/>
              <a:t> p.16</a:t>
            </a:r>
            <a:r>
              <a:rPr lang="uk-UA" dirty="0" smtClean="0"/>
              <a:t> </a:t>
            </a:r>
            <a:r>
              <a:rPr lang="en-US" dirty="0" smtClean="0"/>
              <a:t>ex.1 </a:t>
            </a:r>
            <a:endParaRPr dirty="0"/>
          </a:p>
        </p:txBody>
      </p:sp>
      <p:sp>
        <p:nvSpPr>
          <p:cNvPr id="14" name="Google Shape;156;p30"/>
          <p:cNvSpPr txBox="1">
            <a:spLocks/>
          </p:cNvSpPr>
          <p:nvPr/>
        </p:nvSpPr>
        <p:spPr>
          <a:xfrm>
            <a:off x="321061" y="1261805"/>
            <a:ext cx="2207535" cy="114157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rmAutofit fontScale="85000" lnSpcReduction="10000"/>
          </a:bodyPr>
          <a:lstStyle>
            <a:lvl1pPr marL="457200" lvl="0" indent="-3429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ymbol" pitchFamily="18" charset="2"/>
              <a:buChar char="●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○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lvl="2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■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lvl="3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●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lvl="4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○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lvl="5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■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lvl="6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●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lvl="7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○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lvl="8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■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Font typeface="Symbol" pitchFamily="18" charset="2"/>
              <a:buNone/>
            </a:pPr>
            <a:r>
              <a:rPr lang="uk-UA" sz="2000" dirty="0" smtClean="0"/>
              <a:t>Ст. 1</a:t>
            </a:r>
            <a:r>
              <a:rPr lang="en-US" sz="2000" dirty="0" smtClean="0"/>
              <a:t>6</a:t>
            </a:r>
            <a:r>
              <a:rPr lang="uk-UA" sz="2000" dirty="0" smtClean="0"/>
              <a:t> </a:t>
            </a:r>
            <a:r>
              <a:rPr lang="uk-UA" sz="2000" dirty="0" err="1" smtClean="0"/>
              <a:t>впр</a:t>
            </a:r>
            <a:r>
              <a:rPr lang="uk-UA" sz="2000" dirty="0" smtClean="0"/>
              <a:t>. 1. Подивись на фото і </a:t>
            </a:r>
            <a:r>
              <a:rPr lang="uk-UA" sz="2000" dirty="0" err="1" smtClean="0"/>
              <a:t>продовжи</a:t>
            </a:r>
            <a:r>
              <a:rPr lang="uk-UA" sz="2000" dirty="0" smtClean="0"/>
              <a:t> речення.</a:t>
            </a:r>
            <a:r>
              <a:rPr lang="en-US" sz="2000" dirty="0" smtClean="0"/>
              <a:t> </a:t>
            </a: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216" y="995055"/>
            <a:ext cx="6234793" cy="36309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16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0"/>
          <p:cNvSpPr txBox="1">
            <a:spLocks noGrp="1"/>
          </p:cNvSpPr>
          <p:nvPr>
            <p:ph type="title"/>
          </p:nvPr>
        </p:nvSpPr>
        <p:spPr>
          <a:xfrm>
            <a:off x="95175" y="151274"/>
            <a:ext cx="8516980" cy="13789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Student’s</a:t>
            </a:r>
            <a:r>
              <a:rPr lang="uk" dirty="0" smtClean="0"/>
              <a:t> book.</a:t>
            </a:r>
            <a:r>
              <a:rPr lang="en-US" dirty="0" smtClean="0"/>
              <a:t> p.16</a:t>
            </a:r>
            <a:r>
              <a:rPr lang="uk-UA" dirty="0" smtClean="0"/>
              <a:t> </a:t>
            </a:r>
            <a:r>
              <a:rPr lang="en-US" dirty="0" smtClean="0"/>
              <a:t>ex.3, 4.  </a:t>
            </a:r>
            <a:endParaRPr dirty="0"/>
          </a:p>
        </p:txBody>
      </p:sp>
      <p:sp>
        <p:nvSpPr>
          <p:cNvPr id="2" name="TextBox 1"/>
          <p:cNvSpPr txBox="1"/>
          <p:nvPr/>
        </p:nvSpPr>
        <p:spPr>
          <a:xfrm>
            <a:off x="6214188" y="1365448"/>
            <a:ext cx="27058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Підручник. Ст. </a:t>
            </a:r>
            <a:r>
              <a:rPr lang="en-US" b="1" dirty="0" smtClean="0"/>
              <a:t>16 </a:t>
            </a:r>
            <a:r>
              <a:rPr lang="uk-UA" b="1" dirty="0" err="1" smtClean="0"/>
              <a:t>впр</a:t>
            </a:r>
            <a:r>
              <a:rPr lang="uk-UA" b="1" dirty="0" smtClean="0"/>
              <a:t>. </a:t>
            </a:r>
            <a:r>
              <a:rPr lang="en-US" b="1" dirty="0" smtClean="0"/>
              <a:t>3</a:t>
            </a:r>
            <a:r>
              <a:rPr lang="uk-UA" b="1" dirty="0" smtClean="0"/>
              <a:t>. Подивись на малюнки, послухай історію</a:t>
            </a:r>
            <a:r>
              <a:rPr lang="en-US" b="1" dirty="0" smtClean="0"/>
              <a:t> (</a:t>
            </a:r>
            <a:r>
              <a:rPr lang="uk-UA" b="1" dirty="0" smtClean="0"/>
              <a:t>Аудіо 22 </a:t>
            </a:r>
            <a:r>
              <a:rPr lang="en-US" b="1" dirty="0">
                <a:hlinkClick r:id="rId3"/>
              </a:rPr>
              <a:t>https://publishing.linguist.ua/prepareclasscd/units-1-4</a:t>
            </a:r>
            <a:r>
              <a:rPr lang="en-US" b="1" dirty="0" smtClean="0">
                <a:hlinkClick r:id="rId3"/>
              </a:rPr>
              <a:t>/</a:t>
            </a:r>
            <a:r>
              <a:rPr lang="uk-UA" b="1" dirty="0" smtClean="0"/>
              <a:t> </a:t>
            </a:r>
            <a:r>
              <a:rPr lang="en-US" b="1" dirty="0" smtClean="0"/>
              <a:t>)</a:t>
            </a:r>
            <a:r>
              <a:rPr lang="uk-UA" b="1" dirty="0" smtClean="0"/>
              <a:t> і постав малюнки у правильному порядку.</a:t>
            </a:r>
          </a:p>
          <a:p>
            <a:endParaRPr lang="uk-UA" b="1" dirty="0" smtClean="0"/>
          </a:p>
          <a:p>
            <a:r>
              <a:rPr lang="uk-UA" b="1" dirty="0" err="1" smtClean="0"/>
              <a:t>Впр</a:t>
            </a:r>
            <a:r>
              <a:rPr lang="uk-UA" b="1" dirty="0" smtClean="0"/>
              <a:t>. </a:t>
            </a:r>
            <a:r>
              <a:rPr lang="en-US" b="1" dirty="0" smtClean="0"/>
              <a:t>4</a:t>
            </a:r>
            <a:r>
              <a:rPr lang="uk-UA" b="1" dirty="0" smtClean="0"/>
              <a:t> . Послухай ще раз і напиши так або ні.</a:t>
            </a:r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16" y="1176453"/>
            <a:ext cx="5786371" cy="3149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56;p30"/>
          <p:cNvSpPr txBox="1">
            <a:spLocks/>
          </p:cNvSpPr>
          <p:nvPr/>
        </p:nvSpPr>
        <p:spPr>
          <a:xfrm>
            <a:off x="377045" y="1950937"/>
            <a:ext cx="3039911" cy="114157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rmAutofit fontScale="92500" lnSpcReduction="10000"/>
          </a:bodyPr>
          <a:lstStyle>
            <a:lvl1pPr marL="457200" lvl="0" indent="-3429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Symbol" pitchFamily="18" charset="2"/>
              <a:buChar char="●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○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lvl="2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■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lvl="3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●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lvl="4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○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lvl="5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■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lvl="6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●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lvl="7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○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lvl="8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Symbol" pitchFamily="18" charset="2"/>
              <a:buChar char="■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uk-UA" sz="2000" dirty="0" smtClean="0"/>
              <a:t>Пограй у гру </a:t>
            </a:r>
            <a:r>
              <a:rPr lang="en-US" sz="2000" dirty="0">
                <a:hlinkClick r:id="rId3"/>
              </a:rPr>
              <a:t>https://</a:t>
            </a:r>
            <a:r>
              <a:rPr lang="en-US" sz="2000" dirty="0" smtClean="0">
                <a:hlinkClick r:id="rId3"/>
              </a:rPr>
              <a:t>wordwall.net/uk/resource/60503081</a:t>
            </a:r>
            <a:r>
              <a:rPr lang="uk-UA" sz="2000" dirty="0" smtClean="0"/>
              <a:t> </a:t>
            </a:r>
            <a:endParaRPr lang="ru-RU" sz="2000" dirty="0"/>
          </a:p>
        </p:txBody>
      </p:sp>
      <p:sp>
        <p:nvSpPr>
          <p:cNvPr id="9" name="Google Shape;155;p30"/>
          <p:cNvSpPr txBox="1">
            <a:spLocks noGrp="1"/>
          </p:cNvSpPr>
          <p:nvPr>
            <p:ph type="title"/>
          </p:nvPr>
        </p:nvSpPr>
        <p:spPr>
          <a:xfrm>
            <a:off x="95250" y="150813"/>
            <a:ext cx="8516938" cy="137953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smtClean="0"/>
              <a:t>It’s time to have fun!</a:t>
            </a:r>
            <a:endParaRPr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1" y="1245614"/>
            <a:ext cx="5416090" cy="3205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274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0"/>
          <p:cNvSpPr txBox="1">
            <a:spLocks noGrp="1"/>
          </p:cNvSpPr>
          <p:nvPr>
            <p:ph type="title"/>
          </p:nvPr>
        </p:nvSpPr>
        <p:spPr>
          <a:xfrm>
            <a:off x="177283" y="151274"/>
            <a:ext cx="8434872" cy="13789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 smtClean="0"/>
              <a:t>ДЗ. </a:t>
            </a:r>
            <a:r>
              <a:rPr lang="en-US" dirty="0" smtClean="0"/>
              <a:t>Work</a:t>
            </a:r>
            <a:r>
              <a:rPr lang="uk" dirty="0" smtClean="0"/>
              <a:t> book.</a:t>
            </a:r>
            <a:r>
              <a:rPr lang="en-US" dirty="0" smtClean="0"/>
              <a:t> </a:t>
            </a:r>
            <a:r>
              <a:rPr lang="en-US" dirty="0" smtClean="0"/>
              <a:t>p.1</a:t>
            </a:r>
            <a:r>
              <a:rPr lang="uk-UA" dirty="0" smtClean="0"/>
              <a:t>4 </a:t>
            </a:r>
            <a:r>
              <a:rPr lang="en-US" dirty="0" smtClean="0"/>
              <a:t>ex. 1</a:t>
            </a:r>
            <a:r>
              <a:rPr lang="uk-UA" dirty="0" smtClean="0"/>
              <a:t>, </a:t>
            </a:r>
            <a:r>
              <a:rPr lang="uk-UA" dirty="0" smtClean="0"/>
              <a:t>2</a:t>
            </a:r>
            <a:endParaRPr dirty="0"/>
          </a:p>
        </p:txBody>
      </p:sp>
      <p:sp>
        <p:nvSpPr>
          <p:cNvPr id="2" name="TextBox 1"/>
          <p:cNvSpPr txBox="1"/>
          <p:nvPr/>
        </p:nvSpPr>
        <p:spPr>
          <a:xfrm>
            <a:off x="533836" y="807497"/>
            <a:ext cx="32077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Робочий зошит.</a:t>
            </a:r>
            <a:r>
              <a:rPr lang="en-US" b="1" dirty="0" smtClean="0"/>
              <a:t> </a:t>
            </a:r>
            <a:endParaRPr lang="uk-UA" b="1" dirty="0" smtClean="0"/>
          </a:p>
          <a:p>
            <a:r>
              <a:rPr lang="uk-UA" b="1" dirty="0" smtClean="0"/>
              <a:t>Ст. 14 </a:t>
            </a:r>
            <a:r>
              <a:rPr lang="uk-UA" b="1" dirty="0" err="1" smtClean="0"/>
              <a:t>впр</a:t>
            </a:r>
            <a:r>
              <a:rPr lang="uk-UA" b="1" dirty="0" smtClean="0"/>
              <a:t>. 1. Утвори слова з букв.</a:t>
            </a:r>
          </a:p>
          <a:p>
            <a:r>
              <a:rPr lang="uk-UA" b="1" dirty="0" smtClean="0"/>
              <a:t>Ст.14 </a:t>
            </a:r>
            <a:r>
              <a:rPr lang="uk-UA" b="1" dirty="0" err="1" smtClean="0"/>
              <a:t>впр</a:t>
            </a:r>
            <a:r>
              <a:rPr lang="uk-UA" b="1" dirty="0" smtClean="0"/>
              <a:t>. 2. Допиши в речення нові слова</a:t>
            </a:r>
            <a:endParaRPr lang="uk-UA" b="1" i="1" dirty="0" smtClean="0"/>
          </a:p>
          <a:p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36" y="1987420"/>
            <a:ext cx="2633837" cy="21085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38"/>
          <a:stretch/>
        </p:blipFill>
        <p:spPr bwMode="auto">
          <a:xfrm>
            <a:off x="3427370" y="1284550"/>
            <a:ext cx="2085975" cy="36824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 bwMode="auto">
          <a:xfrm>
            <a:off x="5513345" y="1761604"/>
            <a:ext cx="1933575" cy="3249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85"/>
          <a:stretch/>
        </p:blipFill>
        <p:spPr bwMode="auto">
          <a:xfrm>
            <a:off x="7089128" y="2903399"/>
            <a:ext cx="1933575" cy="1097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41"/>
          <a:stretch/>
        </p:blipFill>
        <p:spPr bwMode="auto">
          <a:xfrm>
            <a:off x="5513345" y="807497"/>
            <a:ext cx="2085975" cy="10379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260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149</Words>
  <Application>Microsoft Office PowerPoint</Application>
  <PresentationFormat>Экран (16:9)</PresentationFormat>
  <Paragraphs>17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Arial</vt:lpstr>
      <vt:lpstr>Symbol</vt:lpstr>
      <vt:lpstr>Source Code Pro</vt:lpstr>
      <vt:lpstr>Bahnschrift SemiBold</vt:lpstr>
      <vt:lpstr>Bradley Hand ITC</vt:lpstr>
      <vt:lpstr>Candara</vt:lpstr>
      <vt:lpstr>Simple Light</vt:lpstr>
      <vt:lpstr>Волна</vt:lpstr>
      <vt:lpstr>Form 5</vt:lpstr>
      <vt:lpstr>New words</vt:lpstr>
      <vt:lpstr>Student’s book. p.16 ex.1 </vt:lpstr>
      <vt:lpstr>Student’s book. p.16 ex.3, 4.  </vt:lpstr>
      <vt:lpstr>It’s time to have fun!</vt:lpstr>
      <vt:lpstr>ДЗ. Work book. p.14 ex. 1, 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Form 5</dc:title>
  <dc:creator>q</dc:creator>
  <cp:lastModifiedBy>q</cp:lastModifiedBy>
  <cp:revision>37</cp:revision>
  <dcterms:modified xsi:type="dcterms:W3CDTF">2023-10-09T04:18:39Z</dcterms:modified>
</cp:coreProperties>
</file>