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8288000" cy="10287000"/>
  <p:notesSz cx="6858000" cy="9144000"/>
  <p:embeddedFontLst>
    <p:embeddedFont>
      <p:font typeface="Comic Sans Bold" panose="020B0604020202020204" charset="0"/>
      <p:regular r:id="rId10"/>
    </p:embeddedFont>
    <p:embeddedFont>
      <p:font typeface="PT Serif Bold" panose="020B0604020202020204" charset="-52"/>
      <p:regular r:id="rId11"/>
    </p:embeddedFont>
    <p:embeddedFont>
      <p:font typeface="PT Serif Bold Italics" panose="020B0604020202020204" charset="-52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105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12" Type="http://schemas.openxmlformats.org/officeDocument/2006/relationships/image" Target="../media/image30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sv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7" Type="http://schemas.openxmlformats.org/officeDocument/2006/relationships/image" Target="../media/image36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7.png"/><Relationship Id="rId7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84000"/>
            </a:blip>
            <a:stretch>
              <a:fillRect t="-38888" b="-38888"/>
            </a:stretch>
          </a:blipFill>
        </p:spPr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141207">
            <a:off x="10289395" y="1511007"/>
            <a:ext cx="8301729" cy="7918316"/>
            <a:chOff x="0" y="0"/>
            <a:chExt cx="6324600" cy="6032500"/>
          </a:xfrm>
        </p:grpSpPr>
        <p:sp>
          <p:nvSpPr>
            <p:cNvPr id="4" name="Freeform 4"/>
            <p:cNvSpPr/>
            <p:nvPr/>
          </p:nvSpPr>
          <p:spPr>
            <a:xfrm>
              <a:off x="127000" y="127000"/>
              <a:ext cx="6070600" cy="5778500"/>
            </a:xfrm>
            <a:custGeom>
              <a:avLst/>
              <a:gdLst/>
              <a:ahLst/>
              <a:cxnLst/>
              <a:rect l="l" t="t" r="r" b="b"/>
              <a:pathLst>
                <a:path w="6070600" h="5778500">
                  <a:moveTo>
                    <a:pt x="0" y="0"/>
                  </a:moveTo>
                  <a:lnTo>
                    <a:pt x="6070600" y="0"/>
                  </a:lnTo>
                  <a:lnTo>
                    <a:pt x="6070600" y="5778500"/>
                  </a:lnTo>
                  <a:lnTo>
                    <a:pt x="0" y="5778500"/>
                  </a:lnTo>
                  <a:close/>
                </a:path>
              </a:pathLst>
            </a:custGeom>
            <a:blipFill>
              <a:blip r:embed="rId3"/>
              <a:stretch>
                <a:fillRect l="-21435" r="-21435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6324600" cy="6032500"/>
            </a:xfrm>
            <a:custGeom>
              <a:avLst/>
              <a:gdLst/>
              <a:ahLst/>
              <a:cxnLst/>
              <a:rect l="l" t="t" r="r" b="b"/>
              <a:pathLst>
                <a:path w="6324600" h="6032500">
                  <a:moveTo>
                    <a:pt x="6324600" y="6032500"/>
                  </a:moveTo>
                  <a:lnTo>
                    <a:pt x="0" y="6032500"/>
                  </a:lnTo>
                  <a:lnTo>
                    <a:pt x="0" y="0"/>
                  </a:lnTo>
                  <a:lnTo>
                    <a:pt x="6324600" y="0"/>
                  </a:lnTo>
                  <a:lnTo>
                    <a:pt x="6324600" y="6032500"/>
                  </a:lnTo>
                  <a:close/>
                  <a:moveTo>
                    <a:pt x="127000" y="5905500"/>
                  </a:moveTo>
                  <a:lnTo>
                    <a:pt x="6197600" y="5905500"/>
                  </a:lnTo>
                  <a:lnTo>
                    <a:pt x="6197600" y="127000"/>
                  </a:lnTo>
                  <a:lnTo>
                    <a:pt x="127000" y="127000"/>
                  </a:lnTo>
                  <a:lnTo>
                    <a:pt x="127000" y="590550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 rot="297417">
            <a:off x="7650237" y="3708343"/>
            <a:ext cx="2987526" cy="5769810"/>
            <a:chOff x="0" y="0"/>
            <a:chExt cx="3290570" cy="6355080"/>
          </a:xfrm>
        </p:grpSpPr>
        <p:sp>
          <p:nvSpPr>
            <p:cNvPr id="7" name="Freeform 7"/>
            <p:cNvSpPr/>
            <p:nvPr/>
          </p:nvSpPr>
          <p:spPr>
            <a:xfrm>
              <a:off x="0" y="1270"/>
              <a:ext cx="3289300" cy="6353810"/>
            </a:xfrm>
            <a:custGeom>
              <a:avLst/>
              <a:gdLst/>
              <a:ahLst/>
              <a:cxnLst/>
              <a:rect l="l" t="t" r="r" b="b"/>
              <a:pathLst>
                <a:path w="3289300" h="6353810">
                  <a:moveTo>
                    <a:pt x="3289300" y="6353810"/>
                  </a:moveTo>
                  <a:lnTo>
                    <a:pt x="0" y="6353810"/>
                  </a:lnTo>
                  <a:lnTo>
                    <a:pt x="0" y="0"/>
                  </a:lnTo>
                  <a:lnTo>
                    <a:pt x="3289300" y="0"/>
                  </a:lnTo>
                  <a:lnTo>
                    <a:pt x="3289300" y="635381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79070" y="3233420"/>
              <a:ext cx="2928620" cy="2940050"/>
            </a:xfrm>
            <a:custGeom>
              <a:avLst/>
              <a:gdLst/>
              <a:ahLst/>
              <a:cxnLst/>
              <a:rect l="l" t="t" r="r" b="b"/>
              <a:pathLst>
                <a:path w="2928620" h="2940050">
                  <a:moveTo>
                    <a:pt x="2928620" y="2940050"/>
                  </a:moveTo>
                  <a:lnTo>
                    <a:pt x="0" y="2940050"/>
                  </a:lnTo>
                  <a:lnTo>
                    <a:pt x="0" y="0"/>
                  </a:lnTo>
                  <a:lnTo>
                    <a:pt x="2928620" y="0"/>
                  </a:lnTo>
                  <a:lnTo>
                    <a:pt x="2928620" y="2940050"/>
                  </a:lnTo>
                  <a:lnTo>
                    <a:pt x="2928620" y="2940050"/>
                  </a:lnTo>
                  <a:close/>
                </a:path>
              </a:pathLst>
            </a:custGeom>
            <a:blipFill>
              <a:blip r:embed="rId4"/>
              <a:stretch>
                <a:fillRect l="-25269" r="-25269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81610" y="180340"/>
              <a:ext cx="2928620" cy="2940050"/>
            </a:xfrm>
            <a:custGeom>
              <a:avLst/>
              <a:gdLst/>
              <a:ahLst/>
              <a:cxnLst/>
              <a:rect l="l" t="t" r="r" b="b"/>
              <a:pathLst>
                <a:path w="2928620" h="2940050">
                  <a:moveTo>
                    <a:pt x="2928620" y="2940050"/>
                  </a:moveTo>
                  <a:lnTo>
                    <a:pt x="0" y="2940050"/>
                  </a:lnTo>
                  <a:lnTo>
                    <a:pt x="0" y="0"/>
                  </a:lnTo>
                  <a:lnTo>
                    <a:pt x="2928620" y="0"/>
                  </a:lnTo>
                  <a:lnTo>
                    <a:pt x="2928620" y="2940050"/>
                  </a:lnTo>
                  <a:lnTo>
                    <a:pt x="2928620" y="2940050"/>
                  </a:lnTo>
                  <a:close/>
                </a:path>
              </a:pathLst>
            </a:custGeom>
            <a:blipFill>
              <a:blip r:embed="rId5"/>
              <a:stretch>
                <a:fillRect l="-23099" r="-23099"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>
              <a:off x="54610" y="439420"/>
              <a:ext cx="3173730" cy="5429250"/>
            </a:xfrm>
            <a:custGeom>
              <a:avLst/>
              <a:gdLst/>
              <a:ahLst/>
              <a:cxnLst/>
              <a:rect l="l" t="t" r="r" b="b"/>
              <a:pathLst>
                <a:path w="3173730" h="5429250">
                  <a:moveTo>
                    <a:pt x="3117850" y="751840"/>
                  </a:moveTo>
                  <a:lnTo>
                    <a:pt x="3117850" y="716280"/>
                  </a:lnTo>
                  <a:lnTo>
                    <a:pt x="3129280" y="716280"/>
                  </a:lnTo>
                  <a:lnTo>
                    <a:pt x="3129280" y="740410"/>
                  </a:lnTo>
                  <a:lnTo>
                    <a:pt x="3140710" y="740410"/>
                  </a:lnTo>
                  <a:lnTo>
                    <a:pt x="3140710" y="717550"/>
                  </a:lnTo>
                  <a:lnTo>
                    <a:pt x="3152140" y="717550"/>
                  </a:lnTo>
                  <a:lnTo>
                    <a:pt x="3152140" y="740410"/>
                  </a:lnTo>
                  <a:lnTo>
                    <a:pt x="3173730" y="740410"/>
                  </a:lnTo>
                  <a:lnTo>
                    <a:pt x="3173730" y="751840"/>
                  </a:lnTo>
                  <a:lnTo>
                    <a:pt x="3117850" y="751840"/>
                  </a:lnTo>
                  <a:close/>
                  <a:moveTo>
                    <a:pt x="3117850" y="702310"/>
                  </a:moveTo>
                  <a:lnTo>
                    <a:pt x="3117850" y="690880"/>
                  </a:lnTo>
                  <a:lnTo>
                    <a:pt x="3171190" y="690880"/>
                  </a:lnTo>
                  <a:lnTo>
                    <a:pt x="3171190" y="702310"/>
                  </a:lnTo>
                  <a:lnTo>
                    <a:pt x="3117850" y="702310"/>
                  </a:lnTo>
                  <a:close/>
                  <a:moveTo>
                    <a:pt x="3117850" y="674370"/>
                  </a:moveTo>
                  <a:lnTo>
                    <a:pt x="3117850" y="662940"/>
                  </a:lnTo>
                  <a:lnTo>
                    <a:pt x="3161030" y="662940"/>
                  </a:lnTo>
                  <a:lnTo>
                    <a:pt x="3161030" y="640080"/>
                  </a:lnTo>
                  <a:lnTo>
                    <a:pt x="3172460" y="640080"/>
                  </a:lnTo>
                  <a:lnTo>
                    <a:pt x="3172460" y="674370"/>
                  </a:lnTo>
                  <a:lnTo>
                    <a:pt x="3117850" y="674370"/>
                  </a:lnTo>
                  <a:close/>
                  <a:moveTo>
                    <a:pt x="3117850" y="628650"/>
                  </a:moveTo>
                  <a:lnTo>
                    <a:pt x="3117850" y="610870"/>
                  </a:lnTo>
                  <a:lnTo>
                    <a:pt x="3153410" y="598170"/>
                  </a:lnTo>
                  <a:lnTo>
                    <a:pt x="3153410" y="598170"/>
                  </a:lnTo>
                  <a:lnTo>
                    <a:pt x="3117850" y="585470"/>
                  </a:lnTo>
                  <a:lnTo>
                    <a:pt x="3117850" y="567690"/>
                  </a:lnTo>
                  <a:lnTo>
                    <a:pt x="3171190" y="567690"/>
                  </a:lnTo>
                  <a:lnTo>
                    <a:pt x="3171190" y="579120"/>
                  </a:lnTo>
                  <a:lnTo>
                    <a:pt x="3129280" y="579120"/>
                  </a:lnTo>
                  <a:lnTo>
                    <a:pt x="3129280" y="579120"/>
                  </a:lnTo>
                  <a:lnTo>
                    <a:pt x="3171190" y="593090"/>
                  </a:lnTo>
                  <a:lnTo>
                    <a:pt x="3171190" y="601980"/>
                  </a:lnTo>
                  <a:lnTo>
                    <a:pt x="3129280" y="615950"/>
                  </a:lnTo>
                  <a:lnTo>
                    <a:pt x="3129280" y="615950"/>
                  </a:lnTo>
                  <a:lnTo>
                    <a:pt x="3171190" y="615950"/>
                  </a:lnTo>
                  <a:lnTo>
                    <a:pt x="3171190" y="627380"/>
                  </a:lnTo>
                  <a:lnTo>
                    <a:pt x="3117850" y="628650"/>
                  </a:lnTo>
                  <a:lnTo>
                    <a:pt x="3117850" y="628650"/>
                  </a:lnTo>
                  <a:close/>
                  <a:moveTo>
                    <a:pt x="3117850" y="523240"/>
                  </a:moveTo>
                  <a:lnTo>
                    <a:pt x="3117850" y="506730"/>
                  </a:lnTo>
                  <a:lnTo>
                    <a:pt x="3155950" y="483870"/>
                  </a:lnTo>
                  <a:lnTo>
                    <a:pt x="3155950" y="483870"/>
                  </a:lnTo>
                  <a:lnTo>
                    <a:pt x="3117850" y="483870"/>
                  </a:lnTo>
                  <a:lnTo>
                    <a:pt x="3117850" y="472440"/>
                  </a:lnTo>
                  <a:lnTo>
                    <a:pt x="3171190" y="472440"/>
                  </a:lnTo>
                  <a:lnTo>
                    <a:pt x="3171190" y="487680"/>
                  </a:lnTo>
                  <a:lnTo>
                    <a:pt x="3133090" y="511810"/>
                  </a:lnTo>
                  <a:lnTo>
                    <a:pt x="3133090" y="511810"/>
                  </a:lnTo>
                  <a:lnTo>
                    <a:pt x="3171190" y="511810"/>
                  </a:lnTo>
                  <a:lnTo>
                    <a:pt x="3171190" y="523240"/>
                  </a:lnTo>
                  <a:lnTo>
                    <a:pt x="3117850" y="523240"/>
                  </a:lnTo>
                  <a:close/>
                  <a:moveTo>
                    <a:pt x="3117850" y="454660"/>
                  </a:moveTo>
                  <a:lnTo>
                    <a:pt x="3117850" y="417830"/>
                  </a:lnTo>
                  <a:lnTo>
                    <a:pt x="3129280" y="417830"/>
                  </a:lnTo>
                  <a:lnTo>
                    <a:pt x="3129280" y="443230"/>
                  </a:lnTo>
                  <a:lnTo>
                    <a:pt x="3139440" y="443230"/>
                  </a:lnTo>
                  <a:lnTo>
                    <a:pt x="3139440" y="420370"/>
                  </a:lnTo>
                  <a:lnTo>
                    <a:pt x="3150870" y="420370"/>
                  </a:lnTo>
                  <a:lnTo>
                    <a:pt x="3150870" y="443230"/>
                  </a:lnTo>
                  <a:lnTo>
                    <a:pt x="3162300" y="443230"/>
                  </a:lnTo>
                  <a:lnTo>
                    <a:pt x="3162300" y="416560"/>
                  </a:lnTo>
                  <a:lnTo>
                    <a:pt x="3173730" y="416560"/>
                  </a:lnTo>
                  <a:lnTo>
                    <a:pt x="3173730" y="454660"/>
                  </a:lnTo>
                  <a:lnTo>
                    <a:pt x="3117850" y="454660"/>
                  </a:lnTo>
                  <a:close/>
                  <a:moveTo>
                    <a:pt x="3167380" y="353060"/>
                  </a:moveTo>
                  <a:cubicBezTo>
                    <a:pt x="3168650" y="356870"/>
                    <a:pt x="3169920" y="360680"/>
                    <a:pt x="3171190" y="364490"/>
                  </a:cubicBezTo>
                  <a:cubicBezTo>
                    <a:pt x="3172460" y="368300"/>
                    <a:pt x="3172460" y="372110"/>
                    <a:pt x="3172460" y="375920"/>
                  </a:cubicBezTo>
                  <a:cubicBezTo>
                    <a:pt x="3172460" y="379730"/>
                    <a:pt x="3171190" y="383540"/>
                    <a:pt x="3169920" y="387350"/>
                  </a:cubicBezTo>
                  <a:cubicBezTo>
                    <a:pt x="3168650" y="391160"/>
                    <a:pt x="3166110" y="393700"/>
                    <a:pt x="3164840" y="396240"/>
                  </a:cubicBezTo>
                  <a:cubicBezTo>
                    <a:pt x="3163570" y="398780"/>
                    <a:pt x="3159760" y="401320"/>
                    <a:pt x="3155950" y="402590"/>
                  </a:cubicBezTo>
                  <a:cubicBezTo>
                    <a:pt x="3152140" y="403860"/>
                    <a:pt x="3148330" y="405130"/>
                    <a:pt x="3144520" y="405130"/>
                  </a:cubicBezTo>
                  <a:cubicBezTo>
                    <a:pt x="3140710" y="405130"/>
                    <a:pt x="3136900" y="403860"/>
                    <a:pt x="3133090" y="402590"/>
                  </a:cubicBezTo>
                  <a:cubicBezTo>
                    <a:pt x="3129280" y="401320"/>
                    <a:pt x="3126740" y="398780"/>
                    <a:pt x="3124200" y="396240"/>
                  </a:cubicBezTo>
                  <a:cubicBezTo>
                    <a:pt x="3121660" y="393700"/>
                    <a:pt x="3120390" y="391160"/>
                    <a:pt x="3119121" y="387350"/>
                  </a:cubicBezTo>
                  <a:cubicBezTo>
                    <a:pt x="3117850" y="383540"/>
                    <a:pt x="3116581" y="379730"/>
                    <a:pt x="3116581" y="375920"/>
                  </a:cubicBezTo>
                  <a:cubicBezTo>
                    <a:pt x="3116581" y="372110"/>
                    <a:pt x="3116581" y="367030"/>
                    <a:pt x="3117851" y="364490"/>
                  </a:cubicBezTo>
                  <a:cubicBezTo>
                    <a:pt x="3119121" y="360680"/>
                    <a:pt x="3120391" y="358140"/>
                    <a:pt x="3122931" y="354330"/>
                  </a:cubicBezTo>
                  <a:lnTo>
                    <a:pt x="3131821" y="363220"/>
                  </a:lnTo>
                  <a:cubicBezTo>
                    <a:pt x="3130550" y="364490"/>
                    <a:pt x="3129281" y="367030"/>
                    <a:pt x="3128010" y="368300"/>
                  </a:cubicBezTo>
                  <a:cubicBezTo>
                    <a:pt x="3126740" y="370840"/>
                    <a:pt x="3126740" y="373380"/>
                    <a:pt x="3126740" y="375920"/>
                  </a:cubicBezTo>
                  <a:cubicBezTo>
                    <a:pt x="3126740" y="378460"/>
                    <a:pt x="3126740" y="381000"/>
                    <a:pt x="3128010" y="382270"/>
                  </a:cubicBezTo>
                  <a:cubicBezTo>
                    <a:pt x="3129281" y="384810"/>
                    <a:pt x="3130550" y="386080"/>
                    <a:pt x="3131821" y="387350"/>
                  </a:cubicBezTo>
                  <a:cubicBezTo>
                    <a:pt x="3133091" y="388620"/>
                    <a:pt x="3135631" y="389890"/>
                    <a:pt x="3136900" y="391160"/>
                  </a:cubicBezTo>
                  <a:cubicBezTo>
                    <a:pt x="3138170" y="392430"/>
                    <a:pt x="3140710" y="392430"/>
                    <a:pt x="3143250" y="392430"/>
                  </a:cubicBezTo>
                  <a:cubicBezTo>
                    <a:pt x="3145790" y="392430"/>
                    <a:pt x="3148330" y="392430"/>
                    <a:pt x="3149600" y="391160"/>
                  </a:cubicBezTo>
                  <a:cubicBezTo>
                    <a:pt x="3150871" y="389890"/>
                    <a:pt x="3153410" y="388620"/>
                    <a:pt x="3154680" y="387350"/>
                  </a:cubicBezTo>
                  <a:cubicBezTo>
                    <a:pt x="3155950" y="386080"/>
                    <a:pt x="3157220" y="383540"/>
                    <a:pt x="3158490" y="382270"/>
                  </a:cubicBezTo>
                  <a:cubicBezTo>
                    <a:pt x="3159760" y="379730"/>
                    <a:pt x="3159760" y="378460"/>
                    <a:pt x="3159760" y="375920"/>
                  </a:cubicBezTo>
                  <a:cubicBezTo>
                    <a:pt x="3159760" y="373380"/>
                    <a:pt x="3159760" y="370840"/>
                    <a:pt x="3158490" y="369570"/>
                  </a:cubicBezTo>
                  <a:cubicBezTo>
                    <a:pt x="3157220" y="368300"/>
                    <a:pt x="3157220" y="365760"/>
                    <a:pt x="3157220" y="364490"/>
                  </a:cubicBezTo>
                  <a:lnTo>
                    <a:pt x="3148330" y="364490"/>
                  </a:lnTo>
                  <a:lnTo>
                    <a:pt x="3148330" y="374650"/>
                  </a:lnTo>
                  <a:lnTo>
                    <a:pt x="3136900" y="374650"/>
                  </a:lnTo>
                  <a:lnTo>
                    <a:pt x="3136900" y="353060"/>
                  </a:lnTo>
                  <a:cubicBezTo>
                    <a:pt x="3136900" y="353060"/>
                    <a:pt x="3167380" y="353060"/>
                    <a:pt x="3167380" y="353060"/>
                  </a:cubicBezTo>
                  <a:close/>
                  <a:moveTo>
                    <a:pt x="3117850" y="325120"/>
                  </a:moveTo>
                  <a:lnTo>
                    <a:pt x="3117850" y="314960"/>
                  </a:lnTo>
                  <a:lnTo>
                    <a:pt x="3171190" y="292100"/>
                  </a:lnTo>
                  <a:lnTo>
                    <a:pt x="3171190" y="306070"/>
                  </a:lnTo>
                  <a:lnTo>
                    <a:pt x="3159760" y="311150"/>
                  </a:lnTo>
                  <a:lnTo>
                    <a:pt x="3159760" y="331470"/>
                  </a:lnTo>
                  <a:lnTo>
                    <a:pt x="3171190" y="335280"/>
                  </a:lnTo>
                  <a:lnTo>
                    <a:pt x="3171190" y="347980"/>
                  </a:lnTo>
                  <a:lnTo>
                    <a:pt x="3117850" y="325120"/>
                  </a:lnTo>
                  <a:close/>
                  <a:moveTo>
                    <a:pt x="3133090" y="320040"/>
                  </a:moveTo>
                  <a:lnTo>
                    <a:pt x="3149600" y="326390"/>
                  </a:lnTo>
                  <a:lnTo>
                    <a:pt x="3149600" y="313690"/>
                  </a:lnTo>
                  <a:lnTo>
                    <a:pt x="3133090" y="320040"/>
                  </a:lnTo>
                  <a:close/>
                  <a:moveTo>
                    <a:pt x="3128010" y="278130"/>
                  </a:moveTo>
                  <a:lnTo>
                    <a:pt x="3128010" y="293370"/>
                  </a:lnTo>
                  <a:lnTo>
                    <a:pt x="3117850" y="293370"/>
                  </a:lnTo>
                  <a:lnTo>
                    <a:pt x="3117850" y="250190"/>
                  </a:lnTo>
                  <a:lnTo>
                    <a:pt x="3128010" y="250190"/>
                  </a:lnTo>
                  <a:lnTo>
                    <a:pt x="3128010" y="265430"/>
                  </a:lnTo>
                  <a:lnTo>
                    <a:pt x="3171190" y="265430"/>
                  </a:lnTo>
                  <a:lnTo>
                    <a:pt x="3171190" y="276860"/>
                  </a:lnTo>
                  <a:lnTo>
                    <a:pt x="3128010" y="278130"/>
                  </a:lnTo>
                  <a:lnTo>
                    <a:pt x="3128010" y="278130"/>
                  </a:lnTo>
                  <a:close/>
                  <a:moveTo>
                    <a:pt x="3117850" y="240030"/>
                  </a:moveTo>
                  <a:lnTo>
                    <a:pt x="3117850" y="228600"/>
                  </a:lnTo>
                  <a:lnTo>
                    <a:pt x="3171190" y="228600"/>
                  </a:lnTo>
                  <a:lnTo>
                    <a:pt x="3171190" y="240030"/>
                  </a:lnTo>
                  <a:lnTo>
                    <a:pt x="3117850" y="240030"/>
                  </a:lnTo>
                  <a:close/>
                  <a:moveTo>
                    <a:pt x="3117850" y="217170"/>
                  </a:moveTo>
                  <a:lnTo>
                    <a:pt x="3117850" y="203200"/>
                  </a:lnTo>
                  <a:lnTo>
                    <a:pt x="3153410" y="190500"/>
                  </a:lnTo>
                  <a:lnTo>
                    <a:pt x="3153410" y="190500"/>
                  </a:lnTo>
                  <a:lnTo>
                    <a:pt x="3117850" y="176530"/>
                  </a:lnTo>
                  <a:lnTo>
                    <a:pt x="3117850" y="163830"/>
                  </a:lnTo>
                  <a:lnTo>
                    <a:pt x="3171190" y="186690"/>
                  </a:lnTo>
                  <a:lnTo>
                    <a:pt x="3171190" y="195580"/>
                  </a:lnTo>
                  <a:lnTo>
                    <a:pt x="3117850" y="217170"/>
                  </a:lnTo>
                  <a:close/>
                  <a:moveTo>
                    <a:pt x="3117850" y="152400"/>
                  </a:moveTo>
                  <a:lnTo>
                    <a:pt x="3117850" y="115570"/>
                  </a:lnTo>
                  <a:lnTo>
                    <a:pt x="3129280" y="115570"/>
                  </a:lnTo>
                  <a:lnTo>
                    <a:pt x="3129280" y="140970"/>
                  </a:lnTo>
                  <a:lnTo>
                    <a:pt x="3139440" y="140970"/>
                  </a:lnTo>
                  <a:lnTo>
                    <a:pt x="3139440" y="118110"/>
                  </a:lnTo>
                  <a:lnTo>
                    <a:pt x="3150870" y="118110"/>
                  </a:lnTo>
                  <a:lnTo>
                    <a:pt x="3150870" y="140970"/>
                  </a:lnTo>
                  <a:lnTo>
                    <a:pt x="3162300" y="140970"/>
                  </a:lnTo>
                  <a:lnTo>
                    <a:pt x="3162300" y="114300"/>
                  </a:lnTo>
                  <a:lnTo>
                    <a:pt x="3173730" y="114300"/>
                  </a:lnTo>
                  <a:lnTo>
                    <a:pt x="3173730" y="152400"/>
                  </a:lnTo>
                  <a:lnTo>
                    <a:pt x="3117850" y="152400"/>
                  </a:lnTo>
                  <a:close/>
                  <a:moveTo>
                    <a:pt x="3117850" y="3089910"/>
                  </a:moveTo>
                  <a:lnTo>
                    <a:pt x="3117850" y="3053080"/>
                  </a:lnTo>
                  <a:lnTo>
                    <a:pt x="3129280" y="3053080"/>
                  </a:lnTo>
                  <a:lnTo>
                    <a:pt x="3129280" y="3077210"/>
                  </a:lnTo>
                  <a:lnTo>
                    <a:pt x="3140710" y="3077210"/>
                  </a:lnTo>
                  <a:lnTo>
                    <a:pt x="3140710" y="3054350"/>
                  </a:lnTo>
                  <a:lnTo>
                    <a:pt x="3152140" y="3054350"/>
                  </a:lnTo>
                  <a:lnTo>
                    <a:pt x="3152140" y="3077210"/>
                  </a:lnTo>
                  <a:lnTo>
                    <a:pt x="3173730" y="3077210"/>
                  </a:lnTo>
                  <a:lnTo>
                    <a:pt x="3173730" y="3088640"/>
                  </a:lnTo>
                  <a:lnTo>
                    <a:pt x="3117850" y="3088640"/>
                  </a:lnTo>
                  <a:lnTo>
                    <a:pt x="3117850" y="3089910"/>
                  </a:lnTo>
                  <a:close/>
                  <a:moveTo>
                    <a:pt x="3117850" y="3040380"/>
                  </a:moveTo>
                  <a:lnTo>
                    <a:pt x="3117850" y="3028950"/>
                  </a:lnTo>
                  <a:lnTo>
                    <a:pt x="3171190" y="3028950"/>
                  </a:lnTo>
                  <a:lnTo>
                    <a:pt x="3171190" y="3040380"/>
                  </a:lnTo>
                  <a:lnTo>
                    <a:pt x="3117850" y="3040380"/>
                  </a:lnTo>
                  <a:close/>
                  <a:moveTo>
                    <a:pt x="3117850" y="3012440"/>
                  </a:moveTo>
                  <a:lnTo>
                    <a:pt x="3117850" y="3001010"/>
                  </a:lnTo>
                  <a:lnTo>
                    <a:pt x="3161030" y="3001010"/>
                  </a:lnTo>
                  <a:lnTo>
                    <a:pt x="3161030" y="2979420"/>
                  </a:lnTo>
                  <a:lnTo>
                    <a:pt x="3172460" y="2979420"/>
                  </a:lnTo>
                  <a:lnTo>
                    <a:pt x="3172460" y="3013710"/>
                  </a:lnTo>
                  <a:lnTo>
                    <a:pt x="3117850" y="3013710"/>
                  </a:lnTo>
                  <a:lnTo>
                    <a:pt x="3117850" y="3012440"/>
                  </a:lnTo>
                  <a:close/>
                  <a:moveTo>
                    <a:pt x="3117850" y="2966720"/>
                  </a:moveTo>
                  <a:lnTo>
                    <a:pt x="3117850" y="2948940"/>
                  </a:lnTo>
                  <a:lnTo>
                    <a:pt x="3153410" y="2936240"/>
                  </a:lnTo>
                  <a:lnTo>
                    <a:pt x="3153410" y="2936240"/>
                  </a:lnTo>
                  <a:lnTo>
                    <a:pt x="3117850" y="2923540"/>
                  </a:lnTo>
                  <a:lnTo>
                    <a:pt x="3117850" y="2905760"/>
                  </a:lnTo>
                  <a:lnTo>
                    <a:pt x="3171190" y="2905760"/>
                  </a:lnTo>
                  <a:lnTo>
                    <a:pt x="3171190" y="2917190"/>
                  </a:lnTo>
                  <a:lnTo>
                    <a:pt x="3129280" y="2917190"/>
                  </a:lnTo>
                  <a:lnTo>
                    <a:pt x="3129280" y="2917190"/>
                  </a:lnTo>
                  <a:lnTo>
                    <a:pt x="3171190" y="2931160"/>
                  </a:lnTo>
                  <a:lnTo>
                    <a:pt x="3171190" y="2940050"/>
                  </a:lnTo>
                  <a:lnTo>
                    <a:pt x="3129280" y="2954021"/>
                  </a:lnTo>
                  <a:lnTo>
                    <a:pt x="3129280" y="2954021"/>
                  </a:lnTo>
                  <a:lnTo>
                    <a:pt x="3171190" y="2954021"/>
                  </a:lnTo>
                  <a:lnTo>
                    <a:pt x="3171190" y="2965450"/>
                  </a:lnTo>
                  <a:lnTo>
                    <a:pt x="3117850" y="2966720"/>
                  </a:lnTo>
                  <a:lnTo>
                    <a:pt x="3117850" y="2966720"/>
                  </a:lnTo>
                  <a:close/>
                  <a:moveTo>
                    <a:pt x="3117850" y="2861310"/>
                  </a:moveTo>
                  <a:lnTo>
                    <a:pt x="3117850" y="2844800"/>
                  </a:lnTo>
                  <a:lnTo>
                    <a:pt x="3155950" y="2821940"/>
                  </a:lnTo>
                  <a:lnTo>
                    <a:pt x="3155950" y="2821940"/>
                  </a:lnTo>
                  <a:lnTo>
                    <a:pt x="3117850" y="2821940"/>
                  </a:lnTo>
                  <a:lnTo>
                    <a:pt x="3117850" y="2810510"/>
                  </a:lnTo>
                  <a:lnTo>
                    <a:pt x="3171190" y="2810510"/>
                  </a:lnTo>
                  <a:lnTo>
                    <a:pt x="3171190" y="2825750"/>
                  </a:lnTo>
                  <a:lnTo>
                    <a:pt x="3133090" y="2849880"/>
                  </a:lnTo>
                  <a:lnTo>
                    <a:pt x="3133090" y="2849880"/>
                  </a:lnTo>
                  <a:lnTo>
                    <a:pt x="3171190" y="2849880"/>
                  </a:lnTo>
                  <a:lnTo>
                    <a:pt x="3171190" y="2861310"/>
                  </a:lnTo>
                  <a:lnTo>
                    <a:pt x="3117850" y="2861310"/>
                  </a:lnTo>
                  <a:lnTo>
                    <a:pt x="3117850" y="2861310"/>
                  </a:lnTo>
                  <a:close/>
                  <a:moveTo>
                    <a:pt x="3117850" y="2792730"/>
                  </a:moveTo>
                  <a:lnTo>
                    <a:pt x="3117850" y="2755900"/>
                  </a:lnTo>
                  <a:lnTo>
                    <a:pt x="3129280" y="2755900"/>
                  </a:lnTo>
                  <a:lnTo>
                    <a:pt x="3129280" y="2781300"/>
                  </a:lnTo>
                  <a:lnTo>
                    <a:pt x="3139440" y="2781300"/>
                  </a:lnTo>
                  <a:lnTo>
                    <a:pt x="3139440" y="2758440"/>
                  </a:lnTo>
                  <a:lnTo>
                    <a:pt x="3150870" y="2758440"/>
                  </a:lnTo>
                  <a:lnTo>
                    <a:pt x="3150870" y="2781300"/>
                  </a:lnTo>
                  <a:lnTo>
                    <a:pt x="3162300" y="2781300"/>
                  </a:lnTo>
                  <a:lnTo>
                    <a:pt x="3162300" y="2754630"/>
                  </a:lnTo>
                  <a:lnTo>
                    <a:pt x="3173730" y="2754630"/>
                  </a:lnTo>
                  <a:lnTo>
                    <a:pt x="3173730" y="2792730"/>
                  </a:lnTo>
                  <a:lnTo>
                    <a:pt x="3117850" y="2792730"/>
                  </a:lnTo>
                  <a:close/>
                  <a:moveTo>
                    <a:pt x="3167380" y="2691130"/>
                  </a:moveTo>
                  <a:cubicBezTo>
                    <a:pt x="3168650" y="2694940"/>
                    <a:pt x="3169920" y="2698750"/>
                    <a:pt x="3171190" y="2702560"/>
                  </a:cubicBezTo>
                  <a:cubicBezTo>
                    <a:pt x="3172460" y="2706370"/>
                    <a:pt x="3172460" y="2710180"/>
                    <a:pt x="3172460" y="2713990"/>
                  </a:cubicBezTo>
                  <a:cubicBezTo>
                    <a:pt x="3172460" y="2717800"/>
                    <a:pt x="3171190" y="2721610"/>
                    <a:pt x="3169920" y="2725420"/>
                  </a:cubicBezTo>
                  <a:cubicBezTo>
                    <a:pt x="3168650" y="2729230"/>
                    <a:pt x="3166110" y="2731770"/>
                    <a:pt x="3164840" y="2734310"/>
                  </a:cubicBezTo>
                  <a:cubicBezTo>
                    <a:pt x="3163570" y="2736850"/>
                    <a:pt x="3159760" y="2739390"/>
                    <a:pt x="3155950" y="2740660"/>
                  </a:cubicBezTo>
                  <a:cubicBezTo>
                    <a:pt x="3152140" y="2741930"/>
                    <a:pt x="3148330" y="2743200"/>
                    <a:pt x="3144520" y="2743200"/>
                  </a:cubicBezTo>
                  <a:cubicBezTo>
                    <a:pt x="3140710" y="2743200"/>
                    <a:pt x="3136900" y="2741930"/>
                    <a:pt x="3133090" y="2740660"/>
                  </a:cubicBezTo>
                  <a:cubicBezTo>
                    <a:pt x="3129280" y="2739390"/>
                    <a:pt x="3126740" y="2736850"/>
                    <a:pt x="3124200" y="2734310"/>
                  </a:cubicBezTo>
                  <a:cubicBezTo>
                    <a:pt x="3121660" y="2731770"/>
                    <a:pt x="3120390" y="2729230"/>
                    <a:pt x="3119121" y="2725420"/>
                  </a:cubicBezTo>
                  <a:cubicBezTo>
                    <a:pt x="3117850" y="2721610"/>
                    <a:pt x="3116581" y="2717800"/>
                    <a:pt x="3116581" y="2713990"/>
                  </a:cubicBezTo>
                  <a:cubicBezTo>
                    <a:pt x="3116581" y="2710180"/>
                    <a:pt x="3116581" y="2705100"/>
                    <a:pt x="3117851" y="2702560"/>
                  </a:cubicBezTo>
                  <a:cubicBezTo>
                    <a:pt x="3119121" y="2698750"/>
                    <a:pt x="3120391" y="2696210"/>
                    <a:pt x="3122931" y="2692400"/>
                  </a:cubicBezTo>
                  <a:lnTo>
                    <a:pt x="3131821" y="2701290"/>
                  </a:lnTo>
                  <a:cubicBezTo>
                    <a:pt x="3130550" y="2702560"/>
                    <a:pt x="3129281" y="2705100"/>
                    <a:pt x="3128010" y="2706370"/>
                  </a:cubicBezTo>
                  <a:cubicBezTo>
                    <a:pt x="3126740" y="2708910"/>
                    <a:pt x="3126740" y="2711450"/>
                    <a:pt x="3126740" y="2713990"/>
                  </a:cubicBezTo>
                  <a:cubicBezTo>
                    <a:pt x="3126740" y="2716530"/>
                    <a:pt x="3126740" y="2719070"/>
                    <a:pt x="3128010" y="2720340"/>
                  </a:cubicBezTo>
                  <a:cubicBezTo>
                    <a:pt x="3129281" y="2722880"/>
                    <a:pt x="3130550" y="2724150"/>
                    <a:pt x="3131821" y="2725420"/>
                  </a:cubicBezTo>
                  <a:cubicBezTo>
                    <a:pt x="3133091" y="2726690"/>
                    <a:pt x="3135631" y="2727960"/>
                    <a:pt x="3136900" y="2729230"/>
                  </a:cubicBezTo>
                  <a:cubicBezTo>
                    <a:pt x="3138170" y="2730500"/>
                    <a:pt x="3140710" y="2730500"/>
                    <a:pt x="3143250" y="2730500"/>
                  </a:cubicBezTo>
                  <a:cubicBezTo>
                    <a:pt x="3145790" y="2730500"/>
                    <a:pt x="3148330" y="2730500"/>
                    <a:pt x="3149600" y="2729230"/>
                  </a:cubicBezTo>
                  <a:cubicBezTo>
                    <a:pt x="3150871" y="2727960"/>
                    <a:pt x="3153410" y="2726690"/>
                    <a:pt x="3154680" y="2725420"/>
                  </a:cubicBezTo>
                  <a:cubicBezTo>
                    <a:pt x="3155950" y="2724150"/>
                    <a:pt x="3157220" y="2721610"/>
                    <a:pt x="3158490" y="2720340"/>
                  </a:cubicBezTo>
                  <a:cubicBezTo>
                    <a:pt x="3159760" y="2717800"/>
                    <a:pt x="3159760" y="2716530"/>
                    <a:pt x="3159760" y="2713990"/>
                  </a:cubicBezTo>
                  <a:cubicBezTo>
                    <a:pt x="3159760" y="2711450"/>
                    <a:pt x="3159760" y="2708910"/>
                    <a:pt x="3158490" y="2707640"/>
                  </a:cubicBezTo>
                  <a:cubicBezTo>
                    <a:pt x="3157220" y="2706370"/>
                    <a:pt x="3157220" y="2703830"/>
                    <a:pt x="3157220" y="2702560"/>
                  </a:cubicBezTo>
                  <a:lnTo>
                    <a:pt x="3148330" y="2702560"/>
                  </a:lnTo>
                  <a:lnTo>
                    <a:pt x="3148330" y="2712720"/>
                  </a:lnTo>
                  <a:lnTo>
                    <a:pt x="3136900" y="2712720"/>
                  </a:lnTo>
                  <a:lnTo>
                    <a:pt x="3136900" y="2691130"/>
                  </a:lnTo>
                  <a:lnTo>
                    <a:pt x="3167380" y="2691130"/>
                  </a:lnTo>
                  <a:close/>
                  <a:moveTo>
                    <a:pt x="3117850" y="2663190"/>
                  </a:moveTo>
                  <a:lnTo>
                    <a:pt x="3117850" y="2653030"/>
                  </a:lnTo>
                  <a:lnTo>
                    <a:pt x="3171190" y="2630170"/>
                  </a:lnTo>
                  <a:lnTo>
                    <a:pt x="3171190" y="2644140"/>
                  </a:lnTo>
                  <a:lnTo>
                    <a:pt x="3159760" y="2649220"/>
                  </a:lnTo>
                  <a:lnTo>
                    <a:pt x="3159760" y="2669540"/>
                  </a:lnTo>
                  <a:lnTo>
                    <a:pt x="3171190" y="2674620"/>
                  </a:lnTo>
                  <a:lnTo>
                    <a:pt x="3171190" y="2687320"/>
                  </a:lnTo>
                  <a:lnTo>
                    <a:pt x="3117850" y="2663190"/>
                  </a:lnTo>
                  <a:close/>
                  <a:moveTo>
                    <a:pt x="3133090" y="2658110"/>
                  </a:moveTo>
                  <a:lnTo>
                    <a:pt x="3149600" y="2664460"/>
                  </a:lnTo>
                  <a:lnTo>
                    <a:pt x="3149600" y="2651760"/>
                  </a:lnTo>
                  <a:lnTo>
                    <a:pt x="3133090" y="2658110"/>
                  </a:lnTo>
                  <a:close/>
                  <a:moveTo>
                    <a:pt x="3128010" y="2616200"/>
                  </a:moveTo>
                  <a:lnTo>
                    <a:pt x="3128010" y="2631440"/>
                  </a:lnTo>
                  <a:lnTo>
                    <a:pt x="3117850" y="2631440"/>
                  </a:lnTo>
                  <a:lnTo>
                    <a:pt x="3117850" y="2588260"/>
                  </a:lnTo>
                  <a:lnTo>
                    <a:pt x="3128010" y="2588260"/>
                  </a:lnTo>
                  <a:lnTo>
                    <a:pt x="3128010" y="2603500"/>
                  </a:lnTo>
                  <a:lnTo>
                    <a:pt x="3171190" y="2603500"/>
                  </a:lnTo>
                  <a:lnTo>
                    <a:pt x="3171190" y="2614930"/>
                  </a:lnTo>
                  <a:lnTo>
                    <a:pt x="3128010" y="2614930"/>
                  </a:lnTo>
                  <a:lnTo>
                    <a:pt x="3128010" y="2616200"/>
                  </a:lnTo>
                  <a:close/>
                  <a:moveTo>
                    <a:pt x="3117850" y="2578100"/>
                  </a:moveTo>
                  <a:lnTo>
                    <a:pt x="3117850" y="2566670"/>
                  </a:lnTo>
                  <a:lnTo>
                    <a:pt x="3171190" y="2566670"/>
                  </a:lnTo>
                  <a:lnTo>
                    <a:pt x="3171190" y="2578100"/>
                  </a:lnTo>
                  <a:lnTo>
                    <a:pt x="3117850" y="2578100"/>
                  </a:lnTo>
                  <a:close/>
                  <a:moveTo>
                    <a:pt x="3117850" y="2555240"/>
                  </a:moveTo>
                  <a:lnTo>
                    <a:pt x="3117850" y="2541270"/>
                  </a:lnTo>
                  <a:lnTo>
                    <a:pt x="3153410" y="2528570"/>
                  </a:lnTo>
                  <a:lnTo>
                    <a:pt x="3153410" y="2528570"/>
                  </a:lnTo>
                  <a:lnTo>
                    <a:pt x="3117850" y="2514600"/>
                  </a:lnTo>
                  <a:lnTo>
                    <a:pt x="3117850" y="2501900"/>
                  </a:lnTo>
                  <a:lnTo>
                    <a:pt x="3171190" y="2524760"/>
                  </a:lnTo>
                  <a:lnTo>
                    <a:pt x="3171190" y="2534920"/>
                  </a:lnTo>
                  <a:lnTo>
                    <a:pt x="3117850" y="2555240"/>
                  </a:lnTo>
                  <a:close/>
                  <a:moveTo>
                    <a:pt x="3117850" y="2490470"/>
                  </a:moveTo>
                  <a:lnTo>
                    <a:pt x="3117850" y="2453640"/>
                  </a:lnTo>
                  <a:lnTo>
                    <a:pt x="3129280" y="2453640"/>
                  </a:lnTo>
                  <a:lnTo>
                    <a:pt x="3129280" y="2479040"/>
                  </a:lnTo>
                  <a:lnTo>
                    <a:pt x="3139440" y="2479040"/>
                  </a:lnTo>
                  <a:lnTo>
                    <a:pt x="3139440" y="2456180"/>
                  </a:lnTo>
                  <a:lnTo>
                    <a:pt x="3150870" y="2456180"/>
                  </a:lnTo>
                  <a:lnTo>
                    <a:pt x="3150870" y="2479040"/>
                  </a:lnTo>
                  <a:lnTo>
                    <a:pt x="3162300" y="2479040"/>
                  </a:lnTo>
                  <a:lnTo>
                    <a:pt x="3162300" y="2452370"/>
                  </a:lnTo>
                  <a:lnTo>
                    <a:pt x="3173730" y="2452370"/>
                  </a:lnTo>
                  <a:lnTo>
                    <a:pt x="3173730" y="2490470"/>
                  </a:lnTo>
                  <a:lnTo>
                    <a:pt x="3117850" y="2490470"/>
                  </a:lnTo>
                  <a:close/>
                  <a:moveTo>
                    <a:pt x="3117850" y="5429250"/>
                  </a:moveTo>
                  <a:lnTo>
                    <a:pt x="3117850" y="5392420"/>
                  </a:lnTo>
                  <a:lnTo>
                    <a:pt x="3129280" y="5392420"/>
                  </a:lnTo>
                  <a:lnTo>
                    <a:pt x="3129280" y="5416550"/>
                  </a:lnTo>
                  <a:lnTo>
                    <a:pt x="3140710" y="5416550"/>
                  </a:lnTo>
                  <a:lnTo>
                    <a:pt x="3140710" y="5393690"/>
                  </a:lnTo>
                  <a:lnTo>
                    <a:pt x="3152140" y="5393690"/>
                  </a:lnTo>
                  <a:lnTo>
                    <a:pt x="3152140" y="5416550"/>
                  </a:lnTo>
                  <a:lnTo>
                    <a:pt x="3173730" y="5416550"/>
                  </a:lnTo>
                  <a:lnTo>
                    <a:pt x="3173730" y="5427980"/>
                  </a:lnTo>
                  <a:lnTo>
                    <a:pt x="3117850" y="5427980"/>
                  </a:lnTo>
                  <a:lnTo>
                    <a:pt x="3117850" y="5429250"/>
                  </a:lnTo>
                  <a:close/>
                  <a:moveTo>
                    <a:pt x="3117850" y="5379720"/>
                  </a:moveTo>
                  <a:lnTo>
                    <a:pt x="3117850" y="5368290"/>
                  </a:lnTo>
                  <a:lnTo>
                    <a:pt x="3171190" y="5368290"/>
                  </a:lnTo>
                  <a:lnTo>
                    <a:pt x="3171190" y="5379720"/>
                  </a:lnTo>
                  <a:lnTo>
                    <a:pt x="3117850" y="5379720"/>
                  </a:lnTo>
                  <a:close/>
                  <a:moveTo>
                    <a:pt x="3117850" y="5351780"/>
                  </a:moveTo>
                  <a:lnTo>
                    <a:pt x="3117850" y="5339080"/>
                  </a:lnTo>
                  <a:lnTo>
                    <a:pt x="3161030" y="5339080"/>
                  </a:lnTo>
                  <a:lnTo>
                    <a:pt x="3161030" y="5317490"/>
                  </a:lnTo>
                  <a:lnTo>
                    <a:pt x="3172460" y="5317490"/>
                  </a:lnTo>
                  <a:lnTo>
                    <a:pt x="3172460" y="5351780"/>
                  </a:lnTo>
                  <a:lnTo>
                    <a:pt x="3117850" y="5351780"/>
                  </a:lnTo>
                  <a:close/>
                  <a:moveTo>
                    <a:pt x="3117850" y="5306060"/>
                  </a:moveTo>
                  <a:lnTo>
                    <a:pt x="3117850" y="5288280"/>
                  </a:lnTo>
                  <a:lnTo>
                    <a:pt x="3153410" y="5275580"/>
                  </a:lnTo>
                  <a:lnTo>
                    <a:pt x="3153410" y="5275580"/>
                  </a:lnTo>
                  <a:lnTo>
                    <a:pt x="3117850" y="5262880"/>
                  </a:lnTo>
                  <a:lnTo>
                    <a:pt x="3117850" y="5245100"/>
                  </a:lnTo>
                  <a:lnTo>
                    <a:pt x="3171190" y="5245100"/>
                  </a:lnTo>
                  <a:lnTo>
                    <a:pt x="3171190" y="5256530"/>
                  </a:lnTo>
                  <a:lnTo>
                    <a:pt x="3129280" y="5256530"/>
                  </a:lnTo>
                  <a:lnTo>
                    <a:pt x="3129280" y="5256530"/>
                  </a:lnTo>
                  <a:lnTo>
                    <a:pt x="3171190" y="5270500"/>
                  </a:lnTo>
                  <a:lnTo>
                    <a:pt x="3171190" y="5279390"/>
                  </a:lnTo>
                  <a:lnTo>
                    <a:pt x="3129280" y="5293360"/>
                  </a:lnTo>
                  <a:lnTo>
                    <a:pt x="3129280" y="5293360"/>
                  </a:lnTo>
                  <a:lnTo>
                    <a:pt x="3171190" y="5293360"/>
                  </a:lnTo>
                  <a:lnTo>
                    <a:pt x="3171190" y="5304790"/>
                  </a:lnTo>
                  <a:lnTo>
                    <a:pt x="3117850" y="5306060"/>
                  </a:lnTo>
                  <a:lnTo>
                    <a:pt x="3117850" y="5306060"/>
                  </a:lnTo>
                  <a:close/>
                  <a:moveTo>
                    <a:pt x="3117850" y="5200650"/>
                  </a:moveTo>
                  <a:lnTo>
                    <a:pt x="3117850" y="5184140"/>
                  </a:lnTo>
                  <a:lnTo>
                    <a:pt x="3155950" y="5161280"/>
                  </a:lnTo>
                  <a:lnTo>
                    <a:pt x="3155950" y="5161280"/>
                  </a:lnTo>
                  <a:lnTo>
                    <a:pt x="3117850" y="5161280"/>
                  </a:lnTo>
                  <a:lnTo>
                    <a:pt x="3117850" y="5148580"/>
                  </a:lnTo>
                  <a:lnTo>
                    <a:pt x="3171190" y="5148580"/>
                  </a:lnTo>
                  <a:lnTo>
                    <a:pt x="3171190" y="5163821"/>
                  </a:lnTo>
                  <a:lnTo>
                    <a:pt x="3133090" y="5187950"/>
                  </a:lnTo>
                  <a:lnTo>
                    <a:pt x="3133090" y="5187950"/>
                  </a:lnTo>
                  <a:lnTo>
                    <a:pt x="3171190" y="5187950"/>
                  </a:lnTo>
                  <a:lnTo>
                    <a:pt x="3171190" y="5199380"/>
                  </a:lnTo>
                  <a:lnTo>
                    <a:pt x="3117850" y="5199380"/>
                  </a:lnTo>
                  <a:lnTo>
                    <a:pt x="3117850" y="5200650"/>
                  </a:lnTo>
                  <a:close/>
                  <a:moveTo>
                    <a:pt x="3117850" y="5132070"/>
                  </a:moveTo>
                  <a:lnTo>
                    <a:pt x="3117850" y="5095240"/>
                  </a:lnTo>
                  <a:lnTo>
                    <a:pt x="3129280" y="5095240"/>
                  </a:lnTo>
                  <a:lnTo>
                    <a:pt x="3129280" y="5120640"/>
                  </a:lnTo>
                  <a:lnTo>
                    <a:pt x="3139440" y="5120640"/>
                  </a:lnTo>
                  <a:lnTo>
                    <a:pt x="3139440" y="5097780"/>
                  </a:lnTo>
                  <a:lnTo>
                    <a:pt x="3150870" y="5097780"/>
                  </a:lnTo>
                  <a:lnTo>
                    <a:pt x="3150870" y="5120640"/>
                  </a:lnTo>
                  <a:lnTo>
                    <a:pt x="3162300" y="5120640"/>
                  </a:lnTo>
                  <a:lnTo>
                    <a:pt x="3162300" y="5093970"/>
                  </a:lnTo>
                  <a:lnTo>
                    <a:pt x="3173730" y="5093970"/>
                  </a:lnTo>
                  <a:lnTo>
                    <a:pt x="3173730" y="5132070"/>
                  </a:lnTo>
                  <a:lnTo>
                    <a:pt x="3117850" y="5132070"/>
                  </a:lnTo>
                  <a:close/>
                  <a:moveTo>
                    <a:pt x="3167380" y="5030470"/>
                  </a:moveTo>
                  <a:cubicBezTo>
                    <a:pt x="3168650" y="5034280"/>
                    <a:pt x="3169920" y="5038090"/>
                    <a:pt x="3171190" y="5041900"/>
                  </a:cubicBezTo>
                  <a:cubicBezTo>
                    <a:pt x="3172460" y="5045710"/>
                    <a:pt x="3172460" y="5049520"/>
                    <a:pt x="3172460" y="5053330"/>
                  </a:cubicBezTo>
                  <a:cubicBezTo>
                    <a:pt x="3172460" y="5057140"/>
                    <a:pt x="3171190" y="5060950"/>
                    <a:pt x="3169920" y="5064760"/>
                  </a:cubicBezTo>
                  <a:cubicBezTo>
                    <a:pt x="3168650" y="5068570"/>
                    <a:pt x="3166110" y="5071110"/>
                    <a:pt x="3164840" y="5073650"/>
                  </a:cubicBezTo>
                  <a:cubicBezTo>
                    <a:pt x="3162300" y="5076190"/>
                    <a:pt x="3159760" y="5078730"/>
                    <a:pt x="3155950" y="5080000"/>
                  </a:cubicBezTo>
                  <a:cubicBezTo>
                    <a:pt x="3152140" y="5081270"/>
                    <a:pt x="3148330" y="5082540"/>
                    <a:pt x="3144520" y="5082540"/>
                  </a:cubicBezTo>
                  <a:cubicBezTo>
                    <a:pt x="3140710" y="5082540"/>
                    <a:pt x="3136900" y="5081270"/>
                    <a:pt x="3133090" y="5080000"/>
                  </a:cubicBezTo>
                  <a:cubicBezTo>
                    <a:pt x="3129280" y="5078730"/>
                    <a:pt x="3126740" y="5076190"/>
                    <a:pt x="3124200" y="5073650"/>
                  </a:cubicBezTo>
                  <a:cubicBezTo>
                    <a:pt x="3121660" y="5071110"/>
                    <a:pt x="3120390" y="5068570"/>
                    <a:pt x="3119121" y="5064760"/>
                  </a:cubicBezTo>
                  <a:cubicBezTo>
                    <a:pt x="3117850" y="5060950"/>
                    <a:pt x="3116581" y="5057140"/>
                    <a:pt x="3116581" y="5053330"/>
                  </a:cubicBezTo>
                  <a:cubicBezTo>
                    <a:pt x="3116581" y="5049520"/>
                    <a:pt x="3116581" y="5044440"/>
                    <a:pt x="3117851" y="5041900"/>
                  </a:cubicBezTo>
                  <a:cubicBezTo>
                    <a:pt x="3119121" y="5038090"/>
                    <a:pt x="3120391" y="5035550"/>
                    <a:pt x="3122931" y="5031740"/>
                  </a:cubicBezTo>
                  <a:lnTo>
                    <a:pt x="3131821" y="5040630"/>
                  </a:lnTo>
                  <a:cubicBezTo>
                    <a:pt x="3130550" y="5041900"/>
                    <a:pt x="3129281" y="5044440"/>
                    <a:pt x="3128010" y="5045710"/>
                  </a:cubicBezTo>
                  <a:cubicBezTo>
                    <a:pt x="3126740" y="5048250"/>
                    <a:pt x="3126740" y="5050790"/>
                    <a:pt x="3126740" y="5053330"/>
                  </a:cubicBezTo>
                  <a:cubicBezTo>
                    <a:pt x="3126740" y="5055871"/>
                    <a:pt x="3126740" y="5058410"/>
                    <a:pt x="3128010" y="5059680"/>
                  </a:cubicBezTo>
                  <a:cubicBezTo>
                    <a:pt x="3129281" y="5062221"/>
                    <a:pt x="3130550" y="5063490"/>
                    <a:pt x="3131821" y="5064760"/>
                  </a:cubicBezTo>
                  <a:cubicBezTo>
                    <a:pt x="3133091" y="5066030"/>
                    <a:pt x="3135631" y="5067300"/>
                    <a:pt x="3136900" y="5068570"/>
                  </a:cubicBezTo>
                  <a:cubicBezTo>
                    <a:pt x="3139440" y="5069840"/>
                    <a:pt x="3140710" y="5069840"/>
                    <a:pt x="3143250" y="5069840"/>
                  </a:cubicBezTo>
                  <a:cubicBezTo>
                    <a:pt x="3145790" y="5069840"/>
                    <a:pt x="3148330" y="5069840"/>
                    <a:pt x="3149600" y="5068570"/>
                  </a:cubicBezTo>
                  <a:cubicBezTo>
                    <a:pt x="3152140" y="5067300"/>
                    <a:pt x="3153410" y="5066030"/>
                    <a:pt x="3154680" y="5064760"/>
                  </a:cubicBezTo>
                  <a:cubicBezTo>
                    <a:pt x="3155950" y="5063491"/>
                    <a:pt x="3157220" y="5060950"/>
                    <a:pt x="3158490" y="5059680"/>
                  </a:cubicBezTo>
                  <a:cubicBezTo>
                    <a:pt x="3159760" y="5057140"/>
                    <a:pt x="3159760" y="5055871"/>
                    <a:pt x="3159760" y="5053330"/>
                  </a:cubicBezTo>
                  <a:cubicBezTo>
                    <a:pt x="3159760" y="5050790"/>
                    <a:pt x="3159760" y="5048250"/>
                    <a:pt x="3158490" y="5046980"/>
                  </a:cubicBezTo>
                  <a:cubicBezTo>
                    <a:pt x="3158490" y="5045710"/>
                    <a:pt x="3157220" y="5043171"/>
                    <a:pt x="3157220" y="5041900"/>
                  </a:cubicBezTo>
                  <a:lnTo>
                    <a:pt x="3148330" y="5041900"/>
                  </a:lnTo>
                  <a:lnTo>
                    <a:pt x="3148330" y="5052060"/>
                  </a:lnTo>
                  <a:lnTo>
                    <a:pt x="3136900" y="5052060"/>
                  </a:lnTo>
                  <a:lnTo>
                    <a:pt x="3136900" y="5030470"/>
                  </a:lnTo>
                  <a:lnTo>
                    <a:pt x="3167380" y="5030470"/>
                  </a:lnTo>
                  <a:close/>
                  <a:moveTo>
                    <a:pt x="3117850" y="5002530"/>
                  </a:moveTo>
                  <a:lnTo>
                    <a:pt x="3117850" y="4992370"/>
                  </a:lnTo>
                  <a:lnTo>
                    <a:pt x="3171190" y="4969510"/>
                  </a:lnTo>
                  <a:lnTo>
                    <a:pt x="3171190" y="4983480"/>
                  </a:lnTo>
                  <a:lnTo>
                    <a:pt x="3159760" y="4988560"/>
                  </a:lnTo>
                  <a:lnTo>
                    <a:pt x="3159760" y="5010150"/>
                  </a:lnTo>
                  <a:lnTo>
                    <a:pt x="3171190" y="5015230"/>
                  </a:lnTo>
                  <a:lnTo>
                    <a:pt x="3171190" y="5027930"/>
                  </a:lnTo>
                  <a:lnTo>
                    <a:pt x="3117850" y="5002530"/>
                  </a:lnTo>
                  <a:close/>
                  <a:moveTo>
                    <a:pt x="3133090" y="4997450"/>
                  </a:moveTo>
                  <a:lnTo>
                    <a:pt x="3149600" y="5003800"/>
                  </a:lnTo>
                  <a:lnTo>
                    <a:pt x="3149600" y="4991100"/>
                  </a:lnTo>
                  <a:lnTo>
                    <a:pt x="3133090" y="4997450"/>
                  </a:lnTo>
                  <a:close/>
                  <a:moveTo>
                    <a:pt x="3128010" y="4955540"/>
                  </a:moveTo>
                  <a:lnTo>
                    <a:pt x="3128010" y="4970780"/>
                  </a:lnTo>
                  <a:lnTo>
                    <a:pt x="3117850" y="4970780"/>
                  </a:lnTo>
                  <a:lnTo>
                    <a:pt x="3117850" y="4927600"/>
                  </a:lnTo>
                  <a:lnTo>
                    <a:pt x="3128010" y="4927600"/>
                  </a:lnTo>
                  <a:lnTo>
                    <a:pt x="3128010" y="4942840"/>
                  </a:lnTo>
                  <a:lnTo>
                    <a:pt x="3171190" y="4942840"/>
                  </a:lnTo>
                  <a:lnTo>
                    <a:pt x="3171190" y="4954270"/>
                  </a:lnTo>
                  <a:lnTo>
                    <a:pt x="3128010" y="4955540"/>
                  </a:lnTo>
                  <a:lnTo>
                    <a:pt x="3128010" y="4955540"/>
                  </a:lnTo>
                  <a:close/>
                  <a:moveTo>
                    <a:pt x="3117850" y="4917440"/>
                  </a:moveTo>
                  <a:lnTo>
                    <a:pt x="3117850" y="4906010"/>
                  </a:lnTo>
                  <a:lnTo>
                    <a:pt x="3171190" y="4906010"/>
                  </a:lnTo>
                  <a:lnTo>
                    <a:pt x="3171190" y="4917440"/>
                  </a:lnTo>
                  <a:lnTo>
                    <a:pt x="3117850" y="4917440"/>
                  </a:lnTo>
                  <a:close/>
                  <a:moveTo>
                    <a:pt x="3117850" y="4894580"/>
                  </a:moveTo>
                  <a:lnTo>
                    <a:pt x="3117850" y="4881880"/>
                  </a:lnTo>
                  <a:lnTo>
                    <a:pt x="3153410" y="4869180"/>
                  </a:lnTo>
                  <a:lnTo>
                    <a:pt x="3153410" y="4869180"/>
                  </a:lnTo>
                  <a:lnTo>
                    <a:pt x="3117850" y="4855210"/>
                  </a:lnTo>
                  <a:lnTo>
                    <a:pt x="3117850" y="4842510"/>
                  </a:lnTo>
                  <a:lnTo>
                    <a:pt x="3171190" y="4865370"/>
                  </a:lnTo>
                  <a:lnTo>
                    <a:pt x="3171190" y="4875530"/>
                  </a:lnTo>
                  <a:lnTo>
                    <a:pt x="3117850" y="4894580"/>
                  </a:lnTo>
                  <a:close/>
                  <a:moveTo>
                    <a:pt x="3117850" y="4829810"/>
                  </a:moveTo>
                  <a:lnTo>
                    <a:pt x="3117850" y="4792980"/>
                  </a:lnTo>
                  <a:lnTo>
                    <a:pt x="3129280" y="4792980"/>
                  </a:lnTo>
                  <a:lnTo>
                    <a:pt x="3129280" y="4818380"/>
                  </a:lnTo>
                  <a:lnTo>
                    <a:pt x="3139440" y="4818380"/>
                  </a:lnTo>
                  <a:lnTo>
                    <a:pt x="3139440" y="4795520"/>
                  </a:lnTo>
                  <a:lnTo>
                    <a:pt x="3150870" y="4795520"/>
                  </a:lnTo>
                  <a:lnTo>
                    <a:pt x="3150870" y="4818380"/>
                  </a:lnTo>
                  <a:lnTo>
                    <a:pt x="3162300" y="4818380"/>
                  </a:lnTo>
                  <a:lnTo>
                    <a:pt x="3162300" y="4791710"/>
                  </a:lnTo>
                  <a:lnTo>
                    <a:pt x="3173730" y="4791710"/>
                  </a:lnTo>
                  <a:lnTo>
                    <a:pt x="3173730" y="4829810"/>
                  </a:lnTo>
                  <a:lnTo>
                    <a:pt x="3117850" y="4829810"/>
                  </a:lnTo>
                  <a:close/>
                  <a:moveTo>
                    <a:pt x="30480" y="146050"/>
                  </a:moveTo>
                  <a:lnTo>
                    <a:pt x="1270" y="83820"/>
                  </a:lnTo>
                  <a:lnTo>
                    <a:pt x="6350" y="82550"/>
                  </a:lnTo>
                  <a:lnTo>
                    <a:pt x="30480" y="134620"/>
                  </a:lnTo>
                  <a:lnTo>
                    <a:pt x="53340" y="82550"/>
                  </a:lnTo>
                  <a:lnTo>
                    <a:pt x="58420" y="83820"/>
                  </a:lnTo>
                  <a:lnTo>
                    <a:pt x="30480" y="146050"/>
                  </a:lnTo>
                  <a:close/>
                  <a:moveTo>
                    <a:pt x="26670" y="0"/>
                  </a:moveTo>
                  <a:lnTo>
                    <a:pt x="31750" y="0"/>
                  </a:lnTo>
                  <a:lnTo>
                    <a:pt x="31750" y="139700"/>
                  </a:lnTo>
                  <a:lnTo>
                    <a:pt x="26670" y="139700"/>
                  </a:lnTo>
                  <a:lnTo>
                    <a:pt x="26670" y="0"/>
                  </a:lnTo>
                  <a:close/>
                  <a:moveTo>
                    <a:pt x="41910" y="246380"/>
                  </a:moveTo>
                  <a:lnTo>
                    <a:pt x="31750" y="234950"/>
                  </a:lnTo>
                  <a:lnTo>
                    <a:pt x="39370" y="228600"/>
                  </a:lnTo>
                  <a:lnTo>
                    <a:pt x="54610" y="246380"/>
                  </a:lnTo>
                  <a:lnTo>
                    <a:pt x="54610" y="256540"/>
                  </a:lnTo>
                  <a:lnTo>
                    <a:pt x="1270" y="256540"/>
                  </a:lnTo>
                  <a:lnTo>
                    <a:pt x="1270" y="246380"/>
                  </a:lnTo>
                  <a:lnTo>
                    <a:pt x="41910" y="246380"/>
                  </a:lnTo>
                  <a:close/>
                  <a:moveTo>
                    <a:pt x="34290" y="292100"/>
                  </a:moveTo>
                  <a:lnTo>
                    <a:pt x="34290" y="295910"/>
                  </a:lnTo>
                  <a:cubicBezTo>
                    <a:pt x="34290" y="297180"/>
                    <a:pt x="34290" y="298450"/>
                    <a:pt x="34290" y="298450"/>
                  </a:cubicBezTo>
                  <a:cubicBezTo>
                    <a:pt x="34290" y="298450"/>
                    <a:pt x="34290" y="300990"/>
                    <a:pt x="35560" y="300990"/>
                  </a:cubicBezTo>
                  <a:cubicBezTo>
                    <a:pt x="35560" y="302260"/>
                    <a:pt x="36830" y="302260"/>
                    <a:pt x="36830" y="303530"/>
                  </a:cubicBezTo>
                  <a:cubicBezTo>
                    <a:pt x="38100" y="303530"/>
                    <a:pt x="38100" y="304800"/>
                    <a:pt x="39370" y="304800"/>
                  </a:cubicBezTo>
                  <a:cubicBezTo>
                    <a:pt x="40640" y="304800"/>
                    <a:pt x="41910" y="303530"/>
                    <a:pt x="43180" y="302260"/>
                  </a:cubicBezTo>
                  <a:cubicBezTo>
                    <a:pt x="44450" y="300990"/>
                    <a:pt x="44450" y="299720"/>
                    <a:pt x="44450" y="297180"/>
                  </a:cubicBezTo>
                  <a:cubicBezTo>
                    <a:pt x="44450" y="295910"/>
                    <a:pt x="44450" y="293370"/>
                    <a:pt x="43180" y="293370"/>
                  </a:cubicBezTo>
                  <a:cubicBezTo>
                    <a:pt x="41910" y="293370"/>
                    <a:pt x="40640" y="290830"/>
                    <a:pt x="39370" y="290830"/>
                  </a:cubicBezTo>
                  <a:lnTo>
                    <a:pt x="41910" y="278130"/>
                  </a:lnTo>
                  <a:cubicBezTo>
                    <a:pt x="44450" y="278130"/>
                    <a:pt x="45720" y="279400"/>
                    <a:pt x="48260" y="280670"/>
                  </a:cubicBezTo>
                  <a:cubicBezTo>
                    <a:pt x="49530" y="281940"/>
                    <a:pt x="50800" y="283210"/>
                    <a:pt x="52070" y="284480"/>
                  </a:cubicBezTo>
                  <a:cubicBezTo>
                    <a:pt x="53340" y="285750"/>
                    <a:pt x="53340" y="288290"/>
                    <a:pt x="54610" y="289560"/>
                  </a:cubicBezTo>
                  <a:cubicBezTo>
                    <a:pt x="55880" y="290830"/>
                    <a:pt x="55880" y="293370"/>
                    <a:pt x="55880" y="295910"/>
                  </a:cubicBezTo>
                  <a:cubicBezTo>
                    <a:pt x="55880" y="298450"/>
                    <a:pt x="55880" y="300990"/>
                    <a:pt x="54610" y="302260"/>
                  </a:cubicBezTo>
                  <a:cubicBezTo>
                    <a:pt x="54610" y="304800"/>
                    <a:pt x="53340" y="306070"/>
                    <a:pt x="52070" y="308610"/>
                  </a:cubicBezTo>
                  <a:cubicBezTo>
                    <a:pt x="50800" y="309880"/>
                    <a:pt x="49530" y="311150"/>
                    <a:pt x="46990" y="312420"/>
                  </a:cubicBezTo>
                  <a:cubicBezTo>
                    <a:pt x="45720" y="313690"/>
                    <a:pt x="43180" y="313690"/>
                    <a:pt x="40640" y="313690"/>
                  </a:cubicBezTo>
                  <a:cubicBezTo>
                    <a:pt x="38100" y="313690"/>
                    <a:pt x="35560" y="312420"/>
                    <a:pt x="33020" y="311150"/>
                  </a:cubicBezTo>
                  <a:cubicBezTo>
                    <a:pt x="30480" y="309880"/>
                    <a:pt x="30480" y="309880"/>
                    <a:pt x="29210" y="307340"/>
                  </a:cubicBezTo>
                  <a:lnTo>
                    <a:pt x="29210" y="307340"/>
                  </a:lnTo>
                  <a:cubicBezTo>
                    <a:pt x="29210" y="308610"/>
                    <a:pt x="27940" y="309880"/>
                    <a:pt x="27940" y="311150"/>
                  </a:cubicBezTo>
                  <a:cubicBezTo>
                    <a:pt x="26670" y="312420"/>
                    <a:pt x="26670" y="313690"/>
                    <a:pt x="25400" y="313690"/>
                  </a:cubicBezTo>
                  <a:cubicBezTo>
                    <a:pt x="24130" y="314960"/>
                    <a:pt x="22860" y="314960"/>
                    <a:pt x="21590" y="316230"/>
                  </a:cubicBezTo>
                  <a:cubicBezTo>
                    <a:pt x="20320" y="316230"/>
                    <a:pt x="19050" y="317500"/>
                    <a:pt x="16510" y="317500"/>
                  </a:cubicBezTo>
                  <a:cubicBezTo>
                    <a:pt x="13970" y="317500"/>
                    <a:pt x="11430" y="317500"/>
                    <a:pt x="8890" y="316230"/>
                  </a:cubicBezTo>
                  <a:cubicBezTo>
                    <a:pt x="6350" y="314960"/>
                    <a:pt x="5080" y="313690"/>
                    <a:pt x="3810" y="312420"/>
                  </a:cubicBezTo>
                  <a:cubicBezTo>
                    <a:pt x="2540" y="311150"/>
                    <a:pt x="1270" y="308610"/>
                    <a:pt x="1270" y="306070"/>
                  </a:cubicBezTo>
                  <a:cubicBezTo>
                    <a:pt x="1270" y="303530"/>
                    <a:pt x="0" y="300990"/>
                    <a:pt x="0" y="297180"/>
                  </a:cubicBezTo>
                  <a:cubicBezTo>
                    <a:pt x="0" y="292100"/>
                    <a:pt x="1270" y="288290"/>
                    <a:pt x="3810" y="284480"/>
                  </a:cubicBezTo>
                  <a:cubicBezTo>
                    <a:pt x="6350" y="280670"/>
                    <a:pt x="10160" y="278130"/>
                    <a:pt x="13970" y="278130"/>
                  </a:cubicBezTo>
                  <a:lnTo>
                    <a:pt x="16510" y="289560"/>
                  </a:lnTo>
                  <a:cubicBezTo>
                    <a:pt x="13970" y="289560"/>
                    <a:pt x="12700" y="290830"/>
                    <a:pt x="11430" y="292100"/>
                  </a:cubicBezTo>
                  <a:cubicBezTo>
                    <a:pt x="10160" y="293370"/>
                    <a:pt x="10160" y="294640"/>
                    <a:pt x="10160" y="297180"/>
                  </a:cubicBezTo>
                  <a:cubicBezTo>
                    <a:pt x="10160" y="299720"/>
                    <a:pt x="11430" y="300990"/>
                    <a:pt x="12700" y="302260"/>
                  </a:cubicBezTo>
                  <a:cubicBezTo>
                    <a:pt x="13970" y="303530"/>
                    <a:pt x="15240" y="303530"/>
                    <a:pt x="17780" y="303530"/>
                  </a:cubicBezTo>
                  <a:cubicBezTo>
                    <a:pt x="19050" y="303530"/>
                    <a:pt x="20320" y="303530"/>
                    <a:pt x="21590" y="302260"/>
                  </a:cubicBezTo>
                  <a:cubicBezTo>
                    <a:pt x="22860" y="300990"/>
                    <a:pt x="22860" y="300990"/>
                    <a:pt x="22860" y="299720"/>
                  </a:cubicBezTo>
                  <a:cubicBezTo>
                    <a:pt x="22860" y="298450"/>
                    <a:pt x="24130" y="297180"/>
                    <a:pt x="24130" y="295910"/>
                  </a:cubicBezTo>
                  <a:cubicBezTo>
                    <a:pt x="24130" y="294640"/>
                    <a:pt x="24130" y="293370"/>
                    <a:pt x="24130" y="292100"/>
                  </a:cubicBezTo>
                  <a:lnTo>
                    <a:pt x="24130" y="289560"/>
                  </a:lnTo>
                  <a:lnTo>
                    <a:pt x="34290" y="289560"/>
                  </a:lnTo>
                  <a:lnTo>
                    <a:pt x="34290" y="292100"/>
                  </a:lnTo>
                  <a:close/>
                  <a:moveTo>
                    <a:pt x="30480" y="1762760"/>
                  </a:moveTo>
                  <a:lnTo>
                    <a:pt x="1270" y="1700530"/>
                  </a:lnTo>
                  <a:lnTo>
                    <a:pt x="6350" y="1697990"/>
                  </a:lnTo>
                  <a:lnTo>
                    <a:pt x="30480" y="1750060"/>
                  </a:lnTo>
                  <a:lnTo>
                    <a:pt x="53340" y="1697990"/>
                  </a:lnTo>
                  <a:lnTo>
                    <a:pt x="58420" y="1700530"/>
                  </a:lnTo>
                  <a:lnTo>
                    <a:pt x="30480" y="1762760"/>
                  </a:lnTo>
                  <a:close/>
                  <a:moveTo>
                    <a:pt x="26670" y="1616710"/>
                  </a:moveTo>
                  <a:lnTo>
                    <a:pt x="31750" y="1616710"/>
                  </a:lnTo>
                  <a:lnTo>
                    <a:pt x="31750" y="1756410"/>
                  </a:lnTo>
                  <a:lnTo>
                    <a:pt x="26670" y="1756410"/>
                  </a:lnTo>
                  <a:lnTo>
                    <a:pt x="26670" y="1616710"/>
                  </a:lnTo>
                  <a:close/>
                  <a:moveTo>
                    <a:pt x="41910" y="1863090"/>
                  </a:moveTo>
                  <a:lnTo>
                    <a:pt x="31750" y="1851660"/>
                  </a:lnTo>
                  <a:lnTo>
                    <a:pt x="39370" y="1845310"/>
                  </a:lnTo>
                  <a:lnTo>
                    <a:pt x="54610" y="1863090"/>
                  </a:lnTo>
                  <a:lnTo>
                    <a:pt x="54610" y="1873250"/>
                  </a:lnTo>
                  <a:lnTo>
                    <a:pt x="1270" y="1873250"/>
                  </a:lnTo>
                  <a:lnTo>
                    <a:pt x="1270" y="1861820"/>
                  </a:lnTo>
                  <a:lnTo>
                    <a:pt x="41910" y="1863090"/>
                  </a:lnTo>
                  <a:lnTo>
                    <a:pt x="41910" y="1863090"/>
                  </a:lnTo>
                  <a:close/>
                  <a:moveTo>
                    <a:pt x="34290" y="1908810"/>
                  </a:moveTo>
                  <a:lnTo>
                    <a:pt x="34290" y="1912620"/>
                  </a:lnTo>
                  <a:cubicBezTo>
                    <a:pt x="34290" y="1913890"/>
                    <a:pt x="34290" y="1915160"/>
                    <a:pt x="34290" y="1915160"/>
                  </a:cubicBezTo>
                  <a:cubicBezTo>
                    <a:pt x="34290" y="1915160"/>
                    <a:pt x="34290" y="1917700"/>
                    <a:pt x="35560" y="1917700"/>
                  </a:cubicBezTo>
                  <a:cubicBezTo>
                    <a:pt x="35560" y="1918970"/>
                    <a:pt x="36830" y="1918970"/>
                    <a:pt x="36830" y="1920240"/>
                  </a:cubicBezTo>
                  <a:cubicBezTo>
                    <a:pt x="38100" y="1920240"/>
                    <a:pt x="38100" y="1921510"/>
                    <a:pt x="39370" y="1921510"/>
                  </a:cubicBezTo>
                  <a:cubicBezTo>
                    <a:pt x="40640" y="1921510"/>
                    <a:pt x="41910" y="1920240"/>
                    <a:pt x="43180" y="1918970"/>
                  </a:cubicBezTo>
                  <a:cubicBezTo>
                    <a:pt x="44450" y="1917700"/>
                    <a:pt x="44450" y="1916430"/>
                    <a:pt x="44450" y="1913890"/>
                  </a:cubicBezTo>
                  <a:cubicBezTo>
                    <a:pt x="44450" y="1912620"/>
                    <a:pt x="44450" y="1910080"/>
                    <a:pt x="43180" y="1910080"/>
                  </a:cubicBezTo>
                  <a:cubicBezTo>
                    <a:pt x="41910" y="1910080"/>
                    <a:pt x="40640" y="1907540"/>
                    <a:pt x="39370" y="1907540"/>
                  </a:cubicBezTo>
                  <a:lnTo>
                    <a:pt x="41910" y="1894840"/>
                  </a:lnTo>
                  <a:cubicBezTo>
                    <a:pt x="44450" y="1894840"/>
                    <a:pt x="45720" y="1896110"/>
                    <a:pt x="48260" y="1897380"/>
                  </a:cubicBezTo>
                  <a:cubicBezTo>
                    <a:pt x="49530" y="1898650"/>
                    <a:pt x="50800" y="1899920"/>
                    <a:pt x="52070" y="1901190"/>
                  </a:cubicBezTo>
                  <a:cubicBezTo>
                    <a:pt x="53340" y="1902460"/>
                    <a:pt x="53340" y="1905000"/>
                    <a:pt x="54610" y="1906270"/>
                  </a:cubicBezTo>
                  <a:cubicBezTo>
                    <a:pt x="55880" y="1907540"/>
                    <a:pt x="55880" y="1910080"/>
                    <a:pt x="55880" y="1912620"/>
                  </a:cubicBezTo>
                  <a:cubicBezTo>
                    <a:pt x="55880" y="1915160"/>
                    <a:pt x="55880" y="1917700"/>
                    <a:pt x="54610" y="1918970"/>
                  </a:cubicBezTo>
                  <a:cubicBezTo>
                    <a:pt x="54610" y="1921510"/>
                    <a:pt x="53340" y="1922780"/>
                    <a:pt x="52070" y="1925320"/>
                  </a:cubicBezTo>
                  <a:cubicBezTo>
                    <a:pt x="50800" y="1926590"/>
                    <a:pt x="49530" y="1927860"/>
                    <a:pt x="46990" y="1929130"/>
                  </a:cubicBezTo>
                  <a:cubicBezTo>
                    <a:pt x="45720" y="1930400"/>
                    <a:pt x="43180" y="1930400"/>
                    <a:pt x="40640" y="1930400"/>
                  </a:cubicBezTo>
                  <a:cubicBezTo>
                    <a:pt x="38100" y="1930400"/>
                    <a:pt x="35560" y="1929130"/>
                    <a:pt x="33020" y="1927860"/>
                  </a:cubicBezTo>
                  <a:cubicBezTo>
                    <a:pt x="30480" y="1926590"/>
                    <a:pt x="29210" y="1924050"/>
                    <a:pt x="29210" y="1921510"/>
                  </a:cubicBezTo>
                  <a:lnTo>
                    <a:pt x="29210" y="1921510"/>
                  </a:lnTo>
                  <a:cubicBezTo>
                    <a:pt x="29210" y="1922780"/>
                    <a:pt x="27940" y="1924050"/>
                    <a:pt x="27940" y="1925320"/>
                  </a:cubicBezTo>
                  <a:cubicBezTo>
                    <a:pt x="26670" y="1926590"/>
                    <a:pt x="26670" y="1927860"/>
                    <a:pt x="25400" y="1927860"/>
                  </a:cubicBezTo>
                  <a:cubicBezTo>
                    <a:pt x="24130" y="1929130"/>
                    <a:pt x="22860" y="1929130"/>
                    <a:pt x="21590" y="1930400"/>
                  </a:cubicBezTo>
                  <a:cubicBezTo>
                    <a:pt x="20320" y="1930400"/>
                    <a:pt x="19050" y="1931670"/>
                    <a:pt x="16510" y="1931670"/>
                  </a:cubicBezTo>
                  <a:cubicBezTo>
                    <a:pt x="13970" y="1931670"/>
                    <a:pt x="11430" y="1931670"/>
                    <a:pt x="8890" y="1930400"/>
                  </a:cubicBezTo>
                  <a:cubicBezTo>
                    <a:pt x="6350" y="1929130"/>
                    <a:pt x="5080" y="1927860"/>
                    <a:pt x="3810" y="1926590"/>
                  </a:cubicBezTo>
                  <a:cubicBezTo>
                    <a:pt x="2540" y="1925320"/>
                    <a:pt x="1270" y="1922780"/>
                    <a:pt x="1270" y="1920240"/>
                  </a:cubicBezTo>
                  <a:cubicBezTo>
                    <a:pt x="1270" y="1917700"/>
                    <a:pt x="0" y="1915160"/>
                    <a:pt x="0" y="1912620"/>
                  </a:cubicBezTo>
                  <a:cubicBezTo>
                    <a:pt x="0" y="1907540"/>
                    <a:pt x="1270" y="1903730"/>
                    <a:pt x="3810" y="1899920"/>
                  </a:cubicBezTo>
                  <a:cubicBezTo>
                    <a:pt x="6350" y="1896110"/>
                    <a:pt x="10160" y="1893570"/>
                    <a:pt x="13970" y="1893570"/>
                  </a:cubicBezTo>
                  <a:lnTo>
                    <a:pt x="16510" y="1905000"/>
                  </a:lnTo>
                  <a:cubicBezTo>
                    <a:pt x="13970" y="1905000"/>
                    <a:pt x="12700" y="1906270"/>
                    <a:pt x="11430" y="1907540"/>
                  </a:cubicBezTo>
                  <a:cubicBezTo>
                    <a:pt x="10160" y="1908810"/>
                    <a:pt x="10160" y="1910080"/>
                    <a:pt x="10160" y="1912620"/>
                  </a:cubicBezTo>
                  <a:cubicBezTo>
                    <a:pt x="10160" y="1915160"/>
                    <a:pt x="11430" y="1916430"/>
                    <a:pt x="12700" y="1917700"/>
                  </a:cubicBezTo>
                  <a:cubicBezTo>
                    <a:pt x="13970" y="1918970"/>
                    <a:pt x="15240" y="1918970"/>
                    <a:pt x="17780" y="1918970"/>
                  </a:cubicBezTo>
                  <a:cubicBezTo>
                    <a:pt x="19050" y="1918970"/>
                    <a:pt x="20320" y="1918970"/>
                    <a:pt x="21590" y="1917700"/>
                  </a:cubicBezTo>
                  <a:cubicBezTo>
                    <a:pt x="22860" y="1916430"/>
                    <a:pt x="22860" y="1916430"/>
                    <a:pt x="22860" y="1915160"/>
                  </a:cubicBezTo>
                  <a:cubicBezTo>
                    <a:pt x="22860" y="1913890"/>
                    <a:pt x="24130" y="1912620"/>
                    <a:pt x="24130" y="1911350"/>
                  </a:cubicBezTo>
                  <a:cubicBezTo>
                    <a:pt x="24130" y="1910080"/>
                    <a:pt x="24130" y="1908810"/>
                    <a:pt x="24130" y="1907540"/>
                  </a:cubicBezTo>
                  <a:lnTo>
                    <a:pt x="24130" y="1905000"/>
                  </a:lnTo>
                  <a:lnTo>
                    <a:pt x="34290" y="1905000"/>
                  </a:lnTo>
                  <a:lnTo>
                    <a:pt x="34290" y="1908810"/>
                  </a:lnTo>
                  <a:close/>
                  <a:moveTo>
                    <a:pt x="54610" y="1996440"/>
                  </a:moveTo>
                  <a:lnTo>
                    <a:pt x="54610" y="2006600"/>
                  </a:lnTo>
                  <a:lnTo>
                    <a:pt x="1270" y="2029460"/>
                  </a:lnTo>
                  <a:lnTo>
                    <a:pt x="1270" y="2015490"/>
                  </a:lnTo>
                  <a:lnTo>
                    <a:pt x="12700" y="2010410"/>
                  </a:lnTo>
                  <a:lnTo>
                    <a:pt x="12700" y="1990090"/>
                  </a:lnTo>
                  <a:lnTo>
                    <a:pt x="1270" y="1985010"/>
                  </a:lnTo>
                  <a:lnTo>
                    <a:pt x="1270" y="1972310"/>
                  </a:lnTo>
                  <a:lnTo>
                    <a:pt x="54610" y="1996440"/>
                  </a:lnTo>
                  <a:close/>
                  <a:moveTo>
                    <a:pt x="39370" y="2000250"/>
                  </a:moveTo>
                  <a:lnTo>
                    <a:pt x="22860" y="1993900"/>
                  </a:lnTo>
                  <a:lnTo>
                    <a:pt x="22860" y="2006600"/>
                  </a:lnTo>
                  <a:lnTo>
                    <a:pt x="39370" y="2000250"/>
                  </a:lnTo>
                  <a:close/>
                  <a:moveTo>
                    <a:pt x="30480" y="3468370"/>
                  </a:moveTo>
                  <a:lnTo>
                    <a:pt x="1270" y="3406140"/>
                  </a:lnTo>
                  <a:lnTo>
                    <a:pt x="6350" y="3403600"/>
                  </a:lnTo>
                  <a:lnTo>
                    <a:pt x="30480" y="3455670"/>
                  </a:lnTo>
                  <a:lnTo>
                    <a:pt x="53340" y="3403600"/>
                  </a:lnTo>
                  <a:lnTo>
                    <a:pt x="58420" y="3406140"/>
                  </a:lnTo>
                  <a:lnTo>
                    <a:pt x="30480" y="3468370"/>
                  </a:lnTo>
                  <a:close/>
                  <a:moveTo>
                    <a:pt x="26670" y="3322320"/>
                  </a:moveTo>
                  <a:lnTo>
                    <a:pt x="31750" y="3322320"/>
                  </a:lnTo>
                  <a:lnTo>
                    <a:pt x="31750" y="3462020"/>
                  </a:lnTo>
                  <a:lnTo>
                    <a:pt x="26670" y="3462020"/>
                  </a:lnTo>
                  <a:lnTo>
                    <a:pt x="26670" y="3322320"/>
                  </a:lnTo>
                  <a:close/>
                  <a:moveTo>
                    <a:pt x="41910" y="3568700"/>
                  </a:moveTo>
                  <a:lnTo>
                    <a:pt x="31750" y="3557270"/>
                  </a:lnTo>
                  <a:lnTo>
                    <a:pt x="39370" y="3550920"/>
                  </a:lnTo>
                  <a:lnTo>
                    <a:pt x="54610" y="3568700"/>
                  </a:lnTo>
                  <a:lnTo>
                    <a:pt x="54610" y="3578860"/>
                  </a:lnTo>
                  <a:lnTo>
                    <a:pt x="1270" y="3578860"/>
                  </a:lnTo>
                  <a:lnTo>
                    <a:pt x="1270" y="3567430"/>
                  </a:lnTo>
                  <a:lnTo>
                    <a:pt x="41910" y="3567430"/>
                  </a:lnTo>
                  <a:lnTo>
                    <a:pt x="41910" y="3568700"/>
                  </a:lnTo>
                  <a:close/>
                  <a:moveTo>
                    <a:pt x="12700" y="3623310"/>
                  </a:moveTo>
                  <a:lnTo>
                    <a:pt x="12700" y="3599180"/>
                  </a:lnTo>
                  <a:lnTo>
                    <a:pt x="21590" y="3599180"/>
                  </a:lnTo>
                  <a:lnTo>
                    <a:pt x="54610" y="3620770"/>
                  </a:lnTo>
                  <a:lnTo>
                    <a:pt x="54610" y="3633470"/>
                  </a:lnTo>
                  <a:lnTo>
                    <a:pt x="21590" y="3633470"/>
                  </a:lnTo>
                  <a:lnTo>
                    <a:pt x="21590" y="3639820"/>
                  </a:lnTo>
                  <a:lnTo>
                    <a:pt x="12700" y="3639820"/>
                  </a:lnTo>
                  <a:lnTo>
                    <a:pt x="12700" y="3633470"/>
                  </a:lnTo>
                  <a:lnTo>
                    <a:pt x="1270" y="3633470"/>
                  </a:lnTo>
                  <a:lnTo>
                    <a:pt x="1270" y="3622040"/>
                  </a:lnTo>
                  <a:lnTo>
                    <a:pt x="12700" y="3623310"/>
                  </a:lnTo>
                  <a:lnTo>
                    <a:pt x="12700" y="3623310"/>
                  </a:lnTo>
                  <a:close/>
                  <a:moveTo>
                    <a:pt x="40640" y="3623310"/>
                  </a:moveTo>
                  <a:lnTo>
                    <a:pt x="40640" y="3623310"/>
                  </a:lnTo>
                  <a:lnTo>
                    <a:pt x="21590" y="3611880"/>
                  </a:lnTo>
                  <a:lnTo>
                    <a:pt x="21590" y="3624580"/>
                  </a:lnTo>
                  <a:lnTo>
                    <a:pt x="40640" y="3624580"/>
                  </a:lnTo>
                  <a:lnTo>
                    <a:pt x="40640" y="3623310"/>
                  </a:lnTo>
                  <a:close/>
                  <a:moveTo>
                    <a:pt x="30480" y="5085080"/>
                  </a:moveTo>
                  <a:lnTo>
                    <a:pt x="1270" y="5022850"/>
                  </a:lnTo>
                  <a:lnTo>
                    <a:pt x="6350" y="5020310"/>
                  </a:lnTo>
                  <a:lnTo>
                    <a:pt x="30480" y="5072380"/>
                  </a:lnTo>
                  <a:lnTo>
                    <a:pt x="53340" y="5020310"/>
                  </a:lnTo>
                  <a:lnTo>
                    <a:pt x="58420" y="5022850"/>
                  </a:lnTo>
                  <a:lnTo>
                    <a:pt x="30480" y="5085080"/>
                  </a:lnTo>
                  <a:close/>
                  <a:moveTo>
                    <a:pt x="26670" y="4939030"/>
                  </a:moveTo>
                  <a:lnTo>
                    <a:pt x="31750" y="4939030"/>
                  </a:lnTo>
                  <a:lnTo>
                    <a:pt x="31750" y="5078730"/>
                  </a:lnTo>
                  <a:lnTo>
                    <a:pt x="26670" y="5078730"/>
                  </a:lnTo>
                  <a:lnTo>
                    <a:pt x="26670" y="4939030"/>
                  </a:lnTo>
                  <a:close/>
                  <a:moveTo>
                    <a:pt x="41910" y="5185410"/>
                  </a:moveTo>
                  <a:lnTo>
                    <a:pt x="31750" y="5173980"/>
                  </a:lnTo>
                  <a:lnTo>
                    <a:pt x="39370" y="5167630"/>
                  </a:lnTo>
                  <a:lnTo>
                    <a:pt x="54610" y="5185410"/>
                  </a:lnTo>
                  <a:lnTo>
                    <a:pt x="54610" y="5195570"/>
                  </a:lnTo>
                  <a:lnTo>
                    <a:pt x="1270" y="5195570"/>
                  </a:lnTo>
                  <a:lnTo>
                    <a:pt x="1270" y="5184140"/>
                  </a:lnTo>
                  <a:lnTo>
                    <a:pt x="41910" y="5184140"/>
                  </a:lnTo>
                  <a:lnTo>
                    <a:pt x="41910" y="5185410"/>
                  </a:lnTo>
                  <a:close/>
                  <a:moveTo>
                    <a:pt x="12700" y="5240020"/>
                  </a:moveTo>
                  <a:lnTo>
                    <a:pt x="12700" y="5215890"/>
                  </a:lnTo>
                  <a:lnTo>
                    <a:pt x="21590" y="5215890"/>
                  </a:lnTo>
                  <a:lnTo>
                    <a:pt x="54610" y="5237480"/>
                  </a:lnTo>
                  <a:lnTo>
                    <a:pt x="54610" y="5250180"/>
                  </a:lnTo>
                  <a:lnTo>
                    <a:pt x="21590" y="5250180"/>
                  </a:lnTo>
                  <a:lnTo>
                    <a:pt x="21590" y="5256530"/>
                  </a:lnTo>
                  <a:lnTo>
                    <a:pt x="12700" y="5256530"/>
                  </a:lnTo>
                  <a:lnTo>
                    <a:pt x="12700" y="5250180"/>
                  </a:lnTo>
                  <a:lnTo>
                    <a:pt x="1270" y="5250180"/>
                  </a:lnTo>
                  <a:lnTo>
                    <a:pt x="1270" y="5238750"/>
                  </a:lnTo>
                  <a:lnTo>
                    <a:pt x="12700" y="5240020"/>
                  </a:lnTo>
                  <a:lnTo>
                    <a:pt x="12700" y="5240020"/>
                  </a:lnTo>
                  <a:close/>
                  <a:moveTo>
                    <a:pt x="40640" y="5240020"/>
                  </a:moveTo>
                  <a:lnTo>
                    <a:pt x="40640" y="5240020"/>
                  </a:lnTo>
                  <a:lnTo>
                    <a:pt x="21590" y="5227320"/>
                  </a:lnTo>
                  <a:lnTo>
                    <a:pt x="21590" y="5240020"/>
                  </a:lnTo>
                  <a:lnTo>
                    <a:pt x="40640" y="5240020"/>
                  </a:lnTo>
                  <a:close/>
                  <a:moveTo>
                    <a:pt x="54610" y="5317490"/>
                  </a:moveTo>
                  <a:lnTo>
                    <a:pt x="54610" y="5327650"/>
                  </a:lnTo>
                  <a:lnTo>
                    <a:pt x="1270" y="5351780"/>
                  </a:lnTo>
                  <a:lnTo>
                    <a:pt x="1270" y="5337810"/>
                  </a:lnTo>
                  <a:lnTo>
                    <a:pt x="12700" y="5332730"/>
                  </a:lnTo>
                  <a:lnTo>
                    <a:pt x="12700" y="5311140"/>
                  </a:lnTo>
                  <a:lnTo>
                    <a:pt x="1270" y="5306060"/>
                  </a:lnTo>
                  <a:lnTo>
                    <a:pt x="1270" y="5293360"/>
                  </a:lnTo>
                  <a:lnTo>
                    <a:pt x="54610" y="5317490"/>
                  </a:lnTo>
                  <a:close/>
                  <a:moveTo>
                    <a:pt x="39370" y="5322570"/>
                  </a:moveTo>
                  <a:lnTo>
                    <a:pt x="22860" y="5316220"/>
                  </a:lnTo>
                  <a:lnTo>
                    <a:pt x="22860" y="5328920"/>
                  </a:lnTo>
                  <a:lnTo>
                    <a:pt x="39370" y="532257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11" name="Group 11"/>
          <p:cNvGrpSpPr>
            <a:grpSpLocks noChangeAspect="1"/>
          </p:cNvGrpSpPr>
          <p:nvPr/>
        </p:nvGrpSpPr>
        <p:grpSpPr>
          <a:xfrm rot="-130284">
            <a:off x="-185471" y="5857640"/>
            <a:ext cx="4825586" cy="4602718"/>
            <a:chOff x="0" y="0"/>
            <a:chExt cx="6324600" cy="6032500"/>
          </a:xfrm>
        </p:grpSpPr>
        <p:sp>
          <p:nvSpPr>
            <p:cNvPr id="12" name="Freeform 12"/>
            <p:cNvSpPr/>
            <p:nvPr/>
          </p:nvSpPr>
          <p:spPr>
            <a:xfrm>
              <a:off x="127000" y="127000"/>
              <a:ext cx="6070600" cy="5778500"/>
            </a:xfrm>
            <a:custGeom>
              <a:avLst/>
              <a:gdLst/>
              <a:ahLst/>
              <a:cxnLst/>
              <a:rect l="l" t="t" r="r" b="b"/>
              <a:pathLst>
                <a:path w="6070600" h="5778500">
                  <a:moveTo>
                    <a:pt x="0" y="0"/>
                  </a:moveTo>
                  <a:lnTo>
                    <a:pt x="6070600" y="0"/>
                  </a:lnTo>
                  <a:lnTo>
                    <a:pt x="6070600" y="5778500"/>
                  </a:lnTo>
                  <a:lnTo>
                    <a:pt x="0" y="5778500"/>
                  </a:lnTo>
                  <a:close/>
                </a:path>
              </a:pathLst>
            </a:custGeom>
            <a:blipFill>
              <a:blip r:embed="rId6"/>
              <a:stretch>
                <a:fillRect l="-42782"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>
              <a:off x="0" y="0"/>
              <a:ext cx="6324600" cy="6032500"/>
            </a:xfrm>
            <a:custGeom>
              <a:avLst/>
              <a:gdLst/>
              <a:ahLst/>
              <a:cxnLst/>
              <a:rect l="l" t="t" r="r" b="b"/>
              <a:pathLst>
                <a:path w="6324600" h="6032500">
                  <a:moveTo>
                    <a:pt x="6324600" y="6032500"/>
                  </a:moveTo>
                  <a:lnTo>
                    <a:pt x="0" y="6032500"/>
                  </a:lnTo>
                  <a:lnTo>
                    <a:pt x="0" y="0"/>
                  </a:lnTo>
                  <a:lnTo>
                    <a:pt x="6324600" y="0"/>
                  </a:lnTo>
                  <a:lnTo>
                    <a:pt x="6324600" y="6032500"/>
                  </a:lnTo>
                  <a:close/>
                  <a:moveTo>
                    <a:pt x="127000" y="5905500"/>
                  </a:moveTo>
                  <a:lnTo>
                    <a:pt x="6197600" y="5905500"/>
                  </a:lnTo>
                  <a:lnTo>
                    <a:pt x="6197600" y="127000"/>
                  </a:lnTo>
                  <a:lnTo>
                    <a:pt x="127000" y="127000"/>
                  </a:lnTo>
                  <a:lnTo>
                    <a:pt x="127000" y="59055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4" name="Group 14"/>
          <p:cNvGrpSpPr>
            <a:grpSpLocks noChangeAspect="1"/>
          </p:cNvGrpSpPr>
          <p:nvPr/>
        </p:nvGrpSpPr>
        <p:grpSpPr>
          <a:xfrm>
            <a:off x="5290727" y="5303754"/>
            <a:ext cx="2115820" cy="5246370"/>
            <a:chOff x="6350" y="0"/>
            <a:chExt cx="2489200" cy="6172200"/>
          </a:xfrm>
        </p:grpSpPr>
        <p:sp>
          <p:nvSpPr>
            <p:cNvPr id="15" name="Freeform 15"/>
            <p:cNvSpPr/>
            <p:nvPr/>
          </p:nvSpPr>
          <p:spPr>
            <a:xfrm>
              <a:off x="82550" y="38100"/>
              <a:ext cx="2349500" cy="3048000"/>
            </a:xfrm>
            <a:custGeom>
              <a:avLst/>
              <a:gdLst/>
              <a:ahLst/>
              <a:cxnLst/>
              <a:rect l="l" t="t" r="r" b="b"/>
              <a:pathLst>
                <a:path w="2349500" h="3048000">
                  <a:moveTo>
                    <a:pt x="2349500" y="3048000"/>
                  </a:moveTo>
                  <a:lnTo>
                    <a:pt x="0" y="3048000"/>
                  </a:lnTo>
                  <a:lnTo>
                    <a:pt x="0" y="0"/>
                  </a:lnTo>
                  <a:lnTo>
                    <a:pt x="2349500" y="0"/>
                  </a:lnTo>
                  <a:lnTo>
                    <a:pt x="2349500" y="3048000"/>
                  </a:lnTo>
                  <a:close/>
                </a:path>
              </a:pathLst>
            </a:custGeom>
            <a:blipFill>
              <a:blip r:embed="rId7"/>
              <a:stretch>
                <a:fillRect l="-270" t="-7848" r="270" b="-7848"/>
              </a:stretch>
            </a:blipFill>
          </p:spPr>
        </p:sp>
        <p:sp>
          <p:nvSpPr>
            <p:cNvPr id="16" name="Freeform 16"/>
            <p:cNvSpPr/>
            <p:nvPr/>
          </p:nvSpPr>
          <p:spPr>
            <a:xfrm>
              <a:off x="82550" y="3086100"/>
              <a:ext cx="2349500" cy="3048000"/>
            </a:xfrm>
            <a:custGeom>
              <a:avLst/>
              <a:gdLst/>
              <a:ahLst/>
              <a:cxnLst/>
              <a:rect l="l" t="t" r="r" b="b"/>
              <a:pathLst>
                <a:path w="2349500" h="3048000">
                  <a:moveTo>
                    <a:pt x="2349500" y="3048000"/>
                  </a:moveTo>
                  <a:lnTo>
                    <a:pt x="0" y="3048000"/>
                  </a:lnTo>
                  <a:lnTo>
                    <a:pt x="0" y="0"/>
                  </a:lnTo>
                  <a:lnTo>
                    <a:pt x="2349500" y="0"/>
                  </a:lnTo>
                  <a:lnTo>
                    <a:pt x="2349500" y="3048000"/>
                  </a:lnTo>
                  <a:close/>
                </a:path>
              </a:pathLst>
            </a:custGeom>
            <a:blipFill>
              <a:blip r:embed="rId8"/>
              <a:stretch>
                <a:fillRect l="-2162" r="-1621"/>
              </a:stretch>
            </a:blipFill>
          </p:spPr>
        </p:sp>
        <p:sp>
          <p:nvSpPr>
            <p:cNvPr id="17" name="Freeform 17"/>
            <p:cNvSpPr/>
            <p:nvPr/>
          </p:nvSpPr>
          <p:spPr>
            <a:xfrm>
              <a:off x="6350" y="0"/>
              <a:ext cx="2489200" cy="6172200"/>
            </a:xfrm>
            <a:custGeom>
              <a:avLst/>
              <a:gdLst/>
              <a:ahLst/>
              <a:cxnLst/>
              <a:rect l="l" t="t" r="r" b="b"/>
              <a:pathLst>
                <a:path w="2489200" h="6172200">
                  <a:moveTo>
                    <a:pt x="2489200" y="6172200"/>
                  </a:moveTo>
                  <a:lnTo>
                    <a:pt x="0" y="6172200"/>
                  </a:lnTo>
                  <a:lnTo>
                    <a:pt x="0" y="0"/>
                  </a:lnTo>
                  <a:lnTo>
                    <a:pt x="2489200" y="0"/>
                  </a:lnTo>
                  <a:lnTo>
                    <a:pt x="2489200" y="6172200"/>
                  </a:lnTo>
                  <a:close/>
                </a:path>
              </a:pathLst>
            </a:custGeom>
            <a:blipFill>
              <a:blip r:embed="rId9"/>
              <a:stretch>
                <a:fillRect l="-255" t="-20" r="255" b="-20"/>
              </a:stretch>
            </a:blipFill>
          </p:spPr>
        </p:sp>
      </p:grpSp>
      <p:sp>
        <p:nvSpPr>
          <p:cNvPr id="18" name="TextBox 18"/>
          <p:cNvSpPr txBox="1"/>
          <p:nvPr/>
        </p:nvSpPr>
        <p:spPr>
          <a:xfrm>
            <a:off x="266964" y="152909"/>
            <a:ext cx="8113530" cy="48239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004AAD"/>
                </a:solidFill>
                <a:latin typeface="Comic Sans Bold"/>
              </a:rPr>
              <a:t>Unit 2</a:t>
            </a:r>
          </a:p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004AAD"/>
                </a:solidFill>
                <a:latin typeface="Comic Sans Bold"/>
              </a:rPr>
              <a:t>What About Your Family?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50612" y="1899536"/>
            <a:ext cx="8504399" cy="8387464"/>
          </a:xfrm>
          <a:custGeom>
            <a:avLst/>
            <a:gdLst/>
            <a:ahLst/>
            <a:cxnLst/>
            <a:rect l="l" t="t" r="r" b="b"/>
            <a:pathLst>
              <a:path w="8504399" h="8387464">
                <a:moveTo>
                  <a:pt x="0" y="0"/>
                </a:moveTo>
                <a:lnTo>
                  <a:pt x="8504399" y="0"/>
                </a:lnTo>
                <a:lnTo>
                  <a:pt x="8504399" y="8387464"/>
                </a:lnTo>
                <a:lnTo>
                  <a:pt x="0" y="83874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539529" y="1203597"/>
            <a:ext cx="1391878" cy="1391878"/>
          </a:xfrm>
          <a:custGeom>
            <a:avLst/>
            <a:gdLst/>
            <a:ahLst/>
            <a:cxnLst/>
            <a:rect l="l" t="t" r="r" b="b"/>
            <a:pathLst>
              <a:path w="1391878" h="1391878">
                <a:moveTo>
                  <a:pt x="0" y="0"/>
                </a:moveTo>
                <a:lnTo>
                  <a:pt x="1391878" y="0"/>
                </a:lnTo>
                <a:lnTo>
                  <a:pt x="1391878" y="1391878"/>
                </a:lnTo>
                <a:lnTo>
                  <a:pt x="0" y="13918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662815" y="2595475"/>
            <a:ext cx="8154199" cy="1786709"/>
          </a:xfrm>
          <a:custGeom>
            <a:avLst/>
            <a:gdLst/>
            <a:ahLst/>
            <a:cxnLst/>
            <a:rect l="l" t="t" r="r" b="b"/>
            <a:pathLst>
              <a:path w="8154199" h="1786709">
                <a:moveTo>
                  <a:pt x="0" y="0"/>
                </a:moveTo>
                <a:lnTo>
                  <a:pt x="8154199" y="0"/>
                </a:lnTo>
                <a:lnTo>
                  <a:pt x="8154199" y="1786710"/>
                </a:lnTo>
                <a:lnTo>
                  <a:pt x="0" y="178671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769" b="-2769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284180" y="5492294"/>
            <a:ext cx="2437263" cy="10781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819"/>
              </a:lnSpc>
            </a:pPr>
            <a:r>
              <a:rPr lang="en-US" sz="6299">
                <a:solidFill>
                  <a:srgbClr val="000000"/>
                </a:solidFill>
                <a:latin typeface="Comic Sans Bold"/>
              </a:rPr>
              <a:t>Family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0" y="88733"/>
            <a:ext cx="9662815" cy="18108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What words do you associate with the word “FAMILY”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466518" y="154773"/>
            <a:ext cx="7026176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Unscramble the words</a:t>
            </a:r>
          </a:p>
        </p:txBody>
      </p:sp>
      <p:sp>
        <p:nvSpPr>
          <p:cNvPr id="8" name="Freeform 8"/>
          <p:cNvSpPr/>
          <p:nvPr/>
        </p:nvSpPr>
        <p:spPr>
          <a:xfrm>
            <a:off x="9662815" y="4544110"/>
            <a:ext cx="8154199" cy="1786709"/>
          </a:xfrm>
          <a:custGeom>
            <a:avLst/>
            <a:gdLst/>
            <a:ahLst/>
            <a:cxnLst/>
            <a:rect l="l" t="t" r="r" b="b"/>
            <a:pathLst>
              <a:path w="8154199" h="1786709">
                <a:moveTo>
                  <a:pt x="0" y="0"/>
                </a:moveTo>
                <a:lnTo>
                  <a:pt x="8154199" y="0"/>
                </a:lnTo>
                <a:lnTo>
                  <a:pt x="8154199" y="1786709"/>
                </a:lnTo>
                <a:lnTo>
                  <a:pt x="0" y="17867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769" b="-2769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662815" y="8269929"/>
            <a:ext cx="8154199" cy="1786709"/>
          </a:xfrm>
          <a:custGeom>
            <a:avLst/>
            <a:gdLst/>
            <a:ahLst/>
            <a:cxnLst/>
            <a:rect l="l" t="t" r="r" b="b"/>
            <a:pathLst>
              <a:path w="8154199" h="1786709">
                <a:moveTo>
                  <a:pt x="0" y="0"/>
                </a:moveTo>
                <a:lnTo>
                  <a:pt x="8154199" y="0"/>
                </a:lnTo>
                <a:lnTo>
                  <a:pt x="8154199" y="1786709"/>
                </a:lnTo>
                <a:lnTo>
                  <a:pt x="0" y="178670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769" b="-2769"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9662815" y="6407019"/>
            <a:ext cx="8154199" cy="1786709"/>
          </a:xfrm>
          <a:custGeom>
            <a:avLst/>
            <a:gdLst/>
            <a:ahLst/>
            <a:cxnLst/>
            <a:rect l="l" t="t" r="r" b="b"/>
            <a:pathLst>
              <a:path w="8154199" h="1786709">
                <a:moveTo>
                  <a:pt x="0" y="0"/>
                </a:moveTo>
                <a:lnTo>
                  <a:pt x="8154199" y="0"/>
                </a:lnTo>
                <a:lnTo>
                  <a:pt x="8154199" y="1786710"/>
                </a:lnTo>
                <a:lnTo>
                  <a:pt x="0" y="178671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2769" b="-2769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1677851" y="2997711"/>
            <a:ext cx="20620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tanu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677851" y="4903483"/>
            <a:ext cx="20620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elunc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1917542" y="8672165"/>
            <a:ext cx="20620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nos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470205" y="6809255"/>
            <a:ext cx="2956738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tduagerh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4931407" y="2997711"/>
            <a:ext cx="20620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004AAD"/>
                </a:solidFill>
                <a:latin typeface="PT Serif Bold"/>
              </a:rPr>
              <a:t>aunt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5197237" y="4946346"/>
            <a:ext cx="20620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004AAD"/>
                </a:solidFill>
                <a:latin typeface="PT Serif Bold"/>
              </a:rPr>
              <a:t>uncle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4426943" y="6809255"/>
            <a:ext cx="30907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004AAD"/>
                </a:solidFill>
                <a:latin typeface="PT Serif Bold"/>
              </a:rPr>
              <a:t>daughter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931407" y="8755704"/>
            <a:ext cx="2062063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dirty="0">
                <a:solidFill>
                  <a:srgbClr val="004AAD"/>
                </a:solidFill>
                <a:latin typeface="PT Serif Bold"/>
              </a:rPr>
              <a:t>son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12627898" y="4776450"/>
            <a:ext cx="5246454" cy="5246370"/>
            <a:chOff x="0" y="0"/>
            <a:chExt cx="6350000" cy="6349898"/>
          </a:xfrm>
        </p:grpSpPr>
        <p:sp>
          <p:nvSpPr>
            <p:cNvPr id="3" name="Freeform 3"/>
            <p:cNvSpPr/>
            <p:nvPr/>
          </p:nvSpPr>
          <p:spPr>
            <a:xfrm>
              <a:off x="-4394" y="-4420"/>
              <a:ext cx="6354394" cy="6358776"/>
            </a:xfrm>
            <a:custGeom>
              <a:avLst/>
              <a:gdLst/>
              <a:ahLst/>
              <a:cxnLst/>
              <a:rect l="l" t="t" r="r" b="b"/>
              <a:pathLst>
                <a:path w="6354394" h="6358776">
                  <a:moveTo>
                    <a:pt x="6131839" y="5024095"/>
                  </a:moveTo>
                  <a:cubicBezTo>
                    <a:pt x="6274676" y="5267071"/>
                    <a:pt x="6286335" y="5577815"/>
                    <a:pt x="6135345" y="5839295"/>
                  </a:cubicBezTo>
                  <a:cubicBezTo>
                    <a:pt x="5911939" y="6226176"/>
                    <a:pt x="5417147" y="6358776"/>
                    <a:pt x="5030279" y="6135396"/>
                  </a:cubicBezTo>
                  <a:cubicBezTo>
                    <a:pt x="4439285" y="5787708"/>
                    <a:pt x="3674440" y="5884101"/>
                    <a:pt x="3179521" y="6354293"/>
                  </a:cubicBezTo>
                  <a:lnTo>
                    <a:pt x="3179178" y="6354293"/>
                  </a:lnTo>
                  <a:cubicBezTo>
                    <a:pt x="2693543" y="5892902"/>
                    <a:pt x="1945221" y="5782945"/>
                    <a:pt x="1334643" y="6131814"/>
                  </a:cubicBezTo>
                  <a:cubicBezTo>
                    <a:pt x="1091717" y="6274651"/>
                    <a:pt x="780910" y="6286259"/>
                    <a:pt x="519430" y="6135319"/>
                  </a:cubicBezTo>
                  <a:cubicBezTo>
                    <a:pt x="132563" y="5911888"/>
                    <a:pt x="0" y="5417083"/>
                    <a:pt x="223329" y="5030216"/>
                  </a:cubicBezTo>
                  <a:cubicBezTo>
                    <a:pt x="571043" y="4439374"/>
                    <a:pt x="474586" y="3674491"/>
                    <a:pt x="4394" y="3179598"/>
                  </a:cubicBezTo>
                  <a:lnTo>
                    <a:pt x="4394" y="3179255"/>
                  </a:lnTo>
                  <a:cubicBezTo>
                    <a:pt x="465836" y="2693607"/>
                    <a:pt x="575742" y="1945387"/>
                    <a:pt x="226898" y="1334758"/>
                  </a:cubicBezTo>
                  <a:cubicBezTo>
                    <a:pt x="84023" y="1091832"/>
                    <a:pt x="72403" y="781038"/>
                    <a:pt x="223418" y="519596"/>
                  </a:cubicBezTo>
                  <a:cubicBezTo>
                    <a:pt x="446798" y="132627"/>
                    <a:pt x="941590" y="13"/>
                    <a:pt x="1328458" y="223394"/>
                  </a:cubicBezTo>
                  <a:cubicBezTo>
                    <a:pt x="1919440" y="571018"/>
                    <a:pt x="2684284" y="474612"/>
                    <a:pt x="3179229" y="4420"/>
                  </a:cubicBezTo>
                  <a:lnTo>
                    <a:pt x="3179572" y="4420"/>
                  </a:lnTo>
                  <a:cubicBezTo>
                    <a:pt x="3679952" y="479819"/>
                    <a:pt x="4432541" y="567563"/>
                    <a:pt x="5030330" y="223381"/>
                  </a:cubicBezTo>
                  <a:cubicBezTo>
                    <a:pt x="5417197" y="0"/>
                    <a:pt x="5911989" y="132576"/>
                    <a:pt x="6135395" y="519481"/>
                  </a:cubicBezTo>
                  <a:cubicBezTo>
                    <a:pt x="6286385" y="780974"/>
                    <a:pt x="6274727" y="1091819"/>
                    <a:pt x="6131839" y="1334796"/>
                  </a:cubicBezTo>
                  <a:cubicBezTo>
                    <a:pt x="5783034" y="1945425"/>
                    <a:pt x="5893003" y="2693543"/>
                    <a:pt x="6354394" y="3179204"/>
                  </a:cubicBezTo>
                  <a:lnTo>
                    <a:pt x="6354394" y="3179547"/>
                  </a:lnTo>
                  <a:cubicBezTo>
                    <a:pt x="5892940" y="3665246"/>
                    <a:pt x="5783034" y="4413466"/>
                    <a:pt x="6131839" y="5024095"/>
                  </a:cubicBezTo>
                </a:path>
              </a:pathLst>
            </a:custGeom>
            <a:blipFill>
              <a:blip r:embed="rId2"/>
              <a:stretch>
                <a:fillRect l="-13791" r="-13791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258053" y="4920244"/>
            <a:ext cx="5246454" cy="5246370"/>
            <a:chOff x="0" y="0"/>
            <a:chExt cx="6350000" cy="6349898"/>
          </a:xfrm>
        </p:grpSpPr>
        <p:sp>
          <p:nvSpPr>
            <p:cNvPr id="5" name="Freeform 5"/>
            <p:cNvSpPr/>
            <p:nvPr/>
          </p:nvSpPr>
          <p:spPr>
            <a:xfrm>
              <a:off x="-4394" y="-4420"/>
              <a:ext cx="6354394" cy="6358776"/>
            </a:xfrm>
            <a:custGeom>
              <a:avLst/>
              <a:gdLst/>
              <a:ahLst/>
              <a:cxnLst/>
              <a:rect l="l" t="t" r="r" b="b"/>
              <a:pathLst>
                <a:path w="6354394" h="6358776">
                  <a:moveTo>
                    <a:pt x="6131839" y="5024095"/>
                  </a:moveTo>
                  <a:cubicBezTo>
                    <a:pt x="6274676" y="5267071"/>
                    <a:pt x="6286335" y="5577815"/>
                    <a:pt x="6135345" y="5839295"/>
                  </a:cubicBezTo>
                  <a:cubicBezTo>
                    <a:pt x="5911939" y="6226176"/>
                    <a:pt x="5417147" y="6358776"/>
                    <a:pt x="5030279" y="6135396"/>
                  </a:cubicBezTo>
                  <a:cubicBezTo>
                    <a:pt x="4439285" y="5787708"/>
                    <a:pt x="3674440" y="5884101"/>
                    <a:pt x="3179521" y="6354293"/>
                  </a:cubicBezTo>
                  <a:lnTo>
                    <a:pt x="3179178" y="6354293"/>
                  </a:lnTo>
                  <a:cubicBezTo>
                    <a:pt x="2693543" y="5892902"/>
                    <a:pt x="1945221" y="5782945"/>
                    <a:pt x="1334643" y="6131814"/>
                  </a:cubicBezTo>
                  <a:cubicBezTo>
                    <a:pt x="1091717" y="6274651"/>
                    <a:pt x="780910" y="6286259"/>
                    <a:pt x="519430" y="6135319"/>
                  </a:cubicBezTo>
                  <a:cubicBezTo>
                    <a:pt x="132563" y="5911888"/>
                    <a:pt x="0" y="5417083"/>
                    <a:pt x="223329" y="5030216"/>
                  </a:cubicBezTo>
                  <a:cubicBezTo>
                    <a:pt x="571043" y="4439374"/>
                    <a:pt x="474586" y="3674491"/>
                    <a:pt x="4394" y="3179598"/>
                  </a:cubicBezTo>
                  <a:lnTo>
                    <a:pt x="4394" y="3179255"/>
                  </a:lnTo>
                  <a:cubicBezTo>
                    <a:pt x="465836" y="2693607"/>
                    <a:pt x="575742" y="1945387"/>
                    <a:pt x="226898" y="1334758"/>
                  </a:cubicBezTo>
                  <a:cubicBezTo>
                    <a:pt x="84023" y="1091832"/>
                    <a:pt x="72403" y="781038"/>
                    <a:pt x="223418" y="519596"/>
                  </a:cubicBezTo>
                  <a:cubicBezTo>
                    <a:pt x="446798" y="132627"/>
                    <a:pt x="941590" y="13"/>
                    <a:pt x="1328458" y="223394"/>
                  </a:cubicBezTo>
                  <a:cubicBezTo>
                    <a:pt x="1919440" y="571018"/>
                    <a:pt x="2684284" y="474612"/>
                    <a:pt x="3179229" y="4420"/>
                  </a:cubicBezTo>
                  <a:lnTo>
                    <a:pt x="3179572" y="4420"/>
                  </a:lnTo>
                  <a:cubicBezTo>
                    <a:pt x="3679952" y="479819"/>
                    <a:pt x="4432541" y="567563"/>
                    <a:pt x="5030330" y="223381"/>
                  </a:cubicBezTo>
                  <a:cubicBezTo>
                    <a:pt x="5417197" y="0"/>
                    <a:pt x="5911989" y="132576"/>
                    <a:pt x="6135395" y="519481"/>
                  </a:cubicBezTo>
                  <a:cubicBezTo>
                    <a:pt x="6286385" y="780974"/>
                    <a:pt x="6274727" y="1091819"/>
                    <a:pt x="6131839" y="1334796"/>
                  </a:cubicBezTo>
                  <a:cubicBezTo>
                    <a:pt x="5783034" y="1945425"/>
                    <a:pt x="5893003" y="2693543"/>
                    <a:pt x="6354394" y="3179204"/>
                  </a:cubicBezTo>
                  <a:lnTo>
                    <a:pt x="6354394" y="3179547"/>
                  </a:lnTo>
                  <a:cubicBezTo>
                    <a:pt x="5892940" y="3665246"/>
                    <a:pt x="5783034" y="4413466"/>
                    <a:pt x="6131839" y="5024095"/>
                  </a:cubicBezTo>
                </a:path>
              </a:pathLst>
            </a:custGeom>
            <a:blipFill>
              <a:blip r:embed="rId3"/>
              <a:stretch>
                <a:fillRect t="-3677" b="-3677"/>
              </a:stretch>
            </a:blipFill>
          </p:spPr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899968" y="171912"/>
            <a:ext cx="4604538" cy="4604538"/>
            <a:chOff x="0" y="0"/>
            <a:chExt cx="6350000" cy="6350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350000" cy="6347460"/>
            </a:xfrm>
            <a:custGeom>
              <a:avLst/>
              <a:gdLst/>
              <a:ahLst/>
              <a:cxnLst/>
              <a:rect l="l" t="t" r="r" b="b"/>
              <a:pathLst>
                <a:path w="6350000" h="6347460">
                  <a:moveTo>
                    <a:pt x="6350000" y="532130"/>
                  </a:moveTo>
                  <a:cubicBezTo>
                    <a:pt x="6350000" y="463550"/>
                    <a:pt x="6315710" y="402590"/>
                    <a:pt x="6263640" y="367030"/>
                  </a:cubicBezTo>
                  <a:cubicBezTo>
                    <a:pt x="6273800" y="360680"/>
                    <a:pt x="6282690" y="353060"/>
                    <a:pt x="6290310" y="344170"/>
                  </a:cubicBezTo>
                  <a:cubicBezTo>
                    <a:pt x="6328410" y="306070"/>
                    <a:pt x="6350000" y="255270"/>
                    <a:pt x="6350000" y="201930"/>
                  </a:cubicBezTo>
                  <a:cubicBezTo>
                    <a:pt x="6350000" y="148590"/>
                    <a:pt x="6328410" y="96520"/>
                    <a:pt x="6290310" y="59690"/>
                  </a:cubicBezTo>
                  <a:cubicBezTo>
                    <a:pt x="6252210" y="21590"/>
                    <a:pt x="6200140" y="0"/>
                    <a:pt x="6148070" y="0"/>
                  </a:cubicBezTo>
                  <a:cubicBezTo>
                    <a:pt x="6094730" y="0"/>
                    <a:pt x="6042660" y="21590"/>
                    <a:pt x="6005830" y="59690"/>
                  </a:cubicBezTo>
                  <a:cubicBezTo>
                    <a:pt x="5996940" y="68580"/>
                    <a:pt x="5990590" y="77470"/>
                    <a:pt x="5982970" y="86360"/>
                  </a:cubicBezTo>
                  <a:cubicBezTo>
                    <a:pt x="5946140" y="34290"/>
                    <a:pt x="5886450" y="0"/>
                    <a:pt x="5817870" y="0"/>
                  </a:cubicBezTo>
                  <a:cubicBezTo>
                    <a:pt x="5749290" y="0"/>
                    <a:pt x="5689600" y="34290"/>
                    <a:pt x="5652770" y="86360"/>
                  </a:cubicBezTo>
                  <a:cubicBezTo>
                    <a:pt x="5615940" y="34290"/>
                    <a:pt x="5556250" y="0"/>
                    <a:pt x="5487670" y="0"/>
                  </a:cubicBezTo>
                  <a:cubicBezTo>
                    <a:pt x="5419090" y="0"/>
                    <a:pt x="5359400" y="34290"/>
                    <a:pt x="5322570" y="86360"/>
                  </a:cubicBezTo>
                  <a:cubicBezTo>
                    <a:pt x="5285740" y="34290"/>
                    <a:pt x="5226050" y="0"/>
                    <a:pt x="5157470" y="0"/>
                  </a:cubicBezTo>
                  <a:cubicBezTo>
                    <a:pt x="5088890" y="0"/>
                    <a:pt x="5027930" y="34290"/>
                    <a:pt x="4992370" y="86360"/>
                  </a:cubicBezTo>
                  <a:cubicBezTo>
                    <a:pt x="4955540" y="34290"/>
                    <a:pt x="4894580" y="0"/>
                    <a:pt x="4827270" y="0"/>
                  </a:cubicBezTo>
                  <a:cubicBezTo>
                    <a:pt x="4758690" y="0"/>
                    <a:pt x="4699000" y="34290"/>
                    <a:pt x="4662170" y="86360"/>
                  </a:cubicBezTo>
                  <a:cubicBezTo>
                    <a:pt x="4625340" y="34290"/>
                    <a:pt x="4565650" y="0"/>
                    <a:pt x="4497070" y="0"/>
                  </a:cubicBezTo>
                  <a:cubicBezTo>
                    <a:pt x="4428490" y="0"/>
                    <a:pt x="4368800" y="34290"/>
                    <a:pt x="4331970" y="86360"/>
                  </a:cubicBezTo>
                  <a:cubicBezTo>
                    <a:pt x="4295140" y="34290"/>
                    <a:pt x="4235450" y="0"/>
                    <a:pt x="4166870" y="0"/>
                  </a:cubicBezTo>
                  <a:cubicBezTo>
                    <a:pt x="4098290" y="0"/>
                    <a:pt x="4038600" y="34290"/>
                    <a:pt x="4001770" y="86360"/>
                  </a:cubicBezTo>
                  <a:cubicBezTo>
                    <a:pt x="3964940" y="34290"/>
                    <a:pt x="3903980" y="0"/>
                    <a:pt x="3836670" y="0"/>
                  </a:cubicBezTo>
                  <a:cubicBezTo>
                    <a:pt x="3768090" y="0"/>
                    <a:pt x="3707130" y="34290"/>
                    <a:pt x="3671570" y="86360"/>
                  </a:cubicBezTo>
                  <a:cubicBezTo>
                    <a:pt x="3634740" y="34290"/>
                    <a:pt x="3575050" y="0"/>
                    <a:pt x="3506470" y="0"/>
                  </a:cubicBezTo>
                  <a:cubicBezTo>
                    <a:pt x="3437890" y="0"/>
                    <a:pt x="3378200" y="34290"/>
                    <a:pt x="3341370" y="86360"/>
                  </a:cubicBezTo>
                  <a:cubicBezTo>
                    <a:pt x="3304540" y="34290"/>
                    <a:pt x="3244850" y="0"/>
                    <a:pt x="3176270" y="0"/>
                  </a:cubicBezTo>
                  <a:cubicBezTo>
                    <a:pt x="3107690" y="0"/>
                    <a:pt x="3048000" y="34290"/>
                    <a:pt x="3011170" y="86360"/>
                  </a:cubicBezTo>
                  <a:cubicBezTo>
                    <a:pt x="2974340" y="34290"/>
                    <a:pt x="2914650" y="0"/>
                    <a:pt x="2846070" y="0"/>
                  </a:cubicBezTo>
                  <a:cubicBezTo>
                    <a:pt x="2777490" y="0"/>
                    <a:pt x="2716530" y="34290"/>
                    <a:pt x="2680970" y="86360"/>
                  </a:cubicBezTo>
                  <a:cubicBezTo>
                    <a:pt x="2644140" y="34290"/>
                    <a:pt x="2583180" y="0"/>
                    <a:pt x="2515870" y="0"/>
                  </a:cubicBezTo>
                  <a:cubicBezTo>
                    <a:pt x="2447290" y="0"/>
                    <a:pt x="2387600" y="34290"/>
                    <a:pt x="2350770" y="86360"/>
                  </a:cubicBezTo>
                  <a:cubicBezTo>
                    <a:pt x="2313940" y="34290"/>
                    <a:pt x="2254250" y="0"/>
                    <a:pt x="2185670" y="0"/>
                  </a:cubicBezTo>
                  <a:cubicBezTo>
                    <a:pt x="2117090" y="0"/>
                    <a:pt x="2057400" y="34290"/>
                    <a:pt x="2020570" y="86360"/>
                  </a:cubicBezTo>
                  <a:cubicBezTo>
                    <a:pt x="1983740" y="34290"/>
                    <a:pt x="1924050" y="0"/>
                    <a:pt x="1855470" y="0"/>
                  </a:cubicBezTo>
                  <a:cubicBezTo>
                    <a:pt x="1786890" y="0"/>
                    <a:pt x="1727200" y="34290"/>
                    <a:pt x="1690370" y="86360"/>
                  </a:cubicBezTo>
                  <a:cubicBezTo>
                    <a:pt x="1653540" y="34290"/>
                    <a:pt x="1593850" y="0"/>
                    <a:pt x="1525270" y="0"/>
                  </a:cubicBezTo>
                  <a:cubicBezTo>
                    <a:pt x="1456690" y="0"/>
                    <a:pt x="1395730" y="34290"/>
                    <a:pt x="1360170" y="86360"/>
                  </a:cubicBezTo>
                  <a:cubicBezTo>
                    <a:pt x="1324610" y="34290"/>
                    <a:pt x="1263650" y="0"/>
                    <a:pt x="1195070" y="0"/>
                  </a:cubicBezTo>
                  <a:cubicBezTo>
                    <a:pt x="1126490" y="0"/>
                    <a:pt x="1066800" y="34290"/>
                    <a:pt x="1029970" y="86360"/>
                  </a:cubicBezTo>
                  <a:cubicBezTo>
                    <a:pt x="990600" y="34290"/>
                    <a:pt x="930910" y="0"/>
                    <a:pt x="862330" y="0"/>
                  </a:cubicBezTo>
                  <a:cubicBezTo>
                    <a:pt x="793750" y="0"/>
                    <a:pt x="734060" y="34290"/>
                    <a:pt x="697230" y="86360"/>
                  </a:cubicBezTo>
                  <a:cubicBezTo>
                    <a:pt x="660400" y="34290"/>
                    <a:pt x="600710" y="0"/>
                    <a:pt x="532130" y="0"/>
                  </a:cubicBezTo>
                  <a:cubicBezTo>
                    <a:pt x="463550" y="0"/>
                    <a:pt x="402590" y="34290"/>
                    <a:pt x="367030" y="86360"/>
                  </a:cubicBezTo>
                  <a:cubicBezTo>
                    <a:pt x="360680" y="76200"/>
                    <a:pt x="353060" y="67310"/>
                    <a:pt x="344170" y="59690"/>
                  </a:cubicBezTo>
                  <a:cubicBezTo>
                    <a:pt x="306070" y="21590"/>
                    <a:pt x="254000" y="0"/>
                    <a:pt x="201930" y="0"/>
                  </a:cubicBezTo>
                  <a:cubicBezTo>
                    <a:pt x="148590" y="0"/>
                    <a:pt x="96520" y="21590"/>
                    <a:pt x="59690" y="59690"/>
                  </a:cubicBezTo>
                  <a:cubicBezTo>
                    <a:pt x="21590" y="96520"/>
                    <a:pt x="0" y="148590"/>
                    <a:pt x="0" y="201930"/>
                  </a:cubicBezTo>
                  <a:cubicBezTo>
                    <a:pt x="0" y="255270"/>
                    <a:pt x="21590" y="307340"/>
                    <a:pt x="59690" y="344170"/>
                  </a:cubicBezTo>
                  <a:cubicBezTo>
                    <a:pt x="68580" y="353060"/>
                    <a:pt x="77470" y="359410"/>
                    <a:pt x="86360" y="367030"/>
                  </a:cubicBezTo>
                  <a:cubicBezTo>
                    <a:pt x="34290" y="403860"/>
                    <a:pt x="0" y="463550"/>
                    <a:pt x="0" y="532130"/>
                  </a:cubicBezTo>
                  <a:cubicBezTo>
                    <a:pt x="0" y="600710"/>
                    <a:pt x="34290" y="660400"/>
                    <a:pt x="86360" y="697230"/>
                  </a:cubicBezTo>
                  <a:cubicBezTo>
                    <a:pt x="34290" y="734060"/>
                    <a:pt x="0" y="793750"/>
                    <a:pt x="0" y="862330"/>
                  </a:cubicBezTo>
                  <a:cubicBezTo>
                    <a:pt x="0" y="930910"/>
                    <a:pt x="34290" y="990600"/>
                    <a:pt x="86360" y="1027430"/>
                  </a:cubicBezTo>
                  <a:cubicBezTo>
                    <a:pt x="34290" y="1064260"/>
                    <a:pt x="0" y="1123950"/>
                    <a:pt x="0" y="1192530"/>
                  </a:cubicBezTo>
                  <a:cubicBezTo>
                    <a:pt x="0" y="1261110"/>
                    <a:pt x="34290" y="1322070"/>
                    <a:pt x="86360" y="1357630"/>
                  </a:cubicBezTo>
                  <a:cubicBezTo>
                    <a:pt x="34290" y="1393190"/>
                    <a:pt x="0" y="1454150"/>
                    <a:pt x="0" y="1522730"/>
                  </a:cubicBezTo>
                  <a:cubicBezTo>
                    <a:pt x="0" y="1591310"/>
                    <a:pt x="34290" y="1651000"/>
                    <a:pt x="86360" y="1687830"/>
                  </a:cubicBezTo>
                  <a:cubicBezTo>
                    <a:pt x="34290" y="1724660"/>
                    <a:pt x="0" y="1784350"/>
                    <a:pt x="0" y="1852930"/>
                  </a:cubicBezTo>
                  <a:cubicBezTo>
                    <a:pt x="0" y="1921510"/>
                    <a:pt x="34290" y="1981200"/>
                    <a:pt x="86360" y="2018030"/>
                  </a:cubicBezTo>
                  <a:cubicBezTo>
                    <a:pt x="34290" y="2054860"/>
                    <a:pt x="0" y="2114550"/>
                    <a:pt x="0" y="2183130"/>
                  </a:cubicBezTo>
                  <a:cubicBezTo>
                    <a:pt x="0" y="2251710"/>
                    <a:pt x="34290" y="2311400"/>
                    <a:pt x="86360" y="2348230"/>
                  </a:cubicBezTo>
                  <a:cubicBezTo>
                    <a:pt x="34290" y="2385060"/>
                    <a:pt x="0" y="2444750"/>
                    <a:pt x="0" y="2513330"/>
                  </a:cubicBezTo>
                  <a:cubicBezTo>
                    <a:pt x="0" y="2581910"/>
                    <a:pt x="34290" y="2642870"/>
                    <a:pt x="86360" y="2678430"/>
                  </a:cubicBezTo>
                  <a:cubicBezTo>
                    <a:pt x="34290" y="2713990"/>
                    <a:pt x="0" y="2774950"/>
                    <a:pt x="0" y="2843530"/>
                  </a:cubicBezTo>
                  <a:cubicBezTo>
                    <a:pt x="0" y="2912110"/>
                    <a:pt x="34290" y="2971800"/>
                    <a:pt x="86360" y="3008630"/>
                  </a:cubicBezTo>
                  <a:cubicBezTo>
                    <a:pt x="34290" y="3045460"/>
                    <a:pt x="0" y="3105150"/>
                    <a:pt x="0" y="3173730"/>
                  </a:cubicBezTo>
                  <a:cubicBezTo>
                    <a:pt x="0" y="3242310"/>
                    <a:pt x="34290" y="3302000"/>
                    <a:pt x="86360" y="3338830"/>
                  </a:cubicBezTo>
                  <a:cubicBezTo>
                    <a:pt x="34290" y="3375660"/>
                    <a:pt x="0" y="3435350"/>
                    <a:pt x="0" y="3503930"/>
                  </a:cubicBezTo>
                  <a:cubicBezTo>
                    <a:pt x="0" y="3572510"/>
                    <a:pt x="34290" y="3633470"/>
                    <a:pt x="86360" y="3669030"/>
                  </a:cubicBezTo>
                  <a:cubicBezTo>
                    <a:pt x="34290" y="3705860"/>
                    <a:pt x="0" y="3766820"/>
                    <a:pt x="0" y="3834130"/>
                  </a:cubicBezTo>
                  <a:cubicBezTo>
                    <a:pt x="0" y="3901440"/>
                    <a:pt x="34290" y="3962400"/>
                    <a:pt x="86360" y="3999230"/>
                  </a:cubicBezTo>
                  <a:cubicBezTo>
                    <a:pt x="34290" y="4036060"/>
                    <a:pt x="0" y="4095750"/>
                    <a:pt x="0" y="4164330"/>
                  </a:cubicBezTo>
                  <a:cubicBezTo>
                    <a:pt x="0" y="4232910"/>
                    <a:pt x="34290" y="4292600"/>
                    <a:pt x="86360" y="4329430"/>
                  </a:cubicBezTo>
                  <a:cubicBezTo>
                    <a:pt x="34290" y="4366260"/>
                    <a:pt x="0" y="4425950"/>
                    <a:pt x="0" y="4494530"/>
                  </a:cubicBezTo>
                  <a:cubicBezTo>
                    <a:pt x="0" y="4563110"/>
                    <a:pt x="34290" y="4622800"/>
                    <a:pt x="86360" y="4659630"/>
                  </a:cubicBezTo>
                  <a:cubicBezTo>
                    <a:pt x="34290" y="4696460"/>
                    <a:pt x="0" y="4756150"/>
                    <a:pt x="0" y="4824730"/>
                  </a:cubicBezTo>
                  <a:cubicBezTo>
                    <a:pt x="0" y="4893310"/>
                    <a:pt x="34290" y="4954270"/>
                    <a:pt x="86360" y="4989830"/>
                  </a:cubicBezTo>
                  <a:cubicBezTo>
                    <a:pt x="34290" y="5025390"/>
                    <a:pt x="0" y="5086350"/>
                    <a:pt x="0" y="5154930"/>
                  </a:cubicBezTo>
                  <a:cubicBezTo>
                    <a:pt x="0" y="5223510"/>
                    <a:pt x="34290" y="5283200"/>
                    <a:pt x="86360" y="5320030"/>
                  </a:cubicBezTo>
                  <a:cubicBezTo>
                    <a:pt x="34290" y="5356860"/>
                    <a:pt x="0" y="5416550"/>
                    <a:pt x="0" y="5485130"/>
                  </a:cubicBezTo>
                  <a:cubicBezTo>
                    <a:pt x="0" y="5553710"/>
                    <a:pt x="34290" y="5613400"/>
                    <a:pt x="86360" y="5650230"/>
                  </a:cubicBezTo>
                  <a:cubicBezTo>
                    <a:pt x="34290" y="5687060"/>
                    <a:pt x="0" y="5746750"/>
                    <a:pt x="0" y="5815330"/>
                  </a:cubicBezTo>
                  <a:cubicBezTo>
                    <a:pt x="0" y="5883910"/>
                    <a:pt x="34290" y="5944870"/>
                    <a:pt x="86360" y="5980430"/>
                  </a:cubicBezTo>
                  <a:cubicBezTo>
                    <a:pt x="76200" y="5986780"/>
                    <a:pt x="67310" y="5994400"/>
                    <a:pt x="59690" y="6003290"/>
                  </a:cubicBezTo>
                  <a:cubicBezTo>
                    <a:pt x="22860" y="6041390"/>
                    <a:pt x="0" y="6093460"/>
                    <a:pt x="0" y="6145530"/>
                  </a:cubicBezTo>
                  <a:cubicBezTo>
                    <a:pt x="0" y="6198870"/>
                    <a:pt x="20320" y="6249670"/>
                    <a:pt x="59690" y="6287770"/>
                  </a:cubicBezTo>
                  <a:cubicBezTo>
                    <a:pt x="97790" y="6325870"/>
                    <a:pt x="148590" y="6347460"/>
                    <a:pt x="201930" y="6347460"/>
                  </a:cubicBezTo>
                  <a:cubicBezTo>
                    <a:pt x="256540" y="6347460"/>
                    <a:pt x="307340" y="6325870"/>
                    <a:pt x="344170" y="6287770"/>
                  </a:cubicBezTo>
                  <a:cubicBezTo>
                    <a:pt x="353060" y="6278880"/>
                    <a:pt x="359410" y="6269990"/>
                    <a:pt x="367030" y="6261100"/>
                  </a:cubicBezTo>
                  <a:cubicBezTo>
                    <a:pt x="403860" y="6313170"/>
                    <a:pt x="463550" y="6347460"/>
                    <a:pt x="532130" y="6347460"/>
                  </a:cubicBezTo>
                  <a:cubicBezTo>
                    <a:pt x="600710" y="6347460"/>
                    <a:pt x="660400" y="6313170"/>
                    <a:pt x="697230" y="6261100"/>
                  </a:cubicBezTo>
                  <a:cubicBezTo>
                    <a:pt x="734060" y="6313170"/>
                    <a:pt x="793750" y="6347460"/>
                    <a:pt x="862330" y="6347460"/>
                  </a:cubicBezTo>
                  <a:cubicBezTo>
                    <a:pt x="930910" y="6347460"/>
                    <a:pt x="990600" y="6313170"/>
                    <a:pt x="1027430" y="6261100"/>
                  </a:cubicBezTo>
                  <a:cubicBezTo>
                    <a:pt x="1064260" y="6313170"/>
                    <a:pt x="1123950" y="6347460"/>
                    <a:pt x="1192530" y="6347460"/>
                  </a:cubicBezTo>
                  <a:cubicBezTo>
                    <a:pt x="1261110" y="6347460"/>
                    <a:pt x="1320800" y="6313170"/>
                    <a:pt x="1357630" y="6261100"/>
                  </a:cubicBezTo>
                  <a:cubicBezTo>
                    <a:pt x="1394460" y="6313170"/>
                    <a:pt x="1455420" y="6347460"/>
                    <a:pt x="1522730" y="6347460"/>
                  </a:cubicBezTo>
                  <a:cubicBezTo>
                    <a:pt x="1591310" y="6347460"/>
                    <a:pt x="1651000" y="6313170"/>
                    <a:pt x="1687830" y="6261100"/>
                  </a:cubicBezTo>
                  <a:cubicBezTo>
                    <a:pt x="1724660" y="6313170"/>
                    <a:pt x="1784350" y="6347460"/>
                    <a:pt x="1852930" y="6347460"/>
                  </a:cubicBezTo>
                  <a:cubicBezTo>
                    <a:pt x="1921510" y="6347460"/>
                    <a:pt x="1981200" y="6313170"/>
                    <a:pt x="2018030" y="6261100"/>
                  </a:cubicBezTo>
                  <a:cubicBezTo>
                    <a:pt x="2054860" y="6313170"/>
                    <a:pt x="2114550" y="6347460"/>
                    <a:pt x="2183130" y="6347460"/>
                  </a:cubicBezTo>
                  <a:cubicBezTo>
                    <a:pt x="2251710" y="6347460"/>
                    <a:pt x="2311400" y="6313170"/>
                    <a:pt x="2348230" y="6261100"/>
                  </a:cubicBezTo>
                  <a:cubicBezTo>
                    <a:pt x="2385060" y="6313170"/>
                    <a:pt x="2444750" y="6347460"/>
                    <a:pt x="2513330" y="6347460"/>
                  </a:cubicBezTo>
                  <a:cubicBezTo>
                    <a:pt x="2581910" y="6347460"/>
                    <a:pt x="2642870" y="6313170"/>
                    <a:pt x="2678430" y="6261100"/>
                  </a:cubicBezTo>
                  <a:cubicBezTo>
                    <a:pt x="2715260" y="6313170"/>
                    <a:pt x="2776220" y="6347460"/>
                    <a:pt x="2843530" y="6347460"/>
                  </a:cubicBezTo>
                  <a:cubicBezTo>
                    <a:pt x="2912110" y="6347460"/>
                    <a:pt x="2971800" y="6313170"/>
                    <a:pt x="3008630" y="6261100"/>
                  </a:cubicBezTo>
                  <a:cubicBezTo>
                    <a:pt x="3045460" y="6313170"/>
                    <a:pt x="3105150" y="6347460"/>
                    <a:pt x="3173730" y="6347460"/>
                  </a:cubicBezTo>
                  <a:cubicBezTo>
                    <a:pt x="3242310" y="6347460"/>
                    <a:pt x="3302000" y="6313170"/>
                    <a:pt x="3338830" y="6261100"/>
                  </a:cubicBezTo>
                  <a:cubicBezTo>
                    <a:pt x="3375660" y="6313170"/>
                    <a:pt x="3435350" y="6347460"/>
                    <a:pt x="3503930" y="6347460"/>
                  </a:cubicBezTo>
                  <a:cubicBezTo>
                    <a:pt x="3572510" y="6347460"/>
                    <a:pt x="3632200" y="6313170"/>
                    <a:pt x="3669030" y="6261100"/>
                  </a:cubicBezTo>
                  <a:cubicBezTo>
                    <a:pt x="3705860" y="6313170"/>
                    <a:pt x="3765550" y="6347460"/>
                    <a:pt x="3834130" y="6347460"/>
                  </a:cubicBezTo>
                  <a:cubicBezTo>
                    <a:pt x="3902710" y="6347460"/>
                    <a:pt x="3963670" y="6313170"/>
                    <a:pt x="3999230" y="6261100"/>
                  </a:cubicBezTo>
                  <a:cubicBezTo>
                    <a:pt x="4036060" y="6313170"/>
                    <a:pt x="4095750" y="6347460"/>
                    <a:pt x="4164330" y="6347460"/>
                  </a:cubicBezTo>
                  <a:cubicBezTo>
                    <a:pt x="4232910" y="6347460"/>
                    <a:pt x="4292600" y="6313170"/>
                    <a:pt x="4329430" y="6261100"/>
                  </a:cubicBezTo>
                  <a:cubicBezTo>
                    <a:pt x="4366260" y="6313170"/>
                    <a:pt x="4425950" y="6347460"/>
                    <a:pt x="4494530" y="6347460"/>
                  </a:cubicBezTo>
                  <a:cubicBezTo>
                    <a:pt x="4563110" y="6347460"/>
                    <a:pt x="4622800" y="6313170"/>
                    <a:pt x="4659630" y="6261100"/>
                  </a:cubicBezTo>
                  <a:cubicBezTo>
                    <a:pt x="4696460" y="6313170"/>
                    <a:pt x="4756150" y="6347460"/>
                    <a:pt x="4824730" y="6347460"/>
                  </a:cubicBezTo>
                  <a:cubicBezTo>
                    <a:pt x="4893310" y="6347460"/>
                    <a:pt x="4954270" y="6313170"/>
                    <a:pt x="4989830" y="6261100"/>
                  </a:cubicBezTo>
                  <a:cubicBezTo>
                    <a:pt x="5026660" y="6313170"/>
                    <a:pt x="5087620" y="6347460"/>
                    <a:pt x="5154930" y="6347460"/>
                  </a:cubicBezTo>
                  <a:cubicBezTo>
                    <a:pt x="5223510" y="6347460"/>
                    <a:pt x="5283200" y="6313170"/>
                    <a:pt x="5320030" y="6261100"/>
                  </a:cubicBezTo>
                  <a:cubicBezTo>
                    <a:pt x="5356860" y="6313170"/>
                    <a:pt x="5416550" y="6347460"/>
                    <a:pt x="5485130" y="6347460"/>
                  </a:cubicBezTo>
                  <a:cubicBezTo>
                    <a:pt x="5553710" y="6347460"/>
                    <a:pt x="5613400" y="6313170"/>
                    <a:pt x="5650230" y="6261100"/>
                  </a:cubicBezTo>
                  <a:cubicBezTo>
                    <a:pt x="5687060" y="6313170"/>
                    <a:pt x="5746750" y="6347460"/>
                    <a:pt x="5815330" y="6347460"/>
                  </a:cubicBezTo>
                  <a:cubicBezTo>
                    <a:pt x="5883910" y="6347460"/>
                    <a:pt x="5943600" y="6313170"/>
                    <a:pt x="5980430" y="6261100"/>
                  </a:cubicBezTo>
                  <a:cubicBezTo>
                    <a:pt x="5986780" y="6271260"/>
                    <a:pt x="5994400" y="6280150"/>
                    <a:pt x="6003290" y="6287770"/>
                  </a:cubicBezTo>
                  <a:cubicBezTo>
                    <a:pt x="6041390" y="6325870"/>
                    <a:pt x="6092190" y="6347460"/>
                    <a:pt x="6145530" y="6347460"/>
                  </a:cubicBezTo>
                  <a:cubicBezTo>
                    <a:pt x="6198870" y="6347460"/>
                    <a:pt x="6249670" y="6325870"/>
                    <a:pt x="6287770" y="6287770"/>
                  </a:cubicBezTo>
                  <a:cubicBezTo>
                    <a:pt x="6325870" y="6249670"/>
                    <a:pt x="6347460" y="6198870"/>
                    <a:pt x="6347460" y="6145530"/>
                  </a:cubicBezTo>
                  <a:cubicBezTo>
                    <a:pt x="6347460" y="6092190"/>
                    <a:pt x="6325870" y="6040120"/>
                    <a:pt x="6287770" y="6003290"/>
                  </a:cubicBezTo>
                  <a:cubicBezTo>
                    <a:pt x="6278880" y="5994400"/>
                    <a:pt x="6269990" y="5988050"/>
                    <a:pt x="6261100" y="5980430"/>
                  </a:cubicBezTo>
                  <a:cubicBezTo>
                    <a:pt x="6313170" y="5943600"/>
                    <a:pt x="6347460" y="5883910"/>
                    <a:pt x="6347460" y="5815330"/>
                  </a:cubicBezTo>
                  <a:cubicBezTo>
                    <a:pt x="6347460" y="5746750"/>
                    <a:pt x="6313170" y="5687060"/>
                    <a:pt x="6261100" y="5650230"/>
                  </a:cubicBezTo>
                  <a:cubicBezTo>
                    <a:pt x="6313170" y="5613400"/>
                    <a:pt x="6347460" y="5553710"/>
                    <a:pt x="6347460" y="5485130"/>
                  </a:cubicBezTo>
                  <a:cubicBezTo>
                    <a:pt x="6347460" y="5416550"/>
                    <a:pt x="6313170" y="5356860"/>
                    <a:pt x="6261100" y="5320030"/>
                  </a:cubicBezTo>
                  <a:cubicBezTo>
                    <a:pt x="6313170" y="5283200"/>
                    <a:pt x="6347460" y="5223510"/>
                    <a:pt x="6347460" y="5154930"/>
                  </a:cubicBezTo>
                  <a:cubicBezTo>
                    <a:pt x="6347460" y="5086350"/>
                    <a:pt x="6313170" y="5025390"/>
                    <a:pt x="6261100" y="4989830"/>
                  </a:cubicBezTo>
                  <a:cubicBezTo>
                    <a:pt x="6313170" y="4953000"/>
                    <a:pt x="6347460" y="4892040"/>
                    <a:pt x="6347460" y="4824730"/>
                  </a:cubicBezTo>
                  <a:cubicBezTo>
                    <a:pt x="6347460" y="4756150"/>
                    <a:pt x="6313170" y="4696460"/>
                    <a:pt x="6261100" y="4659630"/>
                  </a:cubicBezTo>
                  <a:cubicBezTo>
                    <a:pt x="6313170" y="4622800"/>
                    <a:pt x="6347460" y="4563110"/>
                    <a:pt x="6347460" y="4494530"/>
                  </a:cubicBezTo>
                  <a:cubicBezTo>
                    <a:pt x="6347460" y="4425950"/>
                    <a:pt x="6313170" y="4366260"/>
                    <a:pt x="6261100" y="4329430"/>
                  </a:cubicBezTo>
                  <a:cubicBezTo>
                    <a:pt x="6313170" y="4292600"/>
                    <a:pt x="6347460" y="4232910"/>
                    <a:pt x="6347460" y="4164330"/>
                  </a:cubicBezTo>
                  <a:cubicBezTo>
                    <a:pt x="6347460" y="4095750"/>
                    <a:pt x="6313170" y="4036060"/>
                    <a:pt x="6261100" y="3999230"/>
                  </a:cubicBezTo>
                  <a:cubicBezTo>
                    <a:pt x="6313170" y="3962400"/>
                    <a:pt x="6347460" y="3901440"/>
                    <a:pt x="6347460" y="3834130"/>
                  </a:cubicBezTo>
                  <a:cubicBezTo>
                    <a:pt x="6347460" y="3765550"/>
                    <a:pt x="6313170" y="3704590"/>
                    <a:pt x="6261100" y="3669030"/>
                  </a:cubicBezTo>
                  <a:cubicBezTo>
                    <a:pt x="6313170" y="3632200"/>
                    <a:pt x="6347460" y="3572510"/>
                    <a:pt x="6347460" y="3503930"/>
                  </a:cubicBezTo>
                  <a:cubicBezTo>
                    <a:pt x="6347460" y="3435350"/>
                    <a:pt x="6313170" y="3375660"/>
                    <a:pt x="6261100" y="3338830"/>
                  </a:cubicBezTo>
                  <a:cubicBezTo>
                    <a:pt x="6313170" y="3302000"/>
                    <a:pt x="6347460" y="3242310"/>
                    <a:pt x="6347460" y="3173730"/>
                  </a:cubicBezTo>
                  <a:cubicBezTo>
                    <a:pt x="6347460" y="3105150"/>
                    <a:pt x="6313170" y="3045460"/>
                    <a:pt x="6261100" y="3008630"/>
                  </a:cubicBezTo>
                  <a:cubicBezTo>
                    <a:pt x="6313170" y="2971800"/>
                    <a:pt x="6347460" y="2912110"/>
                    <a:pt x="6347460" y="2843530"/>
                  </a:cubicBezTo>
                  <a:cubicBezTo>
                    <a:pt x="6347460" y="2774950"/>
                    <a:pt x="6313170" y="2713990"/>
                    <a:pt x="6261100" y="2678430"/>
                  </a:cubicBezTo>
                  <a:cubicBezTo>
                    <a:pt x="6313170" y="2641600"/>
                    <a:pt x="6347460" y="2580640"/>
                    <a:pt x="6347460" y="2513330"/>
                  </a:cubicBezTo>
                  <a:cubicBezTo>
                    <a:pt x="6347460" y="2444750"/>
                    <a:pt x="6313170" y="2383790"/>
                    <a:pt x="6261100" y="2348230"/>
                  </a:cubicBezTo>
                  <a:cubicBezTo>
                    <a:pt x="6313170" y="2311400"/>
                    <a:pt x="6347460" y="2251710"/>
                    <a:pt x="6347460" y="2183130"/>
                  </a:cubicBezTo>
                  <a:cubicBezTo>
                    <a:pt x="6347460" y="2114550"/>
                    <a:pt x="6313170" y="2054860"/>
                    <a:pt x="6261100" y="2018030"/>
                  </a:cubicBezTo>
                  <a:cubicBezTo>
                    <a:pt x="6313170" y="1981200"/>
                    <a:pt x="6347460" y="1921510"/>
                    <a:pt x="6347460" y="1852930"/>
                  </a:cubicBezTo>
                  <a:cubicBezTo>
                    <a:pt x="6347460" y="1784350"/>
                    <a:pt x="6313170" y="1724660"/>
                    <a:pt x="6261100" y="1687830"/>
                  </a:cubicBezTo>
                  <a:cubicBezTo>
                    <a:pt x="6313170" y="1651000"/>
                    <a:pt x="6347460" y="1591310"/>
                    <a:pt x="6347460" y="1522730"/>
                  </a:cubicBezTo>
                  <a:cubicBezTo>
                    <a:pt x="6347460" y="1454150"/>
                    <a:pt x="6313170" y="1393190"/>
                    <a:pt x="6261100" y="1357630"/>
                  </a:cubicBezTo>
                  <a:cubicBezTo>
                    <a:pt x="6313170" y="1322070"/>
                    <a:pt x="6347460" y="1261110"/>
                    <a:pt x="6347460" y="1192530"/>
                  </a:cubicBezTo>
                  <a:cubicBezTo>
                    <a:pt x="6347460" y="1123950"/>
                    <a:pt x="6313170" y="1064260"/>
                    <a:pt x="6261100" y="1027430"/>
                  </a:cubicBezTo>
                  <a:cubicBezTo>
                    <a:pt x="6313170" y="990600"/>
                    <a:pt x="6347460" y="930910"/>
                    <a:pt x="6347460" y="862330"/>
                  </a:cubicBezTo>
                  <a:cubicBezTo>
                    <a:pt x="6347460" y="793750"/>
                    <a:pt x="6313170" y="734060"/>
                    <a:pt x="6261100" y="697230"/>
                  </a:cubicBezTo>
                  <a:cubicBezTo>
                    <a:pt x="6315710" y="660400"/>
                    <a:pt x="6350000" y="600710"/>
                    <a:pt x="6350000" y="532130"/>
                  </a:cubicBezTo>
                  <a:close/>
                </a:path>
              </a:pathLst>
            </a:custGeom>
            <a:solidFill>
              <a:srgbClr val="A64B2A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358140" y="358140"/>
              <a:ext cx="5632450" cy="5633720"/>
            </a:xfrm>
            <a:custGeom>
              <a:avLst/>
              <a:gdLst/>
              <a:ahLst/>
              <a:cxnLst/>
              <a:rect l="l" t="t" r="r" b="b"/>
              <a:pathLst>
                <a:path w="5632450" h="5633720">
                  <a:moveTo>
                    <a:pt x="0" y="0"/>
                  </a:moveTo>
                  <a:lnTo>
                    <a:pt x="5632450" y="0"/>
                  </a:lnTo>
                  <a:lnTo>
                    <a:pt x="5632450" y="5633720"/>
                  </a:lnTo>
                  <a:lnTo>
                    <a:pt x="0" y="5633720"/>
                  </a:lnTo>
                  <a:close/>
                </a:path>
              </a:pathLst>
            </a:custGeom>
            <a:blipFill>
              <a:blip r:embed="rId4"/>
              <a:stretch>
                <a:fillRect l="-13305" r="-13305"/>
              </a:stretch>
            </a:blipFill>
          </p:spPr>
        </p:sp>
      </p:grpSp>
      <p:grpSp>
        <p:nvGrpSpPr>
          <p:cNvPr id="9" name="Group 9"/>
          <p:cNvGrpSpPr>
            <a:grpSpLocks noChangeAspect="1"/>
          </p:cNvGrpSpPr>
          <p:nvPr/>
        </p:nvGrpSpPr>
        <p:grpSpPr>
          <a:xfrm>
            <a:off x="13934346" y="28118"/>
            <a:ext cx="3593981" cy="4892126"/>
            <a:chOff x="0" y="0"/>
            <a:chExt cx="6350000" cy="864362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350000" cy="8642350"/>
            </a:xfrm>
            <a:custGeom>
              <a:avLst/>
              <a:gdLst/>
              <a:ahLst/>
              <a:cxnLst/>
              <a:rect l="l" t="t" r="r" b="b"/>
              <a:pathLst>
                <a:path w="6350000" h="8642350">
                  <a:moveTo>
                    <a:pt x="6350000" y="624840"/>
                  </a:moveTo>
                  <a:cubicBezTo>
                    <a:pt x="6350000" y="543560"/>
                    <a:pt x="6309360" y="472440"/>
                    <a:pt x="6247130" y="430530"/>
                  </a:cubicBezTo>
                  <a:cubicBezTo>
                    <a:pt x="6259830" y="422910"/>
                    <a:pt x="6271260" y="412750"/>
                    <a:pt x="6281420" y="402590"/>
                  </a:cubicBezTo>
                  <a:cubicBezTo>
                    <a:pt x="6324600" y="358140"/>
                    <a:pt x="6350000" y="298450"/>
                    <a:pt x="6350000" y="236220"/>
                  </a:cubicBezTo>
                  <a:cubicBezTo>
                    <a:pt x="6350000" y="173990"/>
                    <a:pt x="6324600" y="114300"/>
                    <a:pt x="6281420" y="69850"/>
                  </a:cubicBezTo>
                  <a:cubicBezTo>
                    <a:pt x="6236970" y="25400"/>
                    <a:pt x="6176010" y="0"/>
                    <a:pt x="6115050" y="0"/>
                  </a:cubicBezTo>
                  <a:cubicBezTo>
                    <a:pt x="6052820" y="0"/>
                    <a:pt x="5991860" y="25400"/>
                    <a:pt x="5948680" y="68580"/>
                  </a:cubicBezTo>
                  <a:cubicBezTo>
                    <a:pt x="5937250" y="80010"/>
                    <a:pt x="5927090" y="92710"/>
                    <a:pt x="5919470" y="105410"/>
                  </a:cubicBezTo>
                  <a:cubicBezTo>
                    <a:pt x="5877560" y="41910"/>
                    <a:pt x="5805170" y="0"/>
                    <a:pt x="5723890" y="0"/>
                  </a:cubicBezTo>
                  <a:cubicBezTo>
                    <a:pt x="5642610" y="0"/>
                    <a:pt x="5570220" y="41910"/>
                    <a:pt x="5528310" y="105410"/>
                  </a:cubicBezTo>
                  <a:cubicBezTo>
                    <a:pt x="5486400" y="41910"/>
                    <a:pt x="5414010" y="0"/>
                    <a:pt x="5332730" y="0"/>
                  </a:cubicBezTo>
                  <a:cubicBezTo>
                    <a:pt x="5250180" y="0"/>
                    <a:pt x="5179060" y="41910"/>
                    <a:pt x="5137150" y="105410"/>
                  </a:cubicBezTo>
                  <a:cubicBezTo>
                    <a:pt x="5095241" y="41910"/>
                    <a:pt x="5022850" y="0"/>
                    <a:pt x="4941570" y="0"/>
                  </a:cubicBezTo>
                  <a:cubicBezTo>
                    <a:pt x="4860291" y="0"/>
                    <a:pt x="4787900" y="41910"/>
                    <a:pt x="4745990" y="105410"/>
                  </a:cubicBezTo>
                  <a:cubicBezTo>
                    <a:pt x="4704080" y="41910"/>
                    <a:pt x="4631690" y="0"/>
                    <a:pt x="4550410" y="0"/>
                  </a:cubicBezTo>
                  <a:cubicBezTo>
                    <a:pt x="4469130" y="0"/>
                    <a:pt x="4396740" y="41910"/>
                    <a:pt x="4354830" y="105410"/>
                  </a:cubicBezTo>
                  <a:cubicBezTo>
                    <a:pt x="4312920" y="41910"/>
                    <a:pt x="4240530" y="0"/>
                    <a:pt x="4159250" y="0"/>
                  </a:cubicBezTo>
                  <a:cubicBezTo>
                    <a:pt x="4077970" y="0"/>
                    <a:pt x="4005580" y="41910"/>
                    <a:pt x="3963670" y="105410"/>
                  </a:cubicBezTo>
                  <a:cubicBezTo>
                    <a:pt x="3921761" y="41910"/>
                    <a:pt x="3849370" y="0"/>
                    <a:pt x="3768091" y="0"/>
                  </a:cubicBezTo>
                  <a:cubicBezTo>
                    <a:pt x="3686811" y="0"/>
                    <a:pt x="3614420" y="41910"/>
                    <a:pt x="3572511" y="105410"/>
                  </a:cubicBezTo>
                  <a:cubicBezTo>
                    <a:pt x="3530601" y="41910"/>
                    <a:pt x="3458211" y="0"/>
                    <a:pt x="3376931" y="0"/>
                  </a:cubicBezTo>
                  <a:cubicBezTo>
                    <a:pt x="3295651" y="0"/>
                    <a:pt x="3216910" y="41910"/>
                    <a:pt x="3175000" y="105410"/>
                  </a:cubicBezTo>
                  <a:cubicBezTo>
                    <a:pt x="3133090" y="41910"/>
                    <a:pt x="3060700" y="0"/>
                    <a:pt x="2979420" y="0"/>
                  </a:cubicBezTo>
                  <a:cubicBezTo>
                    <a:pt x="2898140" y="0"/>
                    <a:pt x="2825750" y="41910"/>
                    <a:pt x="2783840" y="105410"/>
                  </a:cubicBezTo>
                  <a:cubicBezTo>
                    <a:pt x="2741930" y="41910"/>
                    <a:pt x="2669540" y="0"/>
                    <a:pt x="2588260" y="0"/>
                  </a:cubicBezTo>
                  <a:cubicBezTo>
                    <a:pt x="2505710" y="0"/>
                    <a:pt x="2434590" y="41910"/>
                    <a:pt x="2392680" y="105410"/>
                  </a:cubicBezTo>
                  <a:cubicBezTo>
                    <a:pt x="2350770" y="41910"/>
                    <a:pt x="2278380" y="0"/>
                    <a:pt x="2197100" y="0"/>
                  </a:cubicBezTo>
                  <a:cubicBezTo>
                    <a:pt x="2115820" y="0"/>
                    <a:pt x="2043430" y="41910"/>
                    <a:pt x="2001520" y="105410"/>
                  </a:cubicBezTo>
                  <a:cubicBezTo>
                    <a:pt x="1959610" y="41910"/>
                    <a:pt x="1887220" y="0"/>
                    <a:pt x="1805941" y="0"/>
                  </a:cubicBezTo>
                  <a:cubicBezTo>
                    <a:pt x="1723391" y="0"/>
                    <a:pt x="1652270" y="41910"/>
                    <a:pt x="1610361" y="105410"/>
                  </a:cubicBezTo>
                  <a:cubicBezTo>
                    <a:pt x="1568450" y="41910"/>
                    <a:pt x="1496061" y="0"/>
                    <a:pt x="1414781" y="0"/>
                  </a:cubicBezTo>
                  <a:cubicBezTo>
                    <a:pt x="1329691" y="0"/>
                    <a:pt x="1257300" y="41910"/>
                    <a:pt x="1215391" y="105410"/>
                  </a:cubicBezTo>
                  <a:cubicBezTo>
                    <a:pt x="1173481" y="41910"/>
                    <a:pt x="1101091" y="0"/>
                    <a:pt x="1019811" y="0"/>
                  </a:cubicBezTo>
                  <a:cubicBezTo>
                    <a:pt x="937261" y="0"/>
                    <a:pt x="866141" y="41910"/>
                    <a:pt x="824231" y="105410"/>
                  </a:cubicBezTo>
                  <a:cubicBezTo>
                    <a:pt x="782321" y="41910"/>
                    <a:pt x="709931" y="0"/>
                    <a:pt x="628650" y="0"/>
                  </a:cubicBezTo>
                  <a:cubicBezTo>
                    <a:pt x="544830" y="0"/>
                    <a:pt x="473710" y="41910"/>
                    <a:pt x="431800" y="105410"/>
                  </a:cubicBezTo>
                  <a:cubicBezTo>
                    <a:pt x="422910" y="92710"/>
                    <a:pt x="412750" y="80010"/>
                    <a:pt x="402590" y="68580"/>
                  </a:cubicBezTo>
                  <a:cubicBezTo>
                    <a:pt x="358140" y="25400"/>
                    <a:pt x="297180" y="0"/>
                    <a:pt x="234950" y="0"/>
                  </a:cubicBezTo>
                  <a:cubicBezTo>
                    <a:pt x="172720" y="0"/>
                    <a:pt x="113030" y="25400"/>
                    <a:pt x="68580" y="68580"/>
                  </a:cubicBezTo>
                  <a:cubicBezTo>
                    <a:pt x="25400" y="113030"/>
                    <a:pt x="0" y="172720"/>
                    <a:pt x="0" y="234950"/>
                  </a:cubicBezTo>
                  <a:cubicBezTo>
                    <a:pt x="0" y="297180"/>
                    <a:pt x="25400" y="356870"/>
                    <a:pt x="68580" y="401320"/>
                  </a:cubicBezTo>
                  <a:cubicBezTo>
                    <a:pt x="78740" y="411480"/>
                    <a:pt x="90170" y="421640"/>
                    <a:pt x="102870" y="429260"/>
                  </a:cubicBezTo>
                  <a:cubicBezTo>
                    <a:pt x="40640" y="472440"/>
                    <a:pt x="0" y="543560"/>
                    <a:pt x="0" y="624840"/>
                  </a:cubicBezTo>
                  <a:cubicBezTo>
                    <a:pt x="0" y="706120"/>
                    <a:pt x="40640" y="777240"/>
                    <a:pt x="102870" y="819150"/>
                  </a:cubicBezTo>
                  <a:cubicBezTo>
                    <a:pt x="40640" y="861060"/>
                    <a:pt x="0" y="932180"/>
                    <a:pt x="0" y="1013460"/>
                  </a:cubicBezTo>
                  <a:cubicBezTo>
                    <a:pt x="0" y="1094740"/>
                    <a:pt x="40640" y="1165860"/>
                    <a:pt x="102870" y="1207770"/>
                  </a:cubicBezTo>
                  <a:cubicBezTo>
                    <a:pt x="40640" y="1249680"/>
                    <a:pt x="0" y="1322070"/>
                    <a:pt x="0" y="1402080"/>
                  </a:cubicBezTo>
                  <a:cubicBezTo>
                    <a:pt x="0" y="1483360"/>
                    <a:pt x="40640" y="1554480"/>
                    <a:pt x="102870" y="1596390"/>
                  </a:cubicBezTo>
                  <a:cubicBezTo>
                    <a:pt x="40640" y="1638300"/>
                    <a:pt x="0" y="1709420"/>
                    <a:pt x="0" y="1790700"/>
                  </a:cubicBezTo>
                  <a:cubicBezTo>
                    <a:pt x="0" y="1871980"/>
                    <a:pt x="40640" y="1943100"/>
                    <a:pt x="102870" y="1985010"/>
                  </a:cubicBezTo>
                  <a:cubicBezTo>
                    <a:pt x="40640" y="2026920"/>
                    <a:pt x="0" y="2099310"/>
                    <a:pt x="0" y="2179320"/>
                  </a:cubicBezTo>
                  <a:cubicBezTo>
                    <a:pt x="0" y="2260600"/>
                    <a:pt x="40640" y="2331720"/>
                    <a:pt x="102870" y="2373630"/>
                  </a:cubicBezTo>
                  <a:cubicBezTo>
                    <a:pt x="40640" y="2418080"/>
                    <a:pt x="0" y="2489200"/>
                    <a:pt x="0" y="2570480"/>
                  </a:cubicBezTo>
                  <a:cubicBezTo>
                    <a:pt x="0" y="2651760"/>
                    <a:pt x="40640" y="2722880"/>
                    <a:pt x="102870" y="2764790"/>
                  </a:cubicBezTo>
                  <a:cubicBezTo>
                    <a:pt x="40640" y="2806700"/>
                    <a:pt x="0" y="2879090"/>
                    <a:pt x="0" y="2959100"/>
                  </a:cubicBezTo>
                  <a:cubicBezTo>
                    <a:pt x="0" y="3040380"/>
                    <a:pt x="40640" y="3111500"/>
                    <a:pt x="102870" y="3153410"/>
                  </a:cubicBezTo>
                  <a:cubicBezTo>
                    <a:pt x="40640" y="3195320"/>
                    <a:pt x="0" y="3266440"/>
                    <a:pt x="0" y="3347720"/>
                  </a:cubicBezTo>
                  <a:cubicBezTo>
                    <a:pt x="0" y="3429000"/>
                    <a:pt x="40640" y="3500120"/>
                    <a:pt x="102870" y="3542030"/>
                  </a:cubicBezTo>
                  <a:cubicBezTo>
                    <a:pt x="40640" y="3583940"/>
                    <a:pt x="0" y="3655060"/>
                    <a:pt x="0" y="3736340"/>
                  </a:cubicBezTo>
                  <a:cubicBezTo>
                    <a:pt x="0" y="3817620"/>
                    <a:pt x="40640" y="3888740"/>
                    <a:pt x="102870" y="3930650"/>
                  </a:cubicBezTo>
                  <a:cubicBezTo>
                    <a:pt x="40640" y="3973830"/>
                    <a:pt x="0" y="4044950"/>
                    <a:pt x="0" y="4124959"/>
                  </a:cubicBezTo>
                  <a:cubicBezTo>
                    <a:pt x="0" y="4206239"/>
                    <a:pt x="40640" y="4277359"/>
                    <a:pt x="102870" y="4319269"/>
                  </a:cubicBezTo>
                  <a:cubicBezTo>
                    <a:pt x="40640" y="4361180"/>
                    <a:pt x="0" y="4432300"/>
                    <a:pt x="0" y="4513580"/>
                  </a:cubicBezTo>
                  <a:cubicBezTo>
                    <a:pt x="0" y="4594860"/>
                    <a:pt x="40640" y="4665980"/>
                    <a:pt x="102870" y="4707890"/>
                  </a:cubicBezTo>
                  <a:cubicBezTo>
                    <a:pt x="40640" y="4749800"/>
                    <a:pt x="0" y="4820920"/>
                    <a:pt x="0" y="4902200"/>
                  </a:cubicBezTo>
                  <a:cubicBezTo>
                    <a:pt x="0" y="4983480"/>
                    <a:pt x="40640" y="5054600"/>
                    <a:pt x="102870" y="5096510"/>
                  </a:cubicBezTo>
                  <a:cubicBezTo>
                    <a:pt x="40640" y="5138420"/>
                    <a:pt x="0" y="5210810"/>
                    <a:pt x="0" y="5290820"/>
                  </a:cubicBezTo>
                  <a:cubicBezTo>
                    <a:pt x="0" y="5372100"/>
                    <a:pt x="40640" y="5443220"/>
                    <a:pt x="102870" y="5485130"/>
                  </a:cubicBezTo>
                  <a:cubicBezTo>
                    <a:pt x="40640" y="5527039"/>
                    <a:pt x="0" y="5598159"/>
                    <a:pt x="0" y="5679439"/>
                  </a:cubicBezTo>
                  <a:cubicBezTo>
                    <a:pt x="0" y="5760719"/>
                    <a:pt x="40640" y="5831839"/>
                    <a:pt x="102870" y="5873749"/>
                  </a:cubicBezTo>
                  <a:cubicBezTo>
                    <a:pt x="40640" y="5915659"/>
                    <a:pt x="0" y="5986779"/>
                    <a:pt x="0" y="6068059"/>
                  </a:cubicBezTo>
                  <a:cubicBezTo>
                    <a:pt x="0" y="6149339"/>
                    <a:pt x="40640" y="6220459"/>
                    <a:pt x="102870" y="6262369"/>
                  </a:cubicBezTo>
                  <a:cubicBezTo>
                    <a:pt x="40640" y="6304280"/>
                    <a:pt x="0" y="6375400"/>
                    <a:pt x="0" y="6456680"/>
                  </a:cubicBezTo>
                  <a:cubicBezTo>
                    <a:pt x="0" y="6537960"/>
                    <a:pt x="40640" y="6609080"/>
                    <a:pt x="102870" y="6650990"/>
                  </a:cubicBezTo>
                  <a:cubicBezTo>
                    <a:pt x="40640" y="6692900"/>
                    <a:pt x="0" y="6764020"/>
                    <a:pt x="0" y="6845300"/>
                  </a:cubicBezTo>
                  <a:cubicBezTo>
                    <a:pt x="0" y="6926580"/>
                    <a:pt x="40640" y="6997700"/>
                    <a:pt x="102870" y="7039610"/>
                  </a:cubicBezTo>
                  <a:cubicBezTo>
                    <a:pt x="40640" y="7082790"/>
                    <a:pt x="0" y="7153910"/>
                    <a:pt x="0" y="7233920"/>
                  </a:cubicBezTo>
                  <a:cubicBezTo>
                    <a:pt x="0" y="7315200"/>
                    <a:pt x="40640" y="7386320"/>
                    <a:pt x="102870" y="7428230"/>
                  </a:cubicBezTo>
                  <a:cubicBezTo>
                    <a:pt x="40640" y="7470139"/>
                    <a:pt x="0" y="7541260"/>
                    <a:pt x="0" y="7622539"/>
                  </a:cubicBezTo>
                  <a:cubicBezTo>
                    <a:pt x="0" y="7703819"/>
                    <a:pt x="40640" y="7774939"/>
                    <a:pt x="102870" y="7816849"/>
                  </a:cubicBezTo>
                  <a:cubicBezTo>
                    <a:pt x="40640" y="7866380"/>
                    <a:pt x="0" y="7937500"/>
                    <a:pt x="0" y="8018780"/>
                  </a:cubicBezTo>
                  <a:cubicBezTo>
                    <a:pt x="0" y="8100061"/>
                    <a:pt x="40640" y="8171180"/>
                    <a:pt x="102870" y="8213090"/>
                  </a:cubicBezTo>
                  <a:cubicBezTo>
                    <a:pt x="90170" y="8220710"/>
                    <a:pt x="78740" y="8230870"/>
                    <a:pt x="68580" y="8241030"/>
                  </a:cubicBezTo>
                  <a:cubicBezTo>
                    <a:pt x="25400" y="8285480"/>
                    <a:pt x="0" y="8346440"/>
                    <a:pt x="0" y="8407400"/>
                  </a:cubicBezTo>
                  <a:cubicBezTo>
                    <a:pt x="0" y="8469630"/>
                    <a:pt x="25400" y="8529320"/>
                    <a:pt x="68580" y="8573770"/>
                  </a:cubicBezTo>
                  <a:cubicBezTo>
                    <a:pt x="111760" y="8616950"/>
                    <a:pt x="172720" y="8642350"/>
                    <a:pt x="234950" y="8642350"/>
                  </a:cubicBezTo>
                  <a:cubicBezTo>
                    <a:pt x="297180" y="8642350"/>
                    <a:pt x="356870" y="8616950"/>
                    <a:pt x="401320" y="8573770"/>
                  </a:cubicBezTo>
                  <a:cubicBezTo>
                    <a:pt x="412750" y="8562339"/>
                    <a:pt x="422910" y="8549639"/>
                    <a:pt x="430530" y="8536939"/>
                  </a:cubicBezTo>
                  <a:cubicBezTo>
                    <a:pt x="472440" y="8600439"/>
                    <a:pt x="544830" y="8642349"/>
                    <a:pt x="626110" y="8642349"/>
                  </a:cubicBezTo>
                  <a:cubicBezTo>
                    <a:pt x="707390" y="8642349"/>
                    <a:pt x="779780" y="8600439"/>
                    <a:pt x="821690" y="8536939"/>
                  </a:cubicBezTo>
                  <a:cubicBezTo>
                    <a:pt x="863600" y="8600439"/>
                    <a:pt x="935990" y="8642349"/>
                    <a:pt x="1017270" y="8642349"/>
                  </a:cubicBezTo>
                  <a:cubicBezTo>
                    <a:pt x="1099820" y="8642349"/>
                    <a:pt x="1172210" y="8600439"/>
                    <a:pt x="1212850" y="8536939"/>
                  </a:cubicBezTo>
                  <a:cubicBezTo>
                    <a:pt x="1254760" y="8600439"/>
                    <a:pt x="1327150" y="8642349"/>
                    <a:pt x="1408430" y="8642349"/>
                  </a:cubicBezTo>
                  <a:cubicBezTo>
                    <a:pt x="1489710" y="8642349"/>
                    <a:pt x="1562100" y="8600439"/>
                    <a:pt x="1604010" y="8536939"/>
                  </a:cubicBezTo>
                  <a:cubicBezTo>
                    <a:pt x="1645920" y="8600439"/>
                    <a:pt x="1718310" y="8642349"/>
                    <a:pt x="1799590" y="8642349"/>
                  </a:cubicBezTo>
                  <a:cubicBezTo>
                    <a:pt x="1880870" y="8642349"/>
                    <a:pt x="1953260" y="8600439"/>
                    <a:pt x="1995170" y="8536939"/>
                  </a:cubicBezTo>
                  <a:cubicBezTo>
                    <a:pt x="2037080" y="8600439"/>
                    <a:pt x="2109470" y="8642349"/>
                    <a:pt x="2190750" y="8642349"/>
                  </a:cubicBezTo>
                  <a:cubicBezTo>
                    <a:pt x="2273300" y="8642349"/>
                    <a:pt x="2344420" y="8600439"/>
                    <a:pt x="2386330" y="8536939"/>
                  </a:cubicBezTo>
                  <a:cubicBezTo>
                    <a:pt x="2428240" y="8600439"/>
                    <a:pt x="2500630" y="8642349"/>
                    <a:pt x="2581910" y="8642349"/>
                  </a:cubicBezTo>
                  <a:cubicBezTo>
                    <a:pt x="2663190" y="8642349"/>
                    <a:pt x="2735580" y="8600439"/>
                    <a:pt x="2777490" y="8536939"/>
                  </a:cubicBezTo>
                  <a:cubicBezTo>
                    <a:pt x="2819400" y="8600439"/>
                    <a:pt x="2891790" y="8642349"/>
                    <a:pt x="2973070" y="8642349"/>
                  </a:cubicBezTo>
                  <a:cubicBezTo>
                    <a:pt x="3055620" y="8642349"/>
                    <a:pt x="3126740" y="8600439"/>
                    <a:pt x="3168650" y="8536939"/>
                  </a:cubicBezTo>
                  <a:cubicBezTo>
                    <a:pt x="3210560" y="8600439"/>
                    <a:pt x="3282950" y="8642349"/>
                    <a:pt x="3364230" y="8642349"/>
                  </a:cubicBezTo>
                  <a:cubicBezTo>
                    <a:pt x="3445509" y="8642349"/>
                    <a:pt x="3517900" y="8600439"/>
                    <a:pt x="3559809" y="8536939"/>
                  </a:cubicBezTo>
                  <a:cubicBezTo>
                    <a:pt x="3601719" y="8600439"/>
                    <a:pt x="3674109" y="8642349"/>
                    <a:pt x="3755389" y="8642349"/>
                  </a:cubicBezTo>
                  <a:cubicBezTo>
                    <a:pt x="3837939" y="8642349"/>
                    <a:pt x="3909059" y="8600439"/>
                    <a:pt x="3950969" y="8536939"/>
                  </a:cubicBezTo>
                  <a:cubicBezTo>
                    <a:pt x="3992879" y="8600439"/>
                    <a:pt x="4065269" y="8642349"/>
                    <a:pt x="4146549" y="8642349"/>
                  </a:cubicBezTo>
                  <a:cubicBezTo>
                    <a:pt x="4227829" y="8642349"/>
                    <a:pt x="4300219" y="8600439"/>
                    <a:pt x="4342129" y="8536939"/>
                  </a:cubicBezTo>
                  <a:cubicBezTo>
                    <a:pt x="4384039" y="8600439"/>
                    <a:pt x="4456429" y="8642349"/>
                    <a:pt x="4537709" y="8642349"/>
                  </a:cubicBezTo>
                  <a:cubicBezTo>
                    <a:pt x="4618989" y="8642349"/>
                    <a:pt x="4691379" y="8600439"/>
                    <a:pt x="4733289" y="8536939"/>
                  </a:cubicBezTo>
                  <a:cubicBezTo>
                    <a:pt x="4775199" y="8600439"/>
                    <a:pt x="4847589" y="8642349"/>
                    <a:pt x="4928869" y="8642349"/>
                  </a:cubicBezTo>
                  <a:cubicBezTo>
                    <a:pt x="5010149" y="8642349"/>
                    <a:pt x="5082539" y="8600439"/>
                    <a:pt x="5124449" y="8536939"/>
                  </a:cubicBezTo>
                  <a:cubicBezTo>
                    <a:pt x="5166359" y="8600439"/>
                    <a:pt x="5238749" y="8642349"/>
                    <a:pt x="5320029" y="8642349"/>
                  </a:cubicBezTo>
                  <a:cubicBezTo>
                    <a:pt x="5401309" y="8642349"/>
                    <a:pt x="5473699" y="8600439"/>
                    <a:pt x="5515609" y="8536939"/>
                  </a:cubicBezTo>
                  <a:cubicBezTo>
                    <a:pt x="5557519" y="8600439"/>
                    <a:pt x="5629909" y="8642349"/>
                    <a:pt x="5711189" y="8642349"/>
                  </a:cubicBezTo>
                  <a:cubicBezTo>
                    <a:pt x="5793739" y="8642349"/>
                    <a:pt x="5864859" y="8600439"/>
                    <a:pt x="5906769" y="8536939"/>
                  </a:cubicBezTo>
                  <a:cubicBezTo>
                    <a:pt x="5915659" y="8549639"/>
                    <a:pt x="5925819" y="8562339"/>
                    <a:pt x="5935978" y="8573770"/>
                  </a:cubicBezTo>
                  <a:cubicBezTo>
                    <a:pt x="5979158" y="8616950"/>
                    <a:pt x="6040119" y="8642350"/>
                    <a:pt x="6102348" y="8642350"/>
                  </a:cubicBezTo>
                  <a:cubicBezTo>
                    <a:pt x="6163308" y="8642350"/>
                    <a:pt x="6224269" y="8616950"/>
                    <a:pt x="6268719" y="8573770"/>
                  </a:cubicBezTo>
                  <a:cubicBezTo>
                    <a:pt x="6311898" y="8529320"/>
                    <a:pt x="6337298" y="8469630"/>
                    <a:pt x="6337298" y="8407400"/>
                  </a:cubicBezTo>
                  <a:cubicBezTo>
                    <a:pt x="6337298" y="8345170"/>
                    <a:pt x="6311898" y="8285480"/>
                    <a:pt x="6268719" y="8241030"/>
                  </a:cubicBezTo>
                  <a:cubicBezTo>
                    <a:pt x="6258559" y="8230870"/>
                    <a:pt x="6247128" y="8220711"/>
                    <a:pt x="6234428" y="8213090"/>
                  </a:cubicBezTo>
                  <a:cubicBezTo>
                    <a:pt x="6296658" y="8171180"/>
                    <a:pt x="6337298" y="8098790"/>
                    <a:pt x="6337298" y="8018780"/>
                  </a:cubicBezTo>
                  <a:cubicBezTo>
                    <a:pt x="6337298" y="7937500"/>
                    <a:pt x="6296658" y="7866380"/>
                    <a:pt x="6234428" y="7824470"/>
                  </a:cubicBezTo>
                  <a:cubicBezTo>
                    <a:pt x="6296658" y="7782561"/>
                    <a:pt x="6337298" y="7711440"/>
                    <a:pt x="6337298" y="7630161"/>
                  </a:cubicBezTo>
                  <a:cubicBezTo>
                    <a:pt x="6337298" y="7548881"/>
                    <a:pt x="6296658" y="7477761"/>
                    <a:pt x="6234428" y="7435851"/>
                  </a:cubicBezTo>
                  <a:cubicBezTo>
                    <a:pt x="6296658" y="7393941"/>
                    <a:pt x="6337298" y="7321551"/>
                    <a:pt x="6337298" y="7241541"/>
                  </a:cubicBezTo>
                  <a:cubicBezTo>
                    <a:pt x="6337298" y="7160261"/>
                    <a:pt x="6296658" y="7089141"/>
                    <a:pt x="6234428" y="7047231"/>
                  </a:cubicBezTo>
                  <a:cubicBezTo>
                    <a:pt x="6296658" y="7005321"/>
                    <a:pt x="6337298" y="6934201"/>
                    <a:pt x="6337298" y="6852921"/>
                  </a:cubicBezTo>
                  <a:cubicBezTo>
                    <a:pt x="6337298" y="6771642"/>
                    <a:pt x="6296658" y="6700521"/>
                    <a:pt x="6234428" y="6658611"/>
                  </a:cubicBezTo>
                  <a:cubicBezTo>
                    <a:pt x="6296658" y="6615431"/>
                    <a:pt x="6337298" y="6544311"/>
                    <a:pt x="6337298" y="6464302"/>
                  </a:cubicBezTo>
                  <a:cubicBezTo>
                    <a:pt x="6337298" y="6383022"/>
                    <a:pt x="6296658" y="6311902"/>
                    <a:pt x="6234428" y="6269992"/>
                  </a:cubicBezTo>
                  <a:cubicBezTo>
                    <a:pt x="6296658" y="6228082"/>
                    <a:pt x="6337298" y="6156962"/>
                    <a:pt x="6337298" y="6075682"/>
                  </a:cubicBezTo>
                  <a:cubicBezTo>
                    <a:pt x="6337298" y="5994402"/>
                    <a:pt x="6296658" y="5923282"/>
                    <a:pt x="6234428" y="5881372"/>
                  </a:cubicBezTo>
                  <a:cubicBezTo>
                    <a:pt x="6296658" y="5839462"/>
                    <a:pt x="6337298" y="5768342"/>
                    <a:pt x="6337298" y="5687062"/>
                  </a:cubicBezTo>
                  <a:cubicBezTo>
                    <a:pt x="6337298" y="5605782"/>
                    <a:pt x="6296658" y="5534662"/>
                    <a:pt x="6234428" y="5492752"/>
                  </a:cubicBezTo>
                  <a:cubicBezTo>
                    <a:pt x="6296658" y="5449572"/>
                    <a:pt x="6337298" y="5378452"/>
                    <a:pt x="6337298" y="5298442"/>
                  </a:cubicBezTo>
                  <a:cubicBezTo>
                    <a:pt x="6337298" y="5217163"/>
                    <a:pt x="6296658" y="5146042"/>
                    <a:pt x="6234428" y="5104133"/>
                  </a:cubicBezTo>
                  <a:cubicBezTo>
                    <a:pt x="6296658" y="5062223"/>
                    <a:pt x="6337298" y="4991103"/>
                    <a:pt x="6337298" y="4909823"/>
                  </a:cubicBezTo>
                  <a:cubicBezTo>
                    <a:pt x="6337298" y="4828543"/>
                    <a:pt x="6296658" y="4757423"/>
                    <a:pt x="6234428" y="4715513"/>
                  </a:cubicBezTo>
                  <a:cubicBezTo>
                    <a:pt x="6296658" y="4672333"/>
                    <a:pt x="6337298" y="4601213"/>
                    <a:pt x="6337298" y="4521203"/>
                  </a:cubicBezTo>
                  <a:cubicBezTo>
                    <a:pt x="6337298" y="4439923"/>
                    <a:pt x="6296658" y="4368803"/>
                    <a:pt x="6234428" y="4326893"/>
                  </a:cubicBezTo>
                  <a:cubicBezTo>
                    <a:pt x="6296658" y="4284983"/>
                    <a:pt x="6337298" y="4213863"/>
                    <a:pt x="6337298" y="4132583"/>
                  </a:cubicBezTo>
                  <a:cubicBezTo>
                    <a:pt x="6337298" y="4051303"/>
                    <a:pt x="6296658" y="3980183"/>
                    <a:pt x="6234428" y="3938274"/>
                  </a:cubicBezTo>
                  <a:cubicBezTo>
                    <a:pt x="6296658" y="3896364"/>
                    <a:pt x="6337298" y="3825244"/>
                    <a:pt x="6337298" y="3743964"/>
                  </a:cubicBezTo>
                  <a:cubicBezTo>
                    <a:pt x="6337298" y="3662684"/>
                    <a:pt x="6296658" y="3591564"/>
                    <a:pt x="6234428" y="3549654"/>
                  </a:cubicBezTo>
                  <a:cubicBezTo>
                    <a:pt x="6296658" y="3506474"/>
                    <a:pt x="6337298" y="3435354"/>
                    <a:pt x="6337298" y="3355344"/>
                  </a:cubicBezTo>
                  <a:cubicBezTo>
                    <a:pt x="6337298" y="3274064"/>
                    <a:pt x="6296658" y="3202944"/>
                    <a:pt x="6234428" y="3161034"/>
                  </a:cubicBezTo>
                  <a:cubicBezTo>
                    <a:pt x="6296658" y="3119124"/>
                    <a:pt x="6337298" y="3048004"/>
                    <a:pt x="6337298" y="2966724"/>
                  </a:cubicBezTo>
                  <a:cubicBezTo>
                    <a:pt x="6337298" y="2885444"/>
                    <a:pt x="6296658" y="2814324"/>
                    <a:pt x="6234428" y="2772414"/>
                  </a:cubicBezTo>
                  <a:cubicBezTo>
                    <a:pt x="6296658" y="2730504"/>
                    <a:pt x="6337298" y="2659384"/>
                    <a:pt x="6337298" y="2578104"/>
                  </a:cubicBezTo>
                  <a:cubicBezTo>
                    <a:pt x="6337298" y="2496824"/>
                    <a:pt x="6296658" y="2425704"/>
                    <a:pt x="6234428" y="2383794"/>
                  </a:cubicBezTo>
                  <a:cubicBezTo>
                    <a:pt x="6296658" y="2341884"/>
                    <a:pt x="6337298" y="2270764"/>
                    <a:pt x="6337298" y="2189484"/>
                  </a:cubicBezTo>
                  <a:cubicBezTo>
                    <a:pt x="6337298" y="2108204"/>
                    <a:pt x="6296658" y="2037084"/>
                    <a:pt x="6234428" y="1995174"/>
                  </a:cubicBezTo>
                  <a:cubicBezTo>
                    <a:pt x="6296658" y="1953264"/>
                    <a:pt x="6337298" y="1882144"/>
                    <a:pt x="6337298" y="1800864"/>
                  </a:cubicBezTo>
                  <a:cubicBezTo>
                    <a:pt x="6337298" y="1719584"/>
                    <a:pt x="6296658" y="1648464"/>
                    <a:pt x="6234428" y="1606554"/>
                  </a:cubicBezTo>
                  <a:cubicBezTo>
                    <a:pt x="6296658" y="1563374"/>
                    <a:pt x="6337298" y="1492254"/>
                    <a:pt x="6337298" y="1412244"/>
                  </a:cubicBezTo>
                  <a:cubicBezTo>
                    <a:pt x="6337298" y="1330964"/>
                    <a:pt x="6296658" y="1259844"/>
                    <a:pt x="6234428" y="1217934"/>
                  </a:cubicBezTo>
                  <a:cubicBezTo>
                    <a:pt x="6296658" y="1176024"/>
                    <a:pt x="6337298" y="1104904"/>
                    <a:pt x="6337298" y="1023624"/>
                  </a:cubicBezTo>
                  <a:cubicBezTo>
                    <a:pt x="6337298" y="942344"/>
                    <a:pt x="6296658" y="871224"/>
                    <a:pt x="6234428" y="829314"/>
                  </a:cubicBezTo>
                  <a:cubicBezTo>
                    <a:pt x="6309358" y="775974"/>
                    <a:pt x="6349998" y="704854"/>
                    <a:pt x="6349998" y="624844"/>
                  </a:cubicBezTo>
                  <a:close/>
                </a:path>
              </a:pathLst>
            </a:custGeom>
            <a:solidFill>
              <a:srgbClr val="A47E3B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389890" y="450850"/>
              <a:ext cx="5570220" cy="7743190"/>
            </a:xfrm>
            <a:custGeom>
              <a:avLst/>
              <a:gdLst/>
              <a:ahLst/>
              <a:cxnLst/>
              <a:rect l="l" t="t" r="r" b="b"/>
              <a:pathLst>
                <a:path w="5570220" h="7743190">
                  <a:moveTo>
                    <a:pt x="0" y="0"/>
                  </a:moveTo>
                  <a:lnTo>
                    <a:pt x="5570220" y="0"/>
                  </a:lnTo>
                  <a:lnTo>
                    <a:pt x="5570220" y="7743190"/>
                  </a:lnTo>
                  <a:lnTo>
                    <a:pt x="0" y="7743190"/>
                  </a:lnTo>
                  <a:close/>
                </a:path>
              </a:pathLst>
            </a:custGeom>
            <a:blipFill>
              <a:blip r:embed="rId5"/>
              <a:stretch>
                <a:fillRect l="-54913" r="-54913"/>
              </a:stretch>
            </a:blipFill>
          </p:spPr>
        </p:sp>
      </p:grpSp>
      <p:grpSp>
        <p:nvGrpSpPr>
          <p:cNvPr id="12" name="Group 12"/>
          <p:cNvGrpSpPr>
            <a:grpSpLocks noChangeAspect="1"/>
          </p:cNvGrpSpPr>
          <p:nvPr/>
        </p:nvGrpSpPr>
        <p:grpSpPr>
          <a:xfrm>
            <a:off x="7423090" y="-102870"/>
            <a:ext cx="4064202" cy="5246370"/>
            <a:chOff x="0" y="0"/>
            <a:chExt cx="1934210" cy="2496820"/>
          </a:xfrm>
        </p:grpSpPr>
        <p:sp>
          <p:nvSpPr>
            <p:cNvPr id="13" name="Freeform 13"/>
            <p:cNvSpPr/>
            <p:nvPr/>
          </p:nvSpPr>
          <p:spPr>
            <a:xfrm>
              <a:off x="0" y="31750"/>
              <a:ext cx="1934210" cy="2346960"/>
            </a:xfrm>
            <a:custGeom>
              <a:avLst/>
              <a:gdLst/>
              <a:ahLst/>
              <a:cxnLst/>
              <a:rect l="l" t="t" r="r" b="b"/>
              <a:pathLst>
                <a:path w="1934210" h="2346960">
                  <a:moveTo>
                    <a:pt x="1934210" y="2346960"/>
                  </a:moveTo>
                  <a:lnTo>
                    <a:pt x="15240" y="2259330"/>
                  </a:lnTo>
                  <a:lnTo>
                    <a:pt x="0" y="74930"/>
                  </a:lnTo>
                  <a:lnTo>
                    <a:pt x="1934210" y="0"/>
                  </a:lnTo>
                  <a:close/>
                </a:path>
              </a:pathLst>
            </a:custGeom>
            <a:solidFill>
              <a:srgbClr val="BFBFBF"/>
            </a:solidFill>
          </p:spPr>
        </p:sp>
        <p:sp>
          <p:nvSpPr>
            <p:cNvPr id="14" name="Freeform 14"/>
            <p:cNvSpPr/>
            <p:nvPr/>
          </p:nvSpPr>
          <p:spPr>
            <a:xfrm>
              <a:off x="1789430" y="1270"/>
              <a:ext cx="125730" cy="2494280"/>
            </a:xfrm>
            <a:custGeom>
              <a:avLst/>
              <a:gdLst/>
              <a:ahLst/>
              <a:cxnLst/>
              <a:rect l="l" t="t" r="r" b="b"/>
              <a:pathLst>
                <a:path w="125730" h="2494280">
                  <a:moveTo>
                    <a:pt x="0" y="2494280"/>
                  </a:moveTo>
                  <a:lnTo>
                    <a:pt x="125730" y="2373630"/>
                  </a:lnTo>
                  <a:lnTo>
                    <a:pt x="125730" y="31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AFA"/>
            </a:solidFill>
          </p:spPr>
        </p:sp>
        <p:sp>
          <p:nvSpPr>
            <p:cNvPr id="15" name="Freeform 15"/>
            <p:cNvSpPr/>
            <p:nvPr/>
          </p:nvSpPr>
          <p:spPr>
            <a:xfrm>
              <a:off x="0" y="0"/>
              <a:ext cx="1812290" cy="2496820"/>
            </a:xfrm>
            <a:custGeom>
              <a:avLst/>
              <a:gdLst/>
              <a:ahLst/>
              <a:cxnLst/>
              <a:rect l="l" t="t" r="r" b="b"/>
              <a:pathLst>
                <a:path w="1812290" h="2496820">
                  <a:moveTo>
                    <a:pt x="1812290" y="2496820"/>
                  </a:moveTo>
                  <a:lnTo>
                    <a:pt x="0" y="2404110"/>
                  </a:lnTo>
                  <a:lnTo>
                    <a:pt x="0" y="92710"/>
                  </a:lnTo>
                  <a:lnTo>
                    <a:pt x="1812290" y="0"/>
                  </a:lnTo>
                  <a:close/>
                </a:path>
              </a:pathLst>
            </a:custGeom>
            <a:solidFill>
              <a:srgbClr val="E9E9E9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31750" y="88900"/>
              <a:ext cx="31750" cy="2319020"/>
            </a:xfrm>
            <a:custGeom>
              <a:avLst/>
              <a:gdLst/>
              <a:ahLst/>
              <a:cxnLst/>
              <a:rect l="l" t="t" r="r" b="b"/>
              <a:pathLst>
                <a:path w="31750" h="2319020">
                  <a:moveTo>
                    <a:pt x="31750" y="2319020"/>
                  </a:moveTo>
                  <a:lnTo>
                    <a:pt x="0" y="2316480"/>
                  </a:lnTo>
                  <a:lnTo>
                    <a:pt x="0" y="2540"/>
                  </a:lnTo>
                  <a:lnTo>
                    <a:pt x="31750" y="0"/>
                  </a:lnTo>
                  <a:close/>
                </a:path>
              </a:pathLst>
            </a:custGeom>
            <a:solidFill>
              <a:srgbClr val="CCCCCC"/>
            </a:solidFill>
          </p:spPr>
        </p:sp>
        <p:sp>
          <p:nvSpPr>
            <p:cNvPr id="17" name="Freeform 17"/>
            <p:cNvSpPr/>
            <p:nvPr/>
          </p:nvSpPr>
          <p:spPr>
            <a:xfrm>
              <a:off x="114300" y="54610"/>
              <a:ext cx="1637030" cy="2387600"/>
            </a:xfrm>
            <a:custGeom>
              <a:avLst/>
              <a:gdLst/>
              <a:ahLst/>
              <a:cxnLst/>
              <a:rect l="l" t="t" r="r" b="b"/>
              <a:pathLst>
                <a:path w="1637030" h="2387600">
                  <a:moveTo>
                    <a:pt x="1637030" y="2387600"/>
                  </a:moveTo>
                  <a:lnTo>
                    <a:pt x="0" y="2307590"/>
                  </a:lnTo>
                  <a:lnTo>
                    <a:pt x="0" y="80010"/>
                  </a:lnTo>
                  <a:lnTo>
                    <a:pt x="1637030" y="0"/>
                  </a:lnTo>
                  <a:close/>
                </a:path>
              </a:pathLst>
            </a:custGeom>
            <a:blipFill>
              <a:blip r:embed="rId6"/>
              <a:stretch>
                <a:fillRect l="-58438" r="-58438"/>
              </a:stretch>
            </a:blipFill>
          </p:spPr>
        </p:sp>
      </p:grpSp>
      <p:sp>
        <p:nvSpPr>
          <p:cNvPr id="18" name="Freeform 18"/>
          <p:cNvSpPr/>
          <p:nvPr/>
        </p:nvSpPr>
        <p:spPr>
          <a:xfrm>
            <a:off x="4749719" y="4776450"/>
            <a:ext cx="8494104" cy="5510550"/>
          </a:xfrm>
          <a:custGeom>
            <a:avLst/>
            <a:gdLst/>
            <a:ahLst/>
            <a:cxnLst/>
            <a:rect l="l" t="t" r="r" b="b"/>
            <a:pathLst>
              <a:path w="8494104" h="5510550">
                <a:moveTo>
                  <a:pt x="0" y="0"/>
                </a:moveTo>
                <a:lnTo>
                  <a:pt x="8494103" y="0"/>
                </a:lnTo>
                <a:lnTo>
                  <a:pt x="8494103" y="5510550"/>
                </a:lnTo>
                <a:lnTo>
                  <a:pt x="0" y="551055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" name="TextBox 19"/>
          <p:cNvSpPr txBox="1"/>
          <p:nvPr/>
        </p:nvSpPr>
        <p:spPr>
          <a:xfrm>
            <a:off x="5251404" y="5866868"/>
            <a:ext cx="6851619" cy="2454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Have you got a twin brother or a twin sister?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Do you think it is fun to be twins or it is a problem?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02174" y="25851"/>
            <a:ext cx="2057126" cy="2005698"/>
          </a:xfrm>
          <a:custGeom>
            <a:avLst/>
            <a:gdLst/>
            <a:ahLst/>
            <a:cxnLst/>
            <a:rect l="l" t="t" r="r" b="b"/>
            <a:pathLst>
              <a:path w="2057126" h="2005698">
                <a:moveTo>
                  <a:pt x="0" y="0"/>
                </a:moveTo>
                <a:lnTo>
                  <a:pt x="2057126" y="0"/>
                </a:lnTo>
                <a:lnTo>
                  <a:pt x="2057126" y="2005698"/>
                </a:lnTo>
                <a:lnTo>
                  <a:pt x="0" y="200569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2284974" y="0"/>
            <a:ext cx="1627970" cy="1798862"/>
          </a:xfrm>
          <a:custGeom>
            <a:avLst/>
            <a:gdLst/>
            <a:ahLst/>
            <a:cxnLst/>
            <a:rect l="l" t="t" r="r" b="b"/>
            <a:pathLst>
              <a:path w="1627970" h="1798862">
                <a:moveTo>
                  <a:pt x="0" y="0"/>
                </a:moveTo>
                <a:lnTo>
                  <a:pt x="1627970" y="0"/>
                </a:lnTo>
                <a:lnTo>
                  <a:pt x="1627970" y="1798862"/>
                </a:lnTo>
                <a:lnTo>
                  <a:pt x="0" y="179886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162431" y="5644945"/>
            <a:ext cx="4185982" cy="4447259"/>
          </a:xfrm>
          <a:custGeom>
            <a:avLst/>
            <a:gdLst/>
            <a:ahLst/>
            <a:cxnLst/>
            <a:rect l="l" t="t" r="r" b="b"/>
            <a:pathLst>
              <a:path w="4185982" h="4447259">
                <a:moveTo>
                  <a:pt x="0" y="0"/>
                </a:moveTo>
                <a:lnTo>
                  <a:pt x="4185982" y="0"/>
                </a:lnTo>
                <a:lnTo>
                  <a:pt x="4185982" y="4447259"/>
                </a:lnTo>
                <a:lnTo>
                  <a:pt x="0" y="444725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62431" y="1530145"/>
            <a:ext cx="4006786" cy="4114800"/>
          </a:xfrm>
          <a:custGeom>
            <a:avLst/>
            <a:gdLst/>
            <a:ahLst/>
            <a:cxnLst/>
            <a:rect l="l" t="t" r="r" b="b"/>
            <a:pathLst>
              <a:path w="4006786" h="4114800">
                <a:moveTo>
                  <a:pt x="0" y="0"/>
                </a:moveTo>
                <a:lnTo>
                  <a:pt x="4006787" y="0"/>
                </a:lnTo>
                <a:lnTo>
                  <a:pt x="40067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5517020" y="123342"/>
            <a:ext cx="8081079" cy="1675520"/>
          </a:xfrm>
          <a:custGeom>
            <a:avLst/>
            <a:gdLst/>
            <a:ahLst/>
            <a:cxnLst/>
            <a:rect l="l" t="t" r="r" b="b"/>
            <a:pathLst>
              <a:path w="8081079" h="1675520">
                <a:moveTo>
                  <a:pt x="0" y="0"/>
                </a:moveTo>
                <a:lnTo>
                  <a:pt x="8081078" y="0"/>
                </a:lnTo>
                <a:lnTo>
                  <a:pt x="8081078" y="1675520"/>
                </a:lnTo>
                <a:lnTo>
                  <a:pt x="0" y="167552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23216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5258815" y="1395786"/>
            <a:ext cx="4125986" cy="4383517"/>
          </a:xfrm>
          <a:custGeom>
            <a:avLst/>
            <a:gdLst/>
            <a:ahLst/>
            <a:cxnLst/>
            <a:rect l="l" t="t" r="r" b="b"/>
            <a:pathLst>
              <a:path w="4125986" h="4383517">
                <a:moveTo>
                  <a:pt x="0" y="0"/>
                </a:moveTo>
                <a:lnTo>
                  <a:pt x="4125986" y="0"/>
                </a:lnTo>
                <a:lnTo>
                  <a:pt x="4125986" y="4383517"/>
                </a:lnTo>
                <a:lnTo>
                  <a:pt x="0" y="438351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6549146" y="5644945"/>
            <a:ext cx="4006786" cy="4114800"/>
          </a:xfrm>
          <a:custGeom>
            <a:avLst/>
            <a:gdLst/>
            <a:ahLst/>
            <a:cxnLst/>
            <a:rect l="l" t="t" r="r" b="b"/>
            <a:pathLst>
              <a:path w="4006786" h="4114800">
                <a:moveTo>
                  <a:pt x="0" y="0"/>
                </a:moveTo>
                <a:lnTo>
                  <a:pt x="4006786" y="0"/>
                </a:lnTo>
                <a:lnTo>
                  <a:pt x="400678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470526" y="1309165"/>
            <a:ext cx="4006786" cy="4114800"/>
          </a:xfrm>
          <a:custGeom>
            <a:avLst/>
            <a:gdLst/>
            <a:ahLst/>
            <a:cxnLst/>
            <a:rect l="l" t="t" r="r" b="b"/>
            <a:pathLst>
              <a:path w="4006786" h="4114800">
                <a:moveTo>
                  <a:pt x="0" y="0"/>
                </a:moveTo>
                <a:lnTo>
                  <a:pt x="4006787" y="0"/>
                </a:lnTo>
                <a:lnTo>
                  <a:pt x="40067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1875282" y="5644945"/>
            <a:ext cx="4185982" cy="4447259"/>
          </a:xfrm>
          <a:custGeom>
            <a:avLst/>
            <a:gdLst/>
            <a:ahLst/>
            <a:cxnLst/>
            <a:rect l="l" t="t" r="r" b="b"/>
            <a:pathLst>
              <a:path w="4185982" h="4447259">
                <a:moveTo>
                  <a:pt x="0" y="0"/>
                </a:moveTo>
                <a:lnTo>
                  <a:pt x="4185982" y="0"/>
                </a:lnTo>
                <a:lnTo>
                  <a:pt x="4185982" y="4447259"/>
                </a:lnTo>
                <a:lnTo>
                  <a:pt x="0" y="444725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1028700" y="2387395"/>
            <a:ext cx="4006786" cy="2680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9"/>
              </a:lnSpc>
            </a:pPr>
            <a:r>
              <a:rPr lang="en-US" sz="5100">
                <a:solidFill>
                  <a:srgbClr val="004AAD"/>
                </a:solidFill>
                <a:latin typeface="Comic Sans Bold"/>
              </a:rPr>
              <a:t>power /paʊər/</a:t>
            </a:r>
          </a:p>
          <a:p>
            <a:pPr algn="ctr">
              <a:lnSpc>
                <a:spcPts val="7139"/>
              </a:lnSpc>
            </a:pPr>
            <a:r>
              <a:rPr lang="en-US" sz="5100">
                <a:solidFill>
                  <a:srgbClr val="004AAD"/>
                </a:solidFill>
                <a:latin typeface="Comic Sans Bold"/>
              </a:rPr>
              <a:t>сила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378015" y="2573930"/>
            <a:ext cx="4006786" cy="2316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twin 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/twɪn/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близнюк</a:t>
            </a:r>
          </a:p>
        </p:txBody>
      </p:sp>
      <p:sp>
        <p:nvSpPr>
          <p:cNvPr id="13" name="Freeform 13"/>
          <p:cNvSpPr/>
          <p:nvPr/>
        </p:nvSpPr>
        <p:spPr>
          <a:xfrm>
            <a:off x="13683823" y="1395786"/>
            <a:ext cx="3791523" cy="4028179"/>
          </a:xfrm>
          <a:custGeom>
            <a:avLst/>
            <a:gdLst/>
            <a:ahLst/>
            <a:cxnLst/>
            <a:rect l="l" t="t" r="r" b="b"/>
            <a:pathLst>
              <a:path w="3791523" h="4028179">
                <a:moveTo>
                  <a:pt x="0" y="0"/>
                </a:moveTo>
                <a:lnTo>
                  <a:pt x="3791524" y="0"/>
                </a:lnTo>
                <a:lnTo>
                  <a:pt x="3791524" y="4028179"/>
                </a:lnTo>
                <a:lnTo>
                  <a:pt x="0" y="402817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13820213" y="1945824"/>
            <a:ext cx="3781987" cy="3878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to enjoy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/ɪnˈdʒɔɪ/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насолоджуватись</a:t>
            </a:r>
          </a:p>
          <a:p>
            <a:pPr algn="ctr">
              <a:lnSpc>
                <a:spcPts val="6160"/>
              </a:lnSpc>
            </a:pPr>
            <a:endParaRPr lang="en-US" sz="4400">
              <a:solidFill>
                <a:srgbClr val="004AAD"/>
              </a:solidFill>
              <a:latin typeface="Comic Sans Bo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9384801" y="2387395"/>
            <a:ext cx="4006786" cy="2461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004AAD"/>
                </a:solidFill>
                <a:latin typeface="Comic Sans Bold"/>
              </a:rPr>
              <a:t>to compete</a:t>
            </a:r>
          </a:p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004AAD"/>
                </a:solidFill>
                <a:latin typeface="Comic Sans Bold"/>
              </a:rPr>
              <a:t>/kəmˈpiːt/</a:t>
            </a:r>
          </a:p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004AAD"/>
                </a:solidFill>
                <a:latin typeface="Comic Sans Bold"/>
              </a:rPr>
              <a:t>змагатися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62431" y="6898929"/>
            <a:ext cx="4629169" cy="2316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to grow up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 /ɡrəʊ ʌp /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дорослішати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608454" y="6967509"/>
            <a:ext cx="4006786" cy="2316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together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 /təˈɡeðər/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разом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1964880" y="6898929"/>
            <a:ext cx="4006786" cy="2316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each other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 /ˌiːtʃ ˈʌðər/</a:t>
            </a:r>
          </a:p>
          <a:p>
            <a:pPr algn="ctr">
              <a:lnSpc>
                <a:spcPts val="6160"/>
              </a:lnSpc>
            </a:pPr>
            <a:r>
              <a:rPr lang="en-US" sz="4400">
                <a:solidFill>
                  <a:srgbClr val="004AAD"/>
                </a:solidFill>
                <a:latin typeface="Comic Sans Bold"/>
              </a:rPr>
              <a:t>один одного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145856"/>
            <a:ext cx="2308088" cy="1765688"/>
          </a:xfrm>
          <a:custGeom>
            <a:avLst/>
            <a:gdLst/>
            <a:ahLst/>
            <a:cxnLst/>
            <a:rect l="l" t="t" r="r" b="b"/>
            <a:pathLst>
              <a:path w="2308088" h="1765688">
                <a:moveTo>
                  <a:pt x="0" y="0"/>
                </a:moveTo>
                <a:lnTo>
                  <a:pt x="2308088" y="0"/>
                </a:lnTo>
                <a:lnTo>
                  <a:pt x="2308088" y="1765688"/>
                </a:lnTo>
                <a:lnTo>
                  <a:pt x="0" y="17656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672531" y="0"/>
            <a:ext cx="2113158" cy="1591032"/>
          </a:xfrm>
          <a:custGeom>
            <a:avLst/>
            <a:gdLst/>
            <a:ahLst/>
            <a:cxnLst/>
            <a:rect l="l" t="t" r="r" b="b"/>
            <a:pathLst>
              <a:path w="2113158" h="1591032">
                <a:moveTo>
                  <a:pt x="0" y="0"/>
                </a:moveTo>
                <a:lnTo>
                  <a:pt x="2113158" y="0"/>
                </a:lnTo>
                <a:lnTo>
                  <a:pt x="2113158" y="1591032"/>
                </a:lnTo>
                <a:lnTo>
                  <a:pt x="0" y="159103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161553" y="1884680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824321" y="-85725"/>
            <a:ext cx="11360678" cy="1588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4600">
                <a:solidFill>
                  <a:srgbClr val="000000"/>
                </a:solidFill>
                <a:latin typeface="PT Serif Bold"/>
              </a:rPr>
              <a:t>What do you know about twins?</a:t>
            </a:r>
          </a:p>
          <a:p>
            <a:pPr algn="ctr">
              <a:lnSpc>
                <a:spcPts val="6440"/>
              </a:lnSpc>
            </a:pPr>
            <a:r>
              <a:rPr lang="en-US" sz="4600">
                <a:solidFill>
                  <a:srgbClr val="000000"/>
                </a:solidFill>
                <a:latin typeface="PT Serif Bold"/>
              </a:rPr>
              <a:t>Take a look at these comments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789756" y="3272527"/>
            <a:ext cx="2858393" cy="2380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PT Serif Bold"/>
              </a:rPr>
              <a:t>Twins always compete</a:t>
            </a:r>
          </a:p>
          <a:p>
            <a:pPr algn="ctr">
              <a:lnSpc>
                <a:spcPts val="4760"/>
              </a:lnSpc>
              <a:spcBef>
                <a:spcPct val="0"/>
              </a:spcBef>
            </a:pPr>
            <a:r>
              <a:rPr lang="en-US" sz="3400">
                <a:solidFill>
                  <a:srgbClr val="000000"/>
                </a:solidFill>
                <a:latin typeface="PT Serif Bold"/>
              </a:rPr>
              <a:t>with each other.</a:t>
            </a:r>
          </a:p>
        </p:txBody>
      </p:sp>
      <p:sp>
        <p:nvSpPr>
          <p:cNvPr id="7" name="Freeform 7"/>
          <p:cNvSpPr/>
          <p:nvPr/>
        </p:nvSpPr>
        <p:spPr>
          <a:xfrm>
            <a:off x="5598207" y="602634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2021070" y="6026344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5882711" y="7588250"/>
            <a:ext cx="3545793" cy="1835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Twins have special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powers.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496505" y="7423150"/>
            <a:ext cx="3163929" cy="1835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Twins are always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best friends.</a:t>
            </a:r>
          </a:p>
        </p:txBody>
      </p:sp>
      <p:sp>
        <p:nvSpPr>
          <p:cNvPr id="11" name="Freeform 11"/>
          <p:cNvSpPr/>
          <p:nvPr/>
        </p:nvSpPr>
        <p:spPr>
          <a:xfrm>
            <a:off x="125344" y="2250382"/>
            <a:ext cx="6172200" cy="6172200"/>
          </a:xfrm>
          <a:custGeom>
            <a:avLst/>
            <a:gdLst/>
            <a:ahLst/>
            <a:cxnLst/>
            <a:rect l="l" t="t" r="r" b="b"/>
            <a:pathLst>
              <a:path w="6172200" h="6172200">
                <a:moveTo>
                  <a:pt x="0" y="0"/>
                </a:moveTo>
                <a:lnTo>
                  <a:pt x="6172200" y="0"/>
                </a:lnTo>
                <a:lnTo>
                  <a:pt x="6172200" y="6172200"/>
                </a:lnTo>
                <a:lnTo>
                  <a:pt x="0" y="61722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7712775" y="1424568"/>
            <a:ext cx="5448777" cy="5448777"/>
          </a:xfrm>
          <a:custGeom>
            <a:avLst/>
            <a:gdLst/>
            <a:ahLst/>
            <a:cxnLst/>
            <a:rect l="l" t="t" r="r" b="b"/>
            <a:pathLst>
              <a:path w="5448777" h="5448777">
                <a:moveTo>
                  <a:pt x="0" y="0"/>
                </a:moveTo>
                <a:lnTo>
                  <a:pt x="5448778" y="0"/>
                </a:lnTo>
                <a:lnTo>
                  <a:pt x="5448778" y="5448778"/>
                </a:lnTo>
                <a:lnTo>
                  <a:pt x="0" y="54487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950025" y="4087990"/>
            <a:ext cx="4522838" cy="30734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Twins should always be in different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classes so they can learn to live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without each other.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4330455" y="2501637"/>
            <a:ext cx="1709088" cy="886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4AAD"/>
                </a:solidFill>
                <a:latin typeface="PT Serif Bold"/>
              </a:rPr>
              <a:t>Sue,6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2472209" y="6767938"/>
            <a:ext cx="3567334" cy="7809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500" dirty="0">
                <a:solidFill>
                  <a:srgbClr val="004AAD"/>
                </a:solidFill>
                <a:latin typeface="PT Serif Bold"/>
              </a:rPr>
              <a:t>Santiego,11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127525" y="6873956"/>
            <a:ext cx="2820428" cy="780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004AAD"/>
                </a:solidFill>
                <a:latin typeface="PT Serif Bold"/>
              </a:rPr>
              <a:t>Ahmet, 10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501526" y="2897505"/>
            <a:ext cx="2497471" cy="780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004AAD"/>
                </a:solidFill>
                <a:latin typeface="PT Serif Bold"/>
              </a:rPr>
              <a:t>Taras, 12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468031" y="3243952"/>
            <a:ext cx="1429426" cy="7809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004AAD"/>
                </a:solidFill>
                <a:latin typeface="PT Serif Bold"/>
              </a:rPr>
              <a:t>Ira, 9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283017" y="3726180"/>
            <a:ext cx="4308294" cy="1835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Twins </a:t>
            </a:r>
            <a:r>
              <a:rPr lang="en-US" sz="3500">
                <a:solidFill>
                  <a:srgbClr val="000000"/>
                </a:solidFill>
                <a:latin typeface="PT Serif Bold Italics"/>
              </a:rPr>
              <a:t>look alike</a:t>
            </a:r>
            <a:r>
              <a:rPr lang="en-US" sz="3500">
                <a:solidFill>
                  <a:srgbClr val="000000"/>
                </a:solidFill>
                <a:latin typeface="PT Serif Bold"/>
              </a:rPr>
              <a:t> and no one</a:t>
            </a:r>
          </a:p>
          <a:p>
            <a:pPr algn="ctr">
              <a:lnSpc>
                <a:spcPts val="4900"/>
              </a:lnSpc>
              <a:spcBef>
                <a:spcPct val="0"/>
              </a:spcBef>
            </a:pPr>
            <a:r>
              <a:rPr lang="en-US" sz="3500">
                <a:solidFill>
                  <a:srgbClr val="000000"/>
                </a:solidFill>
                <a:latin typeface="PT Serif Bold"/>
              </a:rPr>
              <a:t>can say who is who.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43310" y="8689282"/>
            <a:ext cx="4308294" cy="13131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000000"/>
                </a:solidFill>
                <a:latin typeface="PT Serif Bold Italics"/>
              </a:rPr>
              <a:t>look alike - схожі один на одного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951947" y="1028700"/>
            <a:ext cx="2753339" cy="2753339"/>
          </a:xfrm>
          <a:custGeom>
            <a:avLst/>
            <a:gdLst/>
            <a:ahLst/>
            <a:cxnLst/>
            <a:rect l="l" t="t" r="r" b="b"/>
            <a:pathLst>
              <a:path w="2753339" h="2753339">
                <a:moveTo>
                  <a:pt x="0" y="0"/>
                </a:moveTo>
                <a:lnTo>
                  <a:pt x="2753339" y="0"/>
                </a:lnTo>
                <a:lnTo>
                  <a:pt x="2753339" y="2753339"/>
                </a:lnTo>
                <a:lnTo>
                  <a:pt x="0" y="2753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7097591" y="1028700"/>
            <a:ext cx="2716269" cy="2240922"/>
          </a:xfrm>
          <a:custGeom>
            <a:avLst/>
            <a:gdLst/>
            <a:ahLst/>
            <a:cxnLst/>
            <a:rect l="l" t="t" r="r" b="b"/>
            <a:pathLst>
              <a:path w="2716269" h="2240922">
                <a:moveTo>
                  <a:pt x="0" y="0"/>
                </a:moveTo>
                <a:lnTo>
                  <a:pt x="2716269" y="0"/>
                </a:lnTo>
                <a:lnTo>
                  <a:pt x="2716269" y="2240922"/>
                </a:lnTo>
                <a:lnTo>
                  <a:pt x="0" y="22409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2204635" y="1416569"/>
            <a:ext cx="3181207" cy="1853053"/>
          </a:xfrm>
          <a:custGeom>
            <a:avLst/>
            <a:gdLst/>
            <a:ahLst/>
            <a:cxnLst/>
            <a:rect l="l" t="t" r="r" b="b"/>
            <a:pathLst>
              <a:path w="3181207" h="1853053">
                <a:moveTo>
                  <a:pt x="0" y="0"/>
                </a:moveTo>
                <a:lnTo>
                  <a:pt x="3181208" y="0"/>
                </a:lnTo>
                <a:lnTo>
                  <a:pt x="3181208" y="1853053"/>
                </a:lnTo>
                <a:lnTo>
                  <a:pt x="0" y="185305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976962" y="191189"/>
            <a:ext cx="16282338" cy="837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860"/>
              </a:lnSpc>
              <a:spcBef>
                <a:spcPct val="0"/>
              </a:spcBef>
            </a:pPr>
            <a:r>
              <a:rPr lang="en-US" sz="4900">
                <a:solidFill>
                  <a:srgbClr val="000000"/>
                </a:solidFill>
                <a:latin typeface="PT Serif Bold"/>
              </a:rPr>
              <a:t>Read, guess and match the words with their meanings.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520659" y="5076825"/>
            <a:ext cx="3184627" cy="28877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1 to compete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2 an only child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3 a twin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4 to look alike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5 similar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7640030" y="4888175"/>
            <a:ext cx="9129212" cy="40496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a) a child who has got no brothers or sisters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86C100"/>
                </a:solidFill>
                <a:latin typeface="PT Serif Bold"/>
              </a:rPr>
              <a:t>b) somebody who was born at the same time as his or her brother or sister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c) to look like somebody else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86C100"/>
                </a:solidFill>
                <a:latin typeface="PT Serif Bold"/>
              </a:rPr>
              <a:t>d) to try to do everything better than somebody else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4AAD"/>
                </a:solidFill>
                <a:latin typeface="PT Serif Bold"/>
              </a:rPr>
              <a:t>e) almost the same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50090" y="1485483"/>
            <a:ext cx="8520989" cy="3754683"/>
          </a:xfrm>
          <a:custGeom>
            <a:avLst/>
            <a:gdLst/>
            <a:ahLst/>
            <a:cxnLst/>
            <a:rect l="l" t="t" r="r" b="b"/>
            <a:pathLst>
              <a:path w="8520989" h="3754683">
                <a:moveTo>
                  <a:pt x="0" y="0"/>
                </a:moveTo>
                <a:lnTo>
                  <a:pt x="8520989" y="0"/>
                </a:lnTo>
                <a:lnTo>
                  <a:pt x="8520989" y="3754683"/>
                </a:lnTo>
                <a:lnTo>
                  <a:pt x="0" y="37546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871079" y="1911239"/>
            <a:ext cx="9408185" cy="3437929"/>
          </a:xfrm>
          <a:custGeom>
            <a:avLst/>
            <a:gdLst/>
            <a:ahLst/>
            <a:cxnLst/>
            <a:rect l="l" t="t" r="r" b="b"/>
            <a:pathLst>
              <a:path w="9408185" h="3437929">
                <a:moveTo>
                  <a:pt x="0" y="0"/>
                </a:moveTo>
                <a:lnTo>
                  <a:pt x="9408186" y="0"/>
                </a:lnTo>
                <a:lnTo>
                  <a:pt x="9408186" y="3437928"/>
                </a:lnTo>
                <a:lnTo>
                  <a:pt x="0" y="343792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39079" y="5615867"/>
            <a:ext cx="8951759" cy="3881736"/>
          </a:xfrm>
          <a:custGeom>
            <a:avLst/>
            <a:gdLst/>
            <a:ahLst/>
            <a:cxnLst/>
            <a:rect l="l" t="t" r="r" b="b"/>
            <a:pathLst>
              <a:path w="8951759" h="3881736">
                <a:moveTo>
                  <a:pt x="0" y="0"/>
                </a:moveTo>
                <a:lnTo>
                  <a:pt x="8951759" y="0"/>
                </a:lnTo>
                <a:lnTo>
                  <a:pt x="8951759" y="3881737"/>
                </a:lnTo>
                <a:lnTo>
                  <a:pt x="0" y="388173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173394" y="5615867"/>
            <a:ext cx="6803556" cy="3787370"/>
          </a:xfrm>
          <a:custGeom>
            <a:avLst/>
            <a:gdLst/>
            <a:ahLst/>
            <a:cxnLst/>
            <a:rect l="l" t="t" r="r" b="b"/>
            <a:pathLst>
              <a:path w="6803556" h="3787370">
                <a:moveTo>
                  <a:pt x="0" y="0"/>
                </a:moveTo>
                <a:lnTo>
                  <a:pt x="6803556" y="0"/>
                </a:lnTo>
                <a:lnTo>
                  <a:pt x="6803556" y="3787370"/>
                </a:lnTo>
                <a:lnTo>
                  <a:pt x="0" y="378737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0" y="-76200"/>
            <a:ext cx="18288000" cy="12965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04AAD"/>
                </a:solidFill>
                <a:latin typeface="Comic Sans Bold"/>
              </a:rPr>
              <a:t>Listen and read the article. Compare the kids’ answers with Dr Green’s words.</a:t>
            </a:r>
          </a:p>
          <a:p>
            <a:pPr algn="ctr">
              <a:lnSpc>
                <a:spcPts val="5180"/>
              </a:lnSpc>
              <a:spcBef>
                <a:spcPct val="0"/>
              </a:spcBef>
            </a:pPr>
            <a:r>
              <a:rPr lang="en-US" sz="3700">
                <a:solidFill>
                  <a:srgbClr val="004AAD"/>
                </a:solidFill>
                <a:latin typeface="Comic Sans Bold"/>
              </a:rPr>
              <a:t>Match Dr Green’s answers with the kids’ comments.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EA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367419"/>
            <a:ext cx="6080670" cy="5708229"/>
          </a:xfrm>
          <a:custGeom>
            <a:avLst/>
            <a:gdLst/>
            <a:ahLst/>
            <a:cxnLst/>
            <a:rect l="l" t="t" r="r" b="b"/>
            <a:pathLst>
              <a:path w="6080670" h="5708229">
                <a:moveTo>
                  <a:pt x="0" y="0"/>
                </a:moveTo>
                <a:lnTo>
                  <a:pt x="6080670" y="0"/>
                </a:lnTo>
                <a:lnTo>
                  <a:pt x="6080670" y="5708229"/>
                </a:lnTo>
                <a:lnTo>
                  <a:pt x="0" y="57082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416856" y="6643920"/>
            <a:ext cx="12531513" cy="2847414"/>
          </a:xfrm>
          <a:custGeom>
            <a:avLst/>
            <a:gdLst/>
            <a:ahLst/>
            <a:cxnLst/>
            <a:rect l="l" t="t" r="r" b="b"/>
            <a:pathLst>
              <a:path w="12531513" h="2847414">
                <a:moveTo>
                  <a:pt x="0" y="0"/>
                </a:moveTo>
                <a:lnTo>
                  <a:pt x="12531513" y="0"/>
                </a:lnTo>
                <a:lnTo>
                  <a:pt x="12531513" y="2847414"/>
                </a:lnTo>
                <a:lnTo>
                  <a:pt x="0" y="284741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028700" y="6495792"/>
            <a:ext cx="3143681" cy="3143669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4"/>
              <a:stretch>
                <a:fillRect t="-9220" b="-9220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6622204" y="3126283"/>
            <a:ext cx="9594761" cy="2734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T Serif Bold"/>
              </a:rPr>
              <a:t>Записати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у </a:t>
            </a: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словник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та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вивчити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слова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с.27 (</a:t>
            </a: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слайд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4)</a:t>
            </a:r>
          </a:p>
          <a:p>
            <a:pPr algn="ctr">
              <a:lnSpc>
                <a:spcPts val="7279"/>
              </a:lnSpc>
            </a:pP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Виконати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</a:t>
            </a:r>
            <a:r>
              <a:rPr lang="en-US" sz="5199" dirty="0" err="1">
                <a:solidFill>
                  <a:srgbClr val="000000"/>
                </a:solidFill>
                <a:latin typeface="PT Serif Bold"/>
              </a:rPr>
              <a:t>усно</a:t>
            </a:r>
            <a:r>
              <a:rPr lang="en-US" sz="5199" dirty="0">
                <a:solidFill>
                  <a:srgbClr val="000000"/>
                </a:solidFill>
                <a:latin typeface="PT Serif Bold"/>
              </a:rPr>
              <a:t> Впр.4, с.27</a:t>
            </a:r>
          </a:p>
        </p:txBody>
      </p:sp>
      <p:sp>
        <p:nvSpPr>
          <p:cNvPr id="7" name="Freeform 7"/>
          <p:cNvSpPr/>
          <p:nvPr/>
        </p:nvSpPr>
        <p:spPr>
          <a:xfrm>
            <a:off x="7042934" y="641621"/>
            <a:ext cx="1627970" cy="1798862"/>
          </a:xfrm>
          <a:custGeom>
            <a:avLst/>
            <a:gdLst/>
            <a:ahLst/>
            <a:cxnLst/>
            <a:rect l="l" t="t" r="r" b="b"/>
            <a:pathLst>
              <a:path w="1627970" h="1798862">
                <a:moveTo>
                  <a:pt x="0" y="0"/>
                </a:moveTo>
                <a:lnTo>
                  <a:pt x="1627970" y="0"/>
                </a:lnTo>
                <a:lnTo>
                  <a:pt x="1627970" y="1798862"/>
                </a:lnTo>
                <a:lnTo>
                  <a:pt x="0" y="179886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9144000" y="1028700"/>
            <a:ext cx="7315200" cy="1675641"/>
          </a:xfrm>
          <a:custGeom>
            <a:avLst/>
            <a:gdLst/>
            <a:ahLst/>
            <a:cxnLst/>
            <a:rect l="l" t="t" r="r" b="b"/>
            <a:pathLst>
              <a:path w="7315200" h="1675641">
                <a:moveTo>
                  <a:pt x="0" y="0"/>
                </a:moveTo>
                <a:lnTo>
                  <a:pt x="7315200" y="0"/>
                </a:lnTo>
                <a:lnTo>
                  <a:pt x="7315200" y="1675641"/>
                </a:lnTo>
                <a:lnTo>
                  <a:pt x="0" y="167564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</TotalTime>
  <Words>318</Words>
  <Application>Microsoft Office PowerPoint</Application>
  <PresentationFormat>Довільний</PresentationFormat>
  <Paragraphs>69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PT Serif Bold Italics</vt:lpstr>
      <vt:lpstr>Calibri</vt:lpstr>
      <vt:lpstr>PT Serif Bold</vt:lpstr>
      <vt:lpstr>Arial</vt:lpstr>
      <vt:lpstr>Comic Sans Bold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5_Week 4_Lesson 12</dc:title>
  <cp:lastModifiedBy>LENOVO-PC</cp:lastModifiedBy>
  <cp:revision>3</cp:revision>
  <dcterms:created xsi:type="dcterms:W3CDTF">2006-08-16T00:00:00Z</dcterms:created>
  <dcterms:modified xsi:type="dcterms:W3CDTF">2024-09-22T17:21:15Z</dcterms:modified>
  <dc:identifier>DAFvqd2rXgA</dc:identifier>
</cp:coreProperties>
</file>