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5" d="100"/>
          <a:sy n="85" d="100"/>
        </p:scale>
        <p:origin x="-137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uk-UA"/>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uk-UA"/>
          </a:p>
        </p:txBody>
      </p:sp>
      <p:sp>
        <p:nvSpPr>
          <p:cNvPr id="4" name="Дата 3"/>
          <p:cNvSpPr>
            <a:spLocks noGrp="1"/>
          </p:cNvSpPr>
          <p:nvPr>
            <p:ph type="dt" sz="half" idx="10"/>
          </p:nvPr>
        </p:nvSpPr>
        <p:spPr/>
        <p:txBody>
          <a:bodyPr/>
          <a:lstStyle/>
          <a:p>
            <a:fld id="{ADB53111-6AAC-4233-9977-E80E5E9BF59E}" type="datetimeFigureOut">
              <a:rPr lang="uk-UA" smtClean="0"/>
              <a:t>04.02.2022</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0362918E-E225-41BF-8DE0-86F92578981E}" type="slidenum">
              <a:rPr lang="uk-UA" smtClean="0"/>
              <a:t>‹#›</a:t>
            </a:fld>
            <a:endParaRPr lang="uk-UA"/>
          </a:p>
        </p:txBody>
      </p:sp>
    </p:spTree>
    <p:extLst>
      <p:ext uri="{BB962C8B-B14F-4D97-AF65-F5344CB8AC3E}">
        <p14:creationId xmlns:p14="http://schemas.microsoft.com/office/powerpoint/2010/main" val="1043185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ADB53111-6AAC-4233-9977-E80E5E9BF59E}" type="datetimeFigureOut">
              <a:rPr lang="uk-UA" smtClean="0"/>
              <a:t>04.02.2022</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0362918E-E225-41BF-8DE0-86F92578981E}" type="slidenum">
              <a:rPr lang="uk-UA" smtClean="0"/>
              <a:t>‹#›</a:t>
            </a:fld>
            <a:endParaRPr lang="uk-UA"/>
          </a:p>
        </p:txBody>
      </p:sp>
    </p:spTree>
    <p:extLst>
      <p:ext uri="{BB962C8B-B14F-4D97-AF65-F5344CB8AC3E}">
        <p14:creationId xmlns:p14="http://schemas.microsoft.com/office/powerpoint/2010/main" val="37225103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uk-UA"/>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DB53111-6AAC-4233-9977-E80E5E9BF59E}" type="datetimeFigureOut">
              <a:rPr lang="uk-UA" smtClean="0"/>
              <a:t>04.02.2022</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0362918E-E225-41BF-8DE0-86F92578981E}" type="slidenum">
              <a:rPr lang="uk-UA" smtClean="0"/>
              <a:t>‹#›</a:t>
            </a:fld>
            <a:endParaRPr lang="uk-UA"/>
          </a:p>
        </p:txBody>
      </p:sp>
    </p:spTree>
    <p:extLst>
      <p:ext uri="{BB962C8B-B14F-4D97-AF65-F5344CB8AC3E}">
        <p14:creationId xmlns:p14="http://schemas.microsoft.com/office/powerpoint/2010/main" val="3261080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Дата 4"/>
          <p:cNvSpPr>
            <a:spLocks noGrp="1"/>
          </p:cNvSpPr>
          <p:nvPr>
            <p:ph type="dt" sz="half" idx="10"/>
          </p:nvPr>
        </p:nvSpPr>
        <p:spPr/>
        <p:txBody>
          <a:bodyPr/>
          <a:lstStyle/>
          <a:p>
            <a:fld id="{ADB53111-6AAC-4233-9977-E80E5E9BF59E}" type="datetimeFigureOut">
              <a:rPr lang="uk-UA" smtClean="0"/>
              <a:t>04.02.2022</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0362918E-E225-41BF-8DE0-86F92578981E}" type="slidenum">
              <a:rPr lang="uk-UA" smtClean="0"/>
              <a:t>‹#›</a:t>
            </a:fld>
            <a:endParaRPr lang="uk-UA"/>
          </a:p>
        </p:txBody>
      </p:sp>
    </p:spTree>
    <p:extLst>
      <p:ext uri="{BB962C8B-B14F-4D97-AF65-F5344CB8AC3E}">
        <p14:creationId xmlns:p14="http://schemas.microsoft.com/office/powerpoint/2010/main" val="1116852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uk-UA"/>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7" name="Дата 6"/>
          <p:cNvSpPr>
            <a:spLocks noGrp="1"/>
          </p:cNvSpPr>
          <p:nvPr>
            <p:ph type="dt" sz="half" idx="10"/>
          </p:nvPr>
        </p:nvSpPr>
        <p:spPr/>
        <p:txBody>
          <a:bodyPr/>
          <a:lstStyle/>
          <a:p>
            <a:fld id="{ADB53111-6AAC-4233-9977-E80E5E9BF59E}" type="datetimeFigureOut">
              <a:rPr lang="uk-UA" smtClean="0"/>
              <a:t>04.02.2022</a:t>
            </a:fld>
            <a:endParaRPr lang="uk-UA"/>
          </a:p>
        </p:txBody>
      </p:sp>
      <p:sp>
        <p:nvSpPr>
          <p:cNvPr id="8" name="Нижний колонтитул 7"/>
          <p:cNvSpPr>
            <a:spLocks noGrp="1"/>
          </p:cNvSpPr>
          <p:nvPr>
            <p:ph type="ftr" sz="quarter" idx="11"/>
          </p:nvPr>
        </p:nvSpPr>
        <p:spPr/>
        <p:txBody>
          <a:bodyPr/>
          <a:lstStyle/>
          <a:p>
            <a:endParaRPr lang="uk-UA"/>
          </a:p>
        </p:txBody>
      </p:sp>
      <p:sp>
        <p:nvSpPr>
          <p:cNvPr id="9" name="Номер слайда 8"/>
          <p:cNvSpPr>
            <a:spLocks noGrp="1"/>
          </p:cNvSpPr>
          <p:nvPr>
            <p:ph type="sldNum" sz="quarter" idx="12"/>
          </p:nvPr>
        </p:nvSpPr>
        <p:spPr/>
        <p:txBody>
          <a:bodyPr/>
          <a:lstStyle/>
          <a:p>
            <a:fld id="{0362918E-E225-41BF-8DE0-86F92578981E}" type="slidenum">
              <a:rPr lang="uk-UA" smtClean="0"/>
              <a:t>‹#›</a:t>
            </a:fld>
            <a:endParaRPr lang="uk-UA"/>
          </a:p>
        </p:txBody>
      </p:sp>
    </p:spTree>
    <p:extLst>
      <p:ext uri="{BB962C8B-B14F-4D97-AF65-F5344CB8AC3E}">
        <p14:creationId xmlns:p14="http://schemas.microsoft.com/office/powerpoint/2010/main" val="3227381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Дата 2"/>
          <p:cNvSpPr>
            <a:spLocks noGrp="1"/>
          </p:cNvSpPr>
          <p:nvPr>
            <p:ph type="dt" sz="half" idx="10"/>
          </p:nvPr>
        </p:nvSpPr>
        <p:spPr/>
        <p:txBody>
          <a:bodyPr/>
          <a:lstStyle/>
          <a:p>
            <a:fld id="{ADB53111-6AAC-4233-9977-E80E5E9BF59E}" type="datetimeFigureOut">
              <a:rPr lang="uk-UA" smtClean="0"/>
              <a:t>04.02.2022</a:t>
            </a:fld>
            <a:endParaRPr lang="uk-UA"/>
          </a:p>
        </p:txBody>
      </p:sp>
      <p:sp>
        <p:nvSpPr>
          <p:cNvPr id="4" name="Нижний колонтитул 3"/>
          <p:cNvSpPr>
            <a:spLocks noGrp="1"/>
          </p:cNvSpPr>
          <p:nvPr>
            <p:ph type="ftr" sz="quarter" idx="11"/>
          </p:nvPr>
        </p:nvSpPr>
        <p:spPr/>
        <p:txBody>
          <a:bodyPr/>
          <a:lstStyle/>
          <a:p>
            <a:endParaRPr lang="uk-UA"/>
          </a:p>
        </p:txBody>
      </p:sp>
      <p:sp>
        <p:nvSpPr>
          <p:cNvPr id="5" name="Номер слайда 4"/>
          <p:cNvSpPr>
            <a:spLocks noGrp="1"/>
          </p:cNvSpPr>
          <p:nvPr>
            <p:ph type="sldNum" sz="quarter" idx="12"/>
          </p:nvPr>
        </p:nvSpPr>
        <p:spPr/>
        <p:txBody>
          <a:bodyPr/>
          <a:lstStyle/>
          <a:p>
            <a:fld id="{0362918E-E225-41BF-8DE0-86F92578981E}" type="slidenum">
              <a:rPr lang="uk-UA" smtClean="0"/>
              <a:t>‹#›</a:t>
            </a:fld>
            <a:endParaRPr lang="uk-UA"/>
          </a:p>
        </p:txBody>
      </p:sp>
    </p:spTree>
    <p:extLst>
      <p:ext uri="{BB962C8B-B14F-4D97-AF65-F5344CB8AC3E}">
        <p14:creationId xmlns:p14="http://schemas.microsoft.com/office/powerpoint/2010/main" val="14492439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DB53111-6AAC-4233-9977-E80E5E9BF59E}" type="datetimeFigureOut">
              <a:rPr lang="uk-UA" smtClean="0"/>
              <a:t>04.02.2022</a:t>
            </a:fld>
            <a:endParaRPr lang="uk-UA"/>
          </a:p>
        </p:txBody>
      </p:sp>
      <p:sp>
        <p:nvSpPr>
          <p:cNvPr id="3" name="Нижний колонтитул 2"/>
          <p:cNvSpPr>
            <a:spLocks noGrp="1"/>
          </p:cNvSpPr>
          <p:nvPr>
            <p:ph type="ftr" sz="quarter" idx="11"/>
          </p:nvPr>
        </p:nvSpPr>
        <p:spPr/>
        <p:txBody>
          <a:bodyPr/>
          <a:lstStyle/>
          <a:p>
            <a:endParaRPr lang="uk-UA"/>
          </a:p>
        </p:txBody>
      </p:sp>
      <p:sp>
        <p:nvSpPr>
          <p:cNvPr id="4" name="Номер слайда 3"/>
          <p:cNvSpPr>
            <a:spLocks noGrp="1"/>
          </p:cNvSpPr>
          <p:nvPr>
            <p:ph type="sldNum" sz="quarter" idx="12"/>
          </p:nvPr>
        </p:nvSpPr>
        <p:spPr/>
        <p:txBody>
          <a:bodyPr/>
          <a:lstStyle/>
          <a:p>
            <a:fld id="{0362918E-E225-41BF-8DE0-86F92578981E}" type="slidenum">
              <a:rPr lang="uk-UA" smtClean="0"/>
              <a:t>‹#›</a:t>
            </a:fld>
            <a:endParaRPr lang="uk-UA"/>
          </a:p>
        </p:txBody>
      </p:sp>
    </p:spTree>
    <p:extLst>
      <p:ext uri="{BB962C8B-B14F-4D97-AF65-F5344CB8AC3E}">
        <p14:creationId xmlns:p14="http://schemas.microsoft.com/office/powerpoint/2010/main" val="14502871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uk-UA"/>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DB53111-6AAC-4233-9977-E80E5E9BF59E}" type="datetimeFigureOut">
              <a:rPr lang="uk-UA" smtClean="0"/>
              <a:t>04.02.2022</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0362918E-E225-41BF-8DE0-86F92578981E}" type="slidenum">
              <a:rPr lang="uk-UA" smtClean="0"/>
              <a:t>‹#›</a:t>
            </a:fld>
            <a:endParaRPr lang="uk-UA"/>
          </a:p>
        </p:txBody>
      </p:sp>
    </p:spTree>
    <p:extLst>
      <p:ext uri="{BB962C8B-B14F-4D97-AF65-F5344CB8AC3E}">
        <p14:creationId xmlns:p14="http://schemas.microsoft.com/office/powerpoint/2010/main" val="354901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uk-UA"/>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DB53111-6AAC-4233-9977-E80E5E9BF59E}" type="datetimeFigureOut">
              <a:rPr lang="uk-UA" smtClean="0"/>
              <a:t>04.02.2022</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0362918E-E225-41BF-8DE0-86F92578981E}" type="slidenum">
              <a:rPr lang="uk-UA" smtClean="0"/>
              <a:t>‹#›</a:t>
            </a:fld>
            <a:endParaRPr lang="uk-UA"/>
          </a:p>
        </p:txBody>
      </p:sp>
    </p:spTree>
    <p:extLst>
      <p:ext uri="{BB962C8B-B14F-4D97-AF65-F5344CB8AC3E}">
        <p14:creationId xmlns:p14="http://schemas.microsoft.com/office/powerpoint/2010/main" val="398467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ADB53111-6AAC-4233-9977-E80E5E9BF59E}" type="datetimeFigureOut">
              <a:rPr lang="uk-UA" smtClean="0"/>
              <a:t>04.02.2022</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0362918E-E225-41BF-8DE0-86F92578981E}" type="slidenum">
              <a:rPr lang="uk-UA" smtClean="0"/>
              <a:t>‹#›</a:t>
            </a:fld>
            <a:endParaRPr lang="uk-UA"/>
          </a:p>
        </p:txBody>
      </p:sp>
    </p:spTree>
    <p:extLst>
      <p:ext uri="{BB962C8B-B14F-4D97-AF65-F5344CB8AC3E}">
        <p14:creationId xmlns:p14="http://schemas.microsoft.com/office/powerpoint/2010/main" val="2394359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uk-UA"/>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ADB53111-6AAC-4233-9977-E80E5E9BF59E}" type="datetimeFigureOut">
              <a:rPr lang="uk-UA" smtClean="0"/>
              <a:t>04.02.2022</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0362918E-E225-41BF-8DE0-86F92578981E}" type="slidenum">
              <a:rPr lang="uk-UA" smtClean="0"/>
              <a:t>‹#›</a:t>
            </a:fld>
            <a:endParaRPr lang="uk-UA"/>
          </a:p>
        </p:txBody>
      </p:sp>
    </p:spTree>
    <p:extLst>
      <p:ext uri="{BB962C8B-B14F-4D97-AF65-F5344CB8AC3E}">
        <p14:creationId xmlns:p14="http://schemas.microsoft.com/office/powerpoint/2010/main" val="206586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uk-UA"/>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B53111-6AAC-4233-9977-E80E5E9BF59E}" type="datetimeFigureOut">
              <a:rPr lang="uk-UA" smtClean="0"/>
              <a:t>04.02.2022</a:t>
            </a:fld>
            <a:endParaRPr lang="uk-UA"/>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62918E-E225-41BF-8DE0-86F92578981E}" type="slidenum">
              <a:rPr lang="uk-UA" smtClean="0"/>
              <a:t>‹#›</a:t>
            </a:fld>
            <a:endParaRPr lang="uk-UA"/>
          </a:p>
        </p:txBody>
      </p:sp>
    </p:spTree>
    <p:extLst>
      <p:ext uri="{BB962C8B-B14F-4D97-AF65-F5344CB8AC3E}">
        <p14:creationId xmlns:p14="http://schemas.microsoft.com/office/powerpoint/2010/main" val="12394690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Layout" Target="../slideLayouts/slideLayout2.xml"/><Relationship Id="rId5" Type="http://schemas.microsoft.com/office/2007/relationships/hdphoto" Target="../media/hdphoto3.wdp"/><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uk-UA" sz="6600" dirty="0" smtClean="0">
                <a:solidFill>
                  <a:schemeClr val="accent2">
                    <a:lumMod val="75000"/>
                  </a:schemeClr>
                </a:solidFill>
              </a:rPr>
              <a:t> </a:t>
            </a:r>
            <a:r>
              <a:rPr lang="en-US" sz="6600" dirty="0" smtClean="0">
                <a:solidFill>
                  <a:schemeClr val="accent2">
                    <a:lumMod val="75000"/>
                  </a:schemeClr>
                </a:solidFill>
              </a:rPr>
              <a:t>Interesting hobbies</a:t>
            </a:r>
            <a:endParaRPr lang="uk-UA" sz="6600" dirty="0">
              <a:solidFill>
                <a:schemeClr val="accent2">
                  <a:lumMod val="75000"/>
                </a:schemeClr>
              </a:solidFill>
            </a:endParaRPr>
          </a:p>
        </p:txBody>
      </p:sp>
    </p:spTree>
    <p:extLst>
      <p:ext uri="{BB962C8B-B14F-4D97-AF65-F5344CB8AC3E}">
        <p14:creationId xmlns:p14="http://schemas.microsoft.com/office/powerpoint/2010/main" val="3536053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solidFill>
                  <a:schemeClr val="accent2">
                    <a:lumMod val="75000"/>
                  </a:schemeClr>
                </a:solidFill>
              </a:rPr>
              <a:t>Swimming with sharks </a:t>
            </a:r>
            <a:endParaRPr lang="uk-UA" dirty="0">
              <a:solidFill>
                <a:schemeClr val="accent2">
                  <a:lumMod val="75000"/>
                </a:schemeClr>
              </a:solidFill>
            </a:endParaRPr>
          </a:p>
        </p:txBody>
      </p:sp>
      <p:pic>
        <p:nvPicPr>
          <p:cNvPr id="1026"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7000"/>
                    </a14:imgEffect>
                    <a14:imgEffect>
                      <a14:brightnessContrast bright="23000" contrast="11000"/>
                    </a14:imgEffect>
                  </a14:imgLayer>
                </a14:imgProps>
              </a:ext>
              <a:ext uri="{28A0092B-C50C-407E-A947-70E740481C1C}">
                <a14:useLocalDpi xmlns:a14="http://schemas.microsoft.com/office/drawing/2010/main" val="0"/>
              </a:ext>
            </a:extLst>
          </a:blip>
          <a:srcRect/>
          <a:stretch>
            <a:fillRect/>
          </a:stretch>
        </p:blipFill>
        <p:spPr bwMode="auto">
          <a:xfrm>
            <a:off x="4283968" y="3789040"/>
            <a:ext cx="4286250"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Объект 2"/>
          <p:cNvSpPr>
            <a:spLocks noGrp="1"/>
          </p:cNvSpPr>
          <p:nvPr>
            <p:ph idx="1"/>
          </p:nvPr>
        </p:nvSpPr>
        <p:spPr/>
        <p:txBody>
          <a:bodyPr/>
          <a:lstStyle/>
          <a:p>
            <a:r>
              <a:rPr lang="en-US" dirty="0" smtClean="0"/>
              <a:t>67-years-old Wolgan Linder has such unusual hobbies. </a:t>
            </a:r>
            <a:r>
              <a:rPr lang="en-US" dirty="0">
                <a:solidFill>
                  <a:prstClr val="black"/>
                </a:solidFill>
              </a:rPr>
              <a:t>Linder </a:t>
            </a:r>
            <a:r>
              <a:rPr lang="en-US" dirty="0" smtClean="0"/>
              <a:t>of shark and submarine world attract  from babyhood, when in 6 years he first knew about "submarine monsters" from books.</a:t>
            </a:r>
            <a:endParaRPr lang="uk-UA" dirty="0"/>
          </a:p>
        </p:txBody>
      </p:sp>
    </p:spTree>
    <p:extLst>
      <p:ext uri="{BB962C8B-B14F-4D97-AF65-F5344CB8AC3E}">
        <p14:creationId xmlns:p14="http://schemas.microsoft.com/office/powerpoint/2010/main" val="439199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solidFill>
                  <a:schemeClr val="accent2">
                    <a:lumMod val="75000"/>
                  </a:schemeClr>
                </a:solidFill>
              </a:rPr>
              <a:t>Vexillology</a:t>
            </a:r>
            <a:endParaRPr lang="uk-UA" dirty="0">
              <a:solidFill>
                <a:schemeClr val="accent2">
                  <a:lumMod val="75000"/>
                </a:schemeClr>
              </a:solidFill>
            </a:endParaRPr>
          </a:p>
        </p:txBody>
      </p:sp>
      <p:sp>
        <p:nvSpPr>
          <p:cNvPr id="3" name="Объект 2"/>
          <p:cNvSpPr>
            <a:spLocks noGrp="1"/>
          </p:cNvSpPr>
          <p:nvPr>
            <p:ph idx="1"/>
          </p:nvPr>
        </p:nvSpPr>
        <p:spPr/>
        <p:txBody>
          <a:bodyPr/>
          <a:lstStyle/>
          <a:p>
            <a:r>
              <a:rPr lang="en-US" dirty="0"/>
              <a:t>S</a:t>
            </a:r>
            <a:r>
              <a:rPr lang="en-US" dirty="0" smtClean="0"/>
              <a:t>tudy of flags, in collection of advocate from Portland more than 200 flags of countries of the whole world. </a:t>
            </a:r>
            <a:r>
              <a:rPr lang="en-US" dirty="0" err="1" smtClean="0"/>
              <a:t>Devero</a:t>
            </a:r>
            <a:r>
              <a:rPr lang="en-US" dirty="0" smtClean="0"/>
              <a:t> Canon deserved a nickname Flagman for the hobby.</a:t>
            </a:r>
            <a:endParaRPr lang="uk-UA"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3717032"/>
            <a:ext cx="2857500"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119051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836712"/>
            <a:ext cx="8229600" cy="5289451"/>
          </a:xfrm>
        </p:spPr>
        <p:txBody>
          <a:bodyPr/>
          <a:lstStyle/>
          <a:p>
            <a:r>
              <a:rPr lang="en-US" dirty="0"/>
              <a:t>H</a:t>
            </a:r>
            <a:r>
              <a:rPr lang="en-US" dirty="0" smtClean="0"/>
              <a:t>ere are 100 jet-fighters in collection of Michel </a:t>
            </a:r>
            <a:r>
              <a:rPr lang="en-US" dirty="0" err="1" smtClean="0"/>
              <a:t>Pona</a:t>
            </a:r>
            <a:r>
              <a:rPr lang="en-US" dirty="0" smtClean="0"/>
              <a:t>! In addition, he collected 500 motor cycles and series of cars “</a:t>
            </a:r>
            <a:r>
              <a:rPr lang="en-US" dirty="0" err="1" smtClean="0"/>
              <a:t>Ebart</a:t>
            </a:r>
            <a:r>
              <a:rPr lang="en-US" dirty="0" smtClean="0"/>
              <a:t>".</a:t>
            </a:r>
            <a:endParaRPr lang="uk-UA"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3212976"/>
            <a:ext cx="3810000" cy="2381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2676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solidFill>
                  <a:schemeClr val="accent2">
                    <a:lumMod val="75000"/>
                  </a:schemeClr>
                </a:solidFill>
              </a:rPr>
              <a:t>Frizlait</a:t>
            </a:r>
            <a:endParaRPr lang="uk-UA" dirty="0">
              <a:solidFill>
                <a:schemeClr val="accent2">
                  <a:lumMod val="75000"/>
                </a:schemeClr>
              </a:solidFill>
            </a:endParaRPr>
          </a:p>
        </p:txBody>
      </p:sp>
      <p:sp>
        <p:nvSpPr>
          <p:cNvPr id="3" name="Объект 2"/>
          <p:cNvSpPr>
            <a:spLocks noGrp="1"/>
          </p:cNvSpPr>
          <p:nvPr>
            <p:ph idx="1"/>
          </p:nvPr>
        </p:nvSpPr>
        <p:spPr/>
        <p:txBody>
          <a:bodyPr>
            <a:normAutofit/>
          </a:bodyPr>
          <a:lstStyle/>
          <a:p>
            <a:r>
              <a:rPr lang="en-US" sz="3600" dirty="0" smtClean="0">
                <a:solidFill>
                  <a:schemeClr val="accent6">
                    <a:lumMod val="75000"/>
                  </a:schemeClr>
                </a:solidFill>
              </a:rPr>
              <a:t>wonderful art of drawing light.</a:t>
            </a:r>
          </a:p>
        </p:txBody>
      </p:sp>
      <p:pic>
        <p:nvPicPr>
          <p:cNvPr id="4098"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52000" contrast="-28000"/>
                    </a14:imgEffect>
                  </a14:imgLayer>
                </a14:imgProps>
              </a:ext>
              <a:ext uri="{28A0092B-C50C-407E-A947-70E740481C1C}">
                <a14:useLocalDpi xmlns:a14="http://schemas.microsoft.com/office/drawing/2010/main" val="0"/>
              </a:ext>
            </a:extLst>
          </a:blip>
          <a:srcRect/>
          <a:stretch>
            <a:fillRect/>
          </a:stretch>
        </p:blipFill>
        <p:spPr bwMode="auto">
          <a:xfrm>
            <a:off x="611559" y="2409123"/>
            <a:ext cx="1663025"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10000"/>
                    </a14:imgEffect>
                  </a14:imgLayer>
                </a14:imgProps>
              </a:ext>
              <a:ext uri="{28A0092B-C50C-407E-A947-70E740481C1C}">
                <a14:useLocalDpi xmlns:a14="http://schemas.microsoft.com/office/drawing/2010/main" val="0"/>
              </a:ext>
            </a:extLst>
          </a:blip>
          <a:srcRect/>
          <a:stretch>
            <a:fillRect/>
          </a:stretch>
        </p:blipFill>
        <p:spPr bwMode="auto">
          <a:xfrm>
            <a:off x="4716016" y="3749012"/>
            <a:ext cx="3131756" cy="250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56753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solidFill>
                  <a:schemeClr val="accent6">
                    <a:lumMod val="50000"/>
                  </a:schemeClr>
                </a:solidFill>
              </a:rPr>
              <a:t>F</a:t>
            </a:r>
            <a:r>
              <a:rPr lang="en-US" dirty="0" smtClean="0">
                <a:solidFill>
                  <a:schemeClr val="accent6">
                    <a:lumMod val="50000"/>
                  </a:schemeClr>
                </a:solidFill>
              </a:rPr>
              <a:t>ire</a:t>
            </a:r>
            <a:endParaRPr lang="uk-UA" dirty="0">
              <a:solidFill>
                <a:schemeClr val="accent6">
                  <a:lumMod val="50000"/>
                </a:schemeClr>
              </a:solidFill>
            </a:endParaRPr>
          </a:p>
        </p:txBody>
      </p:sp>
      <p:sp>
        <p:nvSpPr>
          <p:cNvPr id="3" name="Объект 2"/>
          <p:cNvSpPr>
            <a:spLocks noGrp="1"/>
          </p:cNvSpPr>
          <p:nvPr>
            <p:ph idx="1"/>
          </p:nvPr>
        </p:nvSpPr>
        <p:spPr/>
        <p:txBody>
          <a:bodyPr/>
          <a:lstStyle/>
          <a:p>
            <a:r>
              <a:rPr lang="en-US" dirty="0"/>
              <a:t>F</a:t>
            </a:r>
            <a:r>
              <a:rPr lang="en-US" dirty="0" smtClean="0"/>
              <a:t>iery shows is a show in that people do different acrobatic tricks with the special conflagrant projectiles in hands.</a:t>
            </a:r>
            <a:endParaRPr lang="uk-UA" dirty="0"/>
          </a:p>
        </p:txBody>
      </p:sp>
      <p:pic>
        <p:nvPicPr>
          <p:cNvPr id="5123"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600" y="3379658"/>
            <a:ext cx="3259926" cy="20309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4487" y="4528198"/>
            <a:ext cx="2647181" cy="1764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15282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solidFill>
                  <a:schemeClr val="accent6">
                    <a:lumMod val="50000"/>
                  </a:schemeClr>
                </a:solidFill>
              </a:rPr>
              <a:t>Friendship bracelet</a:t>
            </a:r>
            <a:endParaRPr lang="uk-UA" dirty="0">
              <a:solidFill>
                <a:schemeClr val="accent6">
                  <a:lumMod val="50000"/>
                </a:schemeClr>
              </a:solidFill>
            </a:endParaRPr>
          </a:p>
        </p:txBody>
      </p:sp>
      <p:sp>
        <p:nvSpPr>
          <p:cNvPr id="3" name="Объект 2"/>
          <p:cNvSpPr>
            <a:spLocks noGrp="1"/>
          </p:cNvSpPr>
          <p:nvPr>
            <p:ph idx="1"/>
          </p:nvPr>
        </p:nvSpPr>
        <p:spPr/>
        <p:txBody>
          <a:bodyPr/>
          <a:lstStyle/>
          <a:p>
            <a:r>
              <a:rPr lang="en-US" dirty="0" smtClean="0"/>
              <a:t>A friendship bracelet is a bracelet given by one person to another as a symbol of friendship. Friendship bracelets are handmade and usually made out of embroidery floss or thread. There are various styles and patterns, but most are based on the same simple half-hitch knot. The making of friendship bracelets is a version of </a:t>
            </a:r>
            <a:r>
              <a:rPr lang="en-US" dirty="0" err="1" smtClean="0"/>
              <a:t>macrame</a:t>
            </a:r>
            <a:r>
              <a:rPr lang="en-US" dirty="0" smtClean="0"/>
              <a:t>.</a:t>
            </a:r>
            <a:endParaRPr lang="uk-UA" dirty="0"/>
          </a:p>
        </p:txBody>
      </p:sp>
    </p:spTree>
    <p:extLst>
      <p:ext uri="{BB962C8B-B14F-4D97-AF65-F5344CB8AC3E}">
        <p14:creationId xmlns:p14="http://schemas.microsoft.com/office/powerpoint/2010/main" val="13725777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pic>
        <p:nvPicPr>
          <p:cNvPr id="7170" name="Picture 2"/>
          <p:cNvPicPr>
            <a:picLocks noGrp="1" noChangeAspect="1" noChangeArrowheads="1"/>
          </p:cNvPicPr>
          <p:nvPr>
            <p:ph idx="1"/>
          </p:nvPr>
        </p:nvPicPr>
        <p:blipFill>
          <a:blip r:embed="rId2">
            <a:extLst>
              <a:ext uri="{BEBA8EAE-BF5A-486C-A8C5-ECC9F3942E4B}">
                <a14:imgProps xmlns:a14="http://schemas.microsoft.com/office/drawing/2010/main">
                  <a14:imgLayer r:embed="rId3">
                    <a14:imgEffect>
                      <a14:sharpenSoften amount="28000"/>
                    </a14:imgEffect>
                    <a14:imgEffect>
                      <a14:brightnessContrast contrast="18000"/>
                    </a14:imgEffect>
                  </a14:imgLayer>
                </a14:imgProps>
              </a:ex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80738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smtClean="0">
                <a:solidFill>
                  <a:schemeClr val="accent6">
                    <a:lumMod val="75000"/>
                  </a:schemeClr>
                </a:solidFill>
              </a:rPr>
              <a:t>Swimming</a:t>
            </a:r>
            <a:r>
              <a:rPr lang="en-US" dirty="0" smtClean="0"/>
              <a:t/>
            </a:r>
            <a:br>
              <a:rPr lang="en-US" dirty="0" smtClean="0"/>
            </a:br>
            <a:endParaRPr lang="uk-UA" dirty="0"/>
          </a:p>
        </p:txBody>
      </p:sp>
      <p:sp>
        <p:nvSpPr>
          <p:cNvPr id="3" name="Объект 2"/>
          <p:cNvSpPr>
            <a:spLocks noGrp="1"/>
          </p:cNvSpPr>
          <p:nvPr>
            <p:ph idx="1"/>
          </p:nvPr>
        </p:nvSpPr>
        <p:spPr/>
        <p:txBody>
          <a:bodyPr/>
          <a:lstStyle/>
          <a:p>
            <a:r>
              <a:rPr lang="en-US" dirty="0"/>
              <a:t>Swimming is a type of sport, consisting in overcoming swimming for the least time of different distances.</a:t>
            </a:r>
            <a:endParaRPr lang="uk-UA"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284984"/>
            <a:ext cx="7128792"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6662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29208" y="476672"/>
            <a:ext cx="8229600" cy="4525963"/>
          </a:xfrm>
        </p:spPr>
        <p:txBody>
          <a:bodyPr>
            <a:normAutofit/>
          </a:bodyPr>
          <a:lstStyle/>
          <a:p>
            <a:pPr algn="ctr"/>
            <a:r>
              <a:rPr lang="en-US" sz="4400" dirty="0">
                <a:solidFill>
                  <a:srgbClr val="C00000"/>
                </a:solidFill>
              </a:rPr>
              <a:t>E</a:t>
            </a:r>
            <a:r>
              <a:rPr lang="en-US" sz="4400" dirty="0" smtClean="0">
                <a:solidFill>
                  <a:srgbClr val="C00000"/>
                </a:solidFill>
              </a:rPr>
              <a:t>verybody  </a:t>
            </a:r>
            <a:r>
              <a:rPr lang="en-US" sz="4400" smtClean="0">
                <a:solidFill>
                  <a:srgbClr val="C00000"/>
                </a:solidFill>
              </a:rPr>
              <a:t>must </a:t>
            </a:r>
            <a:r>
              <a:rPr lang="en-US" sz="4400" smtClean="0">
                <a:solidFill>
                  <a:srgbClr val="C00000"/>
                </a:solidFill>
              </a:rPr>
              <a:t>have </a:t>
            </a:r>
            <a:r>
              <a:rPr lang="en-US" sz="4400" dirty="0" smtClean="0">
                <a:solidFill>
                  <a:srgbClr val="C00000"/>
                </a:solidFill>
              </a:rPr>
              <a:t>even </a:t>
            </a:r>
            <a:r>
              <a:rPr lang="en-US" sz="4400" dirty="0">
                <a:solidFill>
                  <a:srgbClr val="C00000"/>
                </a:solidFill>
              </a:rPr>
              <a:t>one </a:t>
            </a:r>
            <a:r>
              <a:rPr lang="en-US" sz="4400" dirty="0" smtClean="0">
                <a:solidFill>
                  <a:srgbClr val="C00000"/>
                </a:solidFill>
              </a:rPr>
              <a:t>cognitive </a:t>
            </a:r>
            <a:r>
              <a:rPr lang="en-US" sz="4400" dirty="0">
                <a:solidFill>
                  <a:srgbClr val="C00000"/>
                </a:solidFill>
              </a:rPr>
              <a:t>type of </a:t>
            </a:r>
            <a:r>
              <a:rPr lang="en-US" sz="4400" dirty="0" smtClean="0">
                <a:solidFill>
                  <a:srgbClr val="C00000"/>
                </a:solidFill>
              </a:rPr>
              <a:t>hobby.</a:t>
            </a:r>
            <a:endParaRPr lang="uk-UA" sz="4400" dirty="0">
              <a:solidFill>
                <a:srgbClr val="C0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3113179"/>
            <a:ext cx="5586075"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9927952"/>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976</TotalTime>
  <Words>217</Words>
  <Application>Microsoft Office PowerPoint</Application>
  <PresentationFormat>Экран (4:3)</PresentationFormat>
  <Paragraphs>15</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Тема Office</vt:lpstr>
      <vt:lpstr> Interesting hobbies</vt:lpstr>
      <vt:lpstr>Swimming with sharks </vt:lpstr>
      <vt:lpstr>Vexillology</vt:lpstr>
      <vt:lpstr>Презентация PowerPoint</vt:lpstr>
      <vt:lpstr>Frizlait</vt:lpstr>
      <vt:lpstr>Fire</vt:lpstr>
      <vt:lpstr>Friendship bracelet</vt:lpstr>
      <vt:lpstr>Презентация PowerPoint</vt:lpstr>
      <vt:lpstr>Swimming </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Interesting hobbies</dc:title>
  <dc:creator>Полина</dc:creator>
  <cp:lastModifiedBy>user</cp:lastModifiedBy>
  <cp:revision>14</cp:revision>
  <dcterms:created xsi:type="dcterms:W3CDTF">2011-03-05T07:13:40Z</dcterms:created>
  <dcterms:modified xsi:type="dcterms:W3CDTF">2022-02-04T13:34:38Z</dcterms:modified>
</cp:coreProperties>
</file>