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3BCD"/>
    <a:srgbClr val="E816B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-4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3771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2747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5505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0618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3067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14871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13189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06209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19726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281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63793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93075-8D4E-4538-804D-19DA9E143F4D}" type="datetimeFigureOut">
              <a:rPr lang="en-US" smtClean="0"/>
              <a:pPr/>
              <a:t>3/2/2021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0F968-57E0-4073-A1BC-1F434649284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7700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3669"/>
            <a:ext cx="7772400" cy="2387600"/>
          </a:xfrm>
        </p:spPr>
        <p:txBody>
          <a:bodyPr/>
          <a:lstStyle/>
          <a:p>
            <a:r>
              <a:rPr lang="en-US" b="1" dirty="0" smtClean="0">
                <a:gradFill>
                  <a:gsLst>
                    <a:gs pos="16000">
                      <a:srgbClr val="893BCD"/>
                    </a:gs>
                    <a:gs pos="100000">
                      <a:srgbClr val="C477A5"/>
                    </a:gs>
                  </a:gsLst>
                  <a:lin ang="2700000" scaled="1"/>
                </a:gradFill>
                <a:latin typeface="+mn-lt"/>
              </a:rPr>
              <a:t>My favorite </a:t>
            </a:r>
            <a:r>
              <a:rPr lang="en-US" b="1" dirty="0" err="1" smtClean="0">
                <a:gradFill>
                  <a:gsLst>
                    <a:gs pos="16000">
                      <a:srgbClr val="893BCD"/>
                    </a:gs>
                    <a:gs pos="100000">
                      <a:srgbClr val="C477A5"/>
                    </a:gs>
                  </a:gsLst>
                  <a:lin ang="2700000" scaled="1"/>
                </a:gradFill>
                <a:latin typeface="+mn-lt"/>
              </a:rPr>
              <a:t>colo</a:t>
            </a:r>
            <a:r>
              <a:rPr lang="en-US" b="1" dirty="0" err="1" smtClean="0">
                <a:gradFill>
                  <a:gsLst>
                    <a:gs pos="16000">
                      <a:srgbClr val="893BCD"/>
                    </a:gs>
                    <a:gs pos="100000">
                      <a:srgbClr val="C477A5"/>
                    </a:gs>
                  </a:gsLst>
                  <a:lin ang="2700000" scaled="1"/>
                </a:gradFill>
                <a:latin typeface="+mn-lt"/>
              </a:rPr>
              <a:t>u</a:t>
            </a:r>
            <a:r>
              <a:rPr lang="en-US" b="1" dirty="0" err="1" smtClean="0">
                <a:gradFill>
                  <a:gsLst>
                    <a:gs pos="16000">
                      <a:srgbClr val="893BCD"/>
                    </a:gs>
                    <a:gs pos="100000">
                      <a:srgbClr val="C477A5"/>
                    </a:gs>
                  </a:gsLst>
                  <a:lin ang="2700000" scaled="1"/>
                </a:gradFill>
                <a:latin typeface="+mn-lt"/>
              </a:rPr>
              <a:t>r</a:t>
            </a:r>
            <a:endParaRPr lang="en-US" b="1" dirty="0">
              <a:gradFill>
                <a:gsLst>
                  <a:gs pos="16000">
                    <a:srgbClr val="893BCD"/>
                  </a:gs>
                  <a:gs pos="100000">
                    <a:srgbClr val="C477A5"/>
                  </a:gs>
                </a:gsLst>
                <a:lin ang="2700000" scaled="1"/>
              </a:gra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056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300446"/>
            <a:ext cx="7886700" cy="587651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Good morning!</a:t>
            </a:r>
          </a:p>
          <a:p>
            <a:pPr>
              <a:buNone/>
            </a:pPr>
            <a:r>
              <a:rPr lang="en-US" sz="3200" dirty="0" smtClean="0"/>
              <a:t>Good morning</a:t>
            </a:r>
          </a:p>
          <a:p>
            <a:pPr>
              <a:buNone/>
            </a:pPr>
            <a:r>
              <a:rPr lang="en-US" sz="3200" dirty="0" smtClean="0"/>
              <a:t>good morning</a:t>
            </a:r>
          </a:p>
          <a:p>
            <a:pPr>
              <a:buNone/>
            </a:pPr>
            <a:r>
              <a:rPr lang="en-US" sz="3200" dirty="0" smtClean="0"/>
              <a:t>good morning to you </a:t>
            </a:r>
          </a:p>
          <a:p>
            <a:pPr>
              <a:buNone/>
            </a:pPr>
            <a:r>
              <a:rPr lang="en-US" sz="3200" dirty="0" smtClean="0"/>
              <a:t>good morning </a:t>
            </a:r>
          </a:p>
          <a:p>
            <a:pPr>
              <a:buNone/>
            </a:pPr>
            <a:r>
              <a:rPr lang="en-US" sz="3200" dirty="0" smtClean="0"/>
              <a:t>good morning </a:t>
            </a:r>
          </a:p>
          <a:p>
            <a:pPr>
              <a:buNone/>
            </a:pPr>
            <a:r>
              <a:rPr lang="en-US" sz="3200" dirty="0" smtClean="0"/>
              <a:t>I am glad to see you!</a:t>
            </a:r>
          </a:p>
          <a:p>
            <a:pPr algn="ctr">
              <a:buNone/>
            </a:pPr>
            <a:endParaRPr lang="ru-RU" sz="6000" dirty="0">
              <a:solidFill>
                <a:srgbClr val="7030A0"/>
              </a:solidFill>
              <a:cs typeface="Aharoni" pitchFamily="2" charset="-79"/>
            </a:endParaRPr>
          </a:p>
        </p:txBody>
      </p:sp>
      <p:pic>
        <p:nvPicPr>
          <p:cNvPr id="4" name="Рисунок 3" descr="beautiful-good-morning-lettering-background_23-21482508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30782" y="1518829"/>
            <a:ext cx="4006759" cy="4006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My mood</a:t>
            </a:r>
            <a:endParaRPr lang="ru-RU" dirty="0"/>
          </a:p>
        </p:txBody>
      </p:sp>
      <p:pic>
        <p:nvPicPr>
          <p:cNvPr id="4" name="Содержимое 3" descr="Без названи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18902" y="1492953"/>
            <a:ext cx="3632019" cy="32934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Без названия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7578" y="1517763"/>
            <a:ext cx="3161210" cy="323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841863" y="5068389"/>
            <a:ext cx="2129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Happy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30537" y="5159829"/>
            <a:ext cx="1894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Sad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haroni" pitchFamily="2" charset="-79"/>
                <a:cs typeface="Aharoni" pitchFamily="2" charset="-79"/>
              </a:rPr>
              <a:t>Homework</a:t>
            </a:r>
            <a:endParaRPr lang="ru-RU" dirty="0"/>
          </a:p>
        </p:txBody>
      </p:sp>
      <p:pic>
        <p:nvPicPr>
          <p:cNvPr id="6" name="Содержимое 5" descr="Без названия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31248" y="1580606"/>
            <a:ext cx="5379053" cy="3566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RED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7300" y="1812562"/>
            <a:ext cx="7886700" cy="4351338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rgbClr val="C00000"/>
                </a:solidFill>
              </a:rPr>
              <a:t>У дворі у нас хлопчина </a:t>
            </a:r>
          </a:p>
          <a:p>
            <a:pPr>
              <a:buNone/>
            </a:pPr>
            <a:r>
              <a:rPr lang="uk-UA" dirty="0" smtClean="0">
                <a:solidFill>
                  <a:srgbClr val="C00000"/>
                </a:solidFill>
              </a:rPr>
              <a:t>Теревенив без упину</a:t>
            </a:r>
          </a:p>
          <a:p>
            <a:pPr>
              <a:buNone/>
            </a:pPr>
            <a:r>
              <a:rPr lang="uk-UA" dirty="0" smtClean="0">
                <a:solidFill>
                  <a:srgbClr val="C00000"/>
                </a:solidFill>
              </a:rPr>
              <a:t>В мене є велосипед,</a:t>
            </a:r>
          </a:p>
          <a:p>
            <a:pPr>
              <a:buNone/>
            </a:pPr>
            <a:r>
              <a:rPr lang="uk-UA" dirty="0" smtClean="0">
                <a:solidFill>
                  <a:srgbClr val="C00000"/>
                </a:solidFill>
              </a:rPr>
              <a:t>Він червоний, просто </a:t>
            </a:r>
            <a:r>
              <a:rPr lang="en-US" dirty="0" smtClean="0">
                <a:solidFill>
                  <a:srgbClr val="C00000"/>
                </a:solidFill>
              </a:rPr>
              <a:t>red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Без названия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3154" y="1976301"/>
            <a:ext cx="3023915" cy="2905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latin typeface="Aharoni" pitchFamily="2" charset="-79"/>
                <a:cs typeface="Aharoni" pitchFamily="2" charset="-79"/>
              </a:rPr>
              <a:t>BLACK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GREY</a:t>
            </a: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5840" y="1825625"/>
            <a:ext cx="7509510" cy="4718866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Ще є вдома клоун Джек</a:t>
            </a:r>
          </a:p>
          <a:p>
            <a:pPr>
              <a:buNone/>
            </a:pPr>
            <a:r>
              <a:rPr lang="uk-UA" dirty="0" smtClean="0"/>
              <a:t>Він чорнявий, тобто </a:t>
            </a:r>
            <a:r>
              <a:rPr lang="en-US" dirty="0" smtClean="0"/>
              <a:t>black</a:t>
            </a:r>
          </a:p>
          <a:p>
            <a:pPr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None/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None/>
            </a:pPr>
            <a:r>
              <a:rPr lang="uk-UA" dirty="0" smtClean="0">
                <a:solidFill>
                  <a:schemeClr val="bg1">
                    <a:lumMod val="50000"/>
                  </a:schemeClr>
                </a:solidFill>
              </a:rPr>
              <a:t>І багато є мишей</a:t>
            </a:r>
          </a:p>
          <a:p>
            <a:pPr>
              <a:buNone/>
            </a:pPr>
            <a:r>
              <a:rPr lang="uk-UA" dirty="0" smtClean="0">
                <a:solidFill>
                  <a:schemeClr val="bg1">
                    <a:lumMod val="50000"/>
                  </a:schemeClr>
                </a:solidFill>
              </a:rPr>
              <a:t>Їхній колір сірий -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grey</a:t>
            </a: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Рисунок 3" descr="i_0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13405" y="1492567"/>
            <a:ext cx="2432621" cy="2165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77604" y="3749720"/>
            <a:ext cx="1704975" cy="2676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GREEN </a:t>
            </a:r>
            <a:r>
              <a:rPr lang="en-US" dirty="0" smtClean="0">
                <a:solidFill>
                  <a:schemeClr val="accent4"/>
                </a:solidFill>
                <a:latin typeface="Aharoni" pitchFamily="2" charset="-79"/>
                <a:cs typeface="Aharoni" pitchFamily="2" charset="-79"/>
              </a:rPr>
              <a:t>YELLOW</a:t>
            </a:r>
            <a:r>
              <a:rPr lang="uk-UA" dirty="0" smtClean="0">
                <a:solidFill>
                  <a:schemeClr val="accent4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WHITE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uk-UA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Іграшковий є дельфін</a:t>
            </a:r>
          </a:p>
          <a:p>
            <a:pPr>
              <a:buNone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Він у нас зелений –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green</a:t>
            </a:r>
            <a:endParaRPr lang="uk-UA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endParaRPr lang="en-US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uk-UA" dirty="0" smtClean="0">
                <a:solidFill>
                  <a:schemeClr val="accent4"/>
                </a:solidFill>
              </a:rPr>
              <a:t>Жовта – </a:t>
            </a:r>
            <a:r>
              <a:rPr lang="en-US" dirty="0" smtClean="0">
                <a:solidFill>
                  <a:schemeClr val="accent4"/>
                </a:solidFill>
              </a:rPr>
              <a:t>yellow</a:t>
            </a:r>
            <a:r>
              <a:rPr lang="ru-RU" dirty="0" smtClean="0">
                <a:solidFill>
                  <a:schemeClr val="accent4"/>
                </a:solidFill>
              </a:rPr>
              <a:t> </a:t>
            </a:r>
            <a:r>
              <a:rPr lang="uk-UA" dirty="0" smtClean="0">
                <a:solidFill>
                  <a:schemeClr val="accent4"/>
                </a:solidFill>
              </a:rPr>
              <a:t>є машинка</a:t>
            </a:r>
          </a:p>
          <a:p>
            <a:pPr>
              <a:buNone/>
            </a:pPr>
            <a:endParaRPr lang="uk-UA" dirty="0" smtClean="0">
              <a:solidFill>
                <a:schemeClr val="accent4"/>
              </a:solidFill>
            </a:endParaRPr>
          </a:p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І біленька – </a:t>
            </a:r>
            <a:r>
              <a:rPr lang="en-US" dirty="0" smtClean="0">
                <a:solidFill>
                  <a:schemeClr val="bg1"/>
                </a:solidFill>
              </a:rPr>
              <a:t>white </a:t>
            </a:r>
            <a:r>
              <a:rPr lang="ru-RU" dirty="0" err="1" smtClean="0">
                <a:solidFill>
                  <a:schemeClr val="bg1"/>
                </a:solidFill>
              </a:rPr>
              <a:t>сн</a:t>
            </a:r>
            <a:r>
              <a:rPr lang="uk-UA" dirty="0" err="1" smtClean="0">
                <a:solidFill>
                  <a:schemeClr val="bg1"/>
                </a:solidFill>
              </a:rPr>
              <a:t>іжинка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Без названия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4735" y="2046107"/>
            <a:ext cx="2731086" cy="1141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Без названия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96097" y="3102019"/>
            <a:ext cx="1639797" cy="1639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Без названия (6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14028" y="4443277"/>
            <a:ext cx="2532741" cy="1670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E816BB"/>
                </a:solidFill>
                <a:latin typeface="Aharoni" pitchFamily="2" charset="-79"/>
                <a:cs typeface="Aharoni" pitchFamily="2" charset="-79"/>
              </a:rPr>
              <a:t>PINK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BROWN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67096" y="1825625"/>
            <a:ext cx="7248253" cy="4351338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E816BB"/>
                </a:solidFill>
              </a:rPr>
              <a:t>Pink – </a:t>
            </a:r>
            <a:r>
              <a:rPr lang="uk-UA" dirty="0" smtClean="0">
                <a:solidFill>
                  <a:srgbClr val="E816BB"/>
                </a:solidFill>
              </a:rPr>
              <a:t>рожеве кошеня</a:t>
            </a:r>
          </a:p>
          <a:p>
            <a:pPr>
              <a:buNone/>
            </a:pPr>
            <a:r>
              <a:rPr lang="uk-UA" dirty="0" smtClean="0">
                <a:solidFill>
                  <a:srgbClr val="E816BB"/>
                </a:solidFill>
              </a:rPr>
              <a:t>І малесеньке щеня.</a:t>
            </a:r>
          </a:p>
          <a:p>
            <a:pPr>
              <a:buNone/>
            </a:pPr>
            <a:endParaRPr lang="uk-UA" dirty="0" smtClean="0">
              <a:solidFill>
                <a:srgbClr val="E816BB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Brown </a:t>
            </a: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в мене оченята –</a:t>
            </a:r>
          </a:p>
          <a:p>
            <a:pPr>
              <a:buNone/>
            </a:pPr>
            <a:r>
              <a:rPr lang="uk-UA" dirty="0" smtClean="0">
                <a:solidFill>
                  <a:schemeClr val="accent2">
                    <a:lumMod val="50000"/>
                  </a:schemeClr>
                </a:solidFill>
              </a:rPr>
              <a:t>Карі, бо я вдався в тата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 descr="Без названия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12439" y="1400175"/>
            <a:ext cx="2047875" cy="2228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ages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47420" y="4114800"/>
            <a:ext cx="3046938" cy="20275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780596"/>
            <a:ext cx="7886700" cy="4351338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rgbClr val="893BCD"/>
                </a:solidFill>
              </a:rPr>
              <a:t>Так з собою говорив</a:t>
            </a:r>
          </a:p>
          <a:p>
            <a:pPr algn="ctr">
              <a:buNone/>
            </a:pPr>
            <a:r>
              <a:rPr lang="uk-UA" dirty="0" smtClean="0">
                <a:solidFill>
                  <a:srgbClr val="893BCD"/>
                </a:solidFill>
              </a:rPr>
              <a:t>Чи то кольори учив?</a:t>
            </a:r>
          </a:p>
          <a:p>
            <a:pPr algn="ctr">
              <a:buNone/>
            </a:pPr>
            <a:r>
              <a:rPr lang="uk-UA" dirty="0" smtClean="0">
                <a:solidFill>
                  <a:srgbClr val="893BCD"/>
                </a:solidFill>
              </a:rPr>
              <a:t>Хлопчик просто молодець</a:t>
            </a:r>
          </a:p>
          <a:p>
            <a:pPr algn="ctr">
              <a:buNone/>
            </a:pPr>
            <a:r>
              <a:rPr lang="uk-UA" dirty="0" smtClean="0">
                <a:solidFill>
                  <a:srgbClr val="893BCD"/>
                </a:solidFill>
              </a:rPr>
              <a:t>І англійської знавець…</a:t>
            </a:r>
            <a:endParaRPr lang="ru-RU" dirty="0">
              <a:solidFill>
                <a:srgbClr val="893BCD"/>
              </a:solidFill>
            </a:endParaRPr>
          </a:p>
        </p:txBody>
      </p:sp>
      <p:pic>
        <p:nvPicPr>
          <p:cNvPr id="4" name="Рисунок 3" descr="Без названия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74460" y="3404099"/>
            <a:ext cx="3739576" cy="2657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131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My favorite colour</vt:lpstr>
      <vt:lpstr>Слайд 2</vt:lpstr>
      <vt:lpstr>My mood</vt:lpstr>
      <vt:lpstr>Homework</vt:lpstr>
      <vt:lpstr>RED</vt:lpstr>
      <vt:lpstr>BLACK GREY</vt:lpstr>
      <vt:lpstr>GREEN YELLOW WHITE</vt:lpstr>
      <vt:lpstr>PINK BROWN</vt:lpstr>
      <vt:lpstr>Слайд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Admin</cp:lastModifiedBy>
  <cp:revision>13</cp:revision>
  <dcterms:created xsi:type="dcterms:W3CDTF">2020-01-15T13:43:36Z</dcterms:created>
  <dcterms:modified xsi:type="dcterms:W3CDTF">2021-03-02T13:09:13Z</dcterms:modified>
</cp:coreProperties>
</file>