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65" r:id="rId2"/>
    <p:sldId id="295" r:id="rId3"/>
    <p:sldId id="260" r:id="rId4"/>
    <p:sldId id="262" r:id="rId5"/>
    <p:sldId id="261" r:id="rId6"/>
    <p:sldId id="270" r:id="rId7"/>
    <p:sldId id="275" r:id="rId8"/>
    <p:sldId id="273" r:id="rId9"/>
    <p:sldId id="268" r:id="rId10"/>
    <p:sldId id="274" r:id="rId11"/>
    <p:sldId id="271" r:id="rId12"/>
    <p:sldId id="283" r:id="rId13"/>
    <p:sldId id="282" r:id="rId14"/>
    <p:sldId id="285" r:id="rId15"/>
    <p:sldId id="280" r:id="rId16"/>
    <p:sldId id="279" r:id="rId17"/>
    <p:sldId id="276" r:id="rId18"/>
    <p:sldId id="281" r:id="rId19"/>
    <p:sldId id="267" r:id="rId20"/>
    <p:sldId id="290" r:id="rId21"/>
    <p:sldId id="292" r:id="rId22"/>
    <p:sldId id="289" r:id="rId23"/>
    <p:sldId id="291" r:id="rId24"/>
    <p:sldId id="288" r:id="rId25"/>
    <p:sldId id="293" r:id="rId26"/>
  </p:sldIdLst>
  <p:sldSz cx="9144000" cy="6858000" type="screen4x3"/>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D600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4" d="100"/>
          <a:sy n="74" d="100"/>
        </p:scale>
        <p:origin x="108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ru-RU"/>
              <a:t>Образец заголовка</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6CBCBEFE-7BE9-43A5-BC3C-034CD427CE3B}" type="datetimeFigureOut">
              <a:rPr lang="uk-UA" smtClean="0"/>
              <a:t>08.04.2023</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80C49304-0D90-4D6E-966F-C9AA121FB94B}" type="slidenum">
              <a:rPr lang="uk-UA" smtClean="0"/>
              <a:t>‹#›</a:t>
            </a:fld>
            <a:endParaRPr lang="uk-UA"/>
          </a:p>
        </p:txBody>
      </p:sp>
    </p:spTree>
    <p:extLst>
      <p:ext uri="{BB962C8B-B14F-4D97-AF65-F5344CB8AC3E}">
        <p14:creationId xmlns:p14="http://schemas.microsoft.com/office/powerpoint/2010/main" val="2068270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6CBCBEFE-7BE9-43A5-BC3C-034CD427CE3B}" type="datetimeFigureOut">
              <a:rPr lang="uk-UA" smtClean="0"/>
              <a:t>08.04.2023</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80C49304-0D90-4D6E-966F-C9AA121FB94B}" type="slidenum">
              <a:rPr lang="uk-UA" smtClean="0"/>
              <a:t>‹#›</a:t>
            </a:fld>
            <a:endParaRPr lang="uk-UA"/>
          </a:p>
        </p:txBody>
      </p:sp>
    </p:spTree>
    <p:extLst>
      <p:ext uri="{BB962C8B-B14F-4D97-AF65-F5344CB8AC3E}">
        <p14:creationId xmlns:p14="http://schemas.microsoft.com/office/powerpoint/2010/main" val="16233582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ru-RU"/>
              <a:t>Образец заголовка</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6CBCBEFE-7BE9-43A5-BC3C-034CD427CE3B}" type="datetimeFigureOut">
              <a:rPr lang="uk-UA" smtClean="0"/>
              <a:t>08.04.2023</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80C49304-0D90-4D6E-966F-C9AA121FB94B}" type="slidenum">
              <a:rPr lang="uk-UA" smtClean="0"/>
              <a:t>‹#›</a:t>
            </a:fld>
            <a:endParaRPr lang="uk-UA"/>
          </a:p>
        </p:txBody>
      </p:sp>
    </p:spTree>
    <p:extLst>
      <p:ext uri="{BB962C8B-B14F-4D97-AF65-F5344CB8AC3E}">
        <p14:creationId xmlns:p14="http://schemas.microsoft.com/office/powerpoint/2010/main" val="1912496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6CBCBEFE-7BE9-43A5-BC3C-034CD427CE3B}" type="datetimeFigureOut">
              <a:rPr lang="uk-UA" smtClean="0"/>
              <a:t>08.04.2023</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80C49304-0D90-4D6E-966F-C9AA121FB94B}" type="slidenum">
              <a:rPr lang="uk-UA" smtClean="0"/>
              <a:t>‹#›</a:t>
            </a:fld>
            <a:endParaRPr lang="uk-UA"/>
          </a:p>
        </p:txBody>
      </p:sp>
    </p:spTree>
    <p:extLst>
      <p:ext uri="{BB962C8B-B14F-4D97-AF65-F5344CB8AC3E}">
        <p14:creationId xmlns:p14="http://schemas.microsoft.com/office/powerpoint/2010/main" val="16074095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ru-RU"/>
              <a:t>Образец заголовка</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29842" y="2505075"/>
            <a:ext cx="3868340"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4629150" y="2505075"/>
            <a:ext cx="3887391"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6CBCBEFE-7BE9-43A5-BC3C-034CD427CE3B}" type="datetimeFigureOut">
              <a:rPr lang="uk-UA" smtClean="0"/>
              <a:t>08.04.2023</a:t>
            </a:fld>
            <a:endParaRPr lang="uk-UA"/>
          </a:p>
        </p:txBody>
      </p:sp>
      <p:sp>
        <p:nvSpPr>
          <p:cNvPr id="8" name="Footer Placeholder 7"/>
          <p:cNvSpPr>
            <a:spLocks noGrp="1"/>
          </p:cNvSpPr>
          <p:nvPr>
            <p:ph type="ftr" sz="quarter" idx="11"/>
          </p:nvPr>
        </p:nvSpPr>
        <p:spPr/>
        <p:txBody>
          <a:bodyPr/>
          <a:lstStyle/>
          <a:p>
            <a:endParaRPr lang="uk-UA"/>
          </a:p>
        </p:txBody>
      </p:sp>
      <p:sp>
        <p:nvSpPr>
          <p:cNvPr id="9" name="Slide Number Placeholder 8"/>
          <p:cNvSpPr>
            <a:spLocks noGrp="1"/>
          </p:cNvSpPr>
          <p:nvPr>
            <p:ph type="sldNum" sz="quarter" idx="12"/>
          </p:nvPr>
        </p:nvSpPr>
        <p:spPr/>
        <p:txBody>
          <a:bodyPr/>
          <a:lstStyle/>
          <a:p>
            <a:fld id="{80C49304-0D90-4D6E-966F-C9AA121FB94B}" type="slidenum">
              <a:rPr lang="uk-UA" smtClean="0"/>
              <a:t>‹#›</a:t>
            </a:fld>
            <a:endParaRPr lang="uk-UA"/>
          </a:p>
        </p:txBody>
      </p:sp>
    </p:spTree>
    <p:extLst>
      <p:ext uri="{BB962C8B-B14F-4D97-AF65-F5344CB8AC3E}">
        <p14:creationId xmlns:p14="http://schemas.microsoft.com/office/powerpoint/2010/main" val="1334046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6CBCBEFE-7BE9-43A5-BC3C-034CD427CE3B}" type="datetimeFigureOut">
              <a:rPr lang="uk-UA" smtClean="0"/>
              <a:t>08.04.2023</a:t>
            </a:fld>
            <a:endParaRPr lang="uk-UA"/>
          </a:p>
        </p:txBody>
      </p:sp>
      <p:sp>
        <p:nvSpPr>
          <p:cNvPr id="4" name="Footer Placeholder 3"/>
          <p:cNvSpPr>
            <a:spLocks noGrp="1"/>
          </p:cNvSpPr>
          <p:nvPr>
            <p:ph type="ftr" sz="quarter" idx="11"/>
          </p:nvPr>
        </p:nvSpPr>
        <p:spPr/>
        <p:txBody>
          <a:bodyPr/>
          <a:lstStyle/>
          <a:p>
            <a:endParaRPr lang="uk-UA"/>
          </a:p>
        </p:txBody>
      </p:sp>
      <p:sp>
        <p:nvSpPr>
          <p:cNvPr id="5" name="Slide Number Placeholder 4"/>
          <p:cNvSpPr>
            <a:spLocks noGrp="1"/>
          </p:cNvSpPr>
          <p:nvPr>
            <p:ph type="sldNum" sz="quarter" idx="12"/>
          </p:nvPr>
        </p:nvSpPr>
        <p:spPr/>
        <p:txBody>
          <a:bodyPr/>
          <a:lstStyle/>
          <a:p>
            <a:fld id="{80C49304-0D90-4D6E-966F-C9AA121FB94B}" type="slidenum">
              <a:rPr lang="uk-UA" smtClean="0"/>
              <a:t>‹#›</a:t>
            </a:fld>
            <a:endParaRPr lang="uk-UA"/>
          </a:p>
        </p:txBody>
      </p:sp>
    </p:spTree>
    <p:extLst>
      <p:ext uri="{BB962C8B-B14F-4D97-AF65-F5344CB8AC3E}">
        <p14:creationId xmlns:p14="http://schemas.microsoft.com/office/powerpoint/2010/main" val="16913862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BCBEFE-7BE9-43A5-BC3C-034CD427CE3B}" type="datetimeFigureOut">
              <a:rPr lang="uk-UA" smtClean="0"/>
              <a:t>08.04.2023</a:t>
            </a:fld>
            <a:endParaRPr lang="uk-UA"/>
          </a:p>
        </p:txBody>
      </p:sp>
      <p:sp>
        <p:nvSpPr>
          <p:cNvPr id="3" name="Footer Placeholder 2"/>
          <p:cNvSpPr>
            <a:spLocks noGrp="1"/>
          </p:cNvSpPr>
          <p:nvPr>
            <p:ph type="ftr" sz="quarter" idx="11"/>
          </p:nvPr>
        </p:nvSpPr>
        <p:spPr/>
        <p:txBody>
          <a:bodyPr/>
          <a:lstStyle/>
          <a:p>
            <a:endParaRPr lang="uk-UA"/>
          </a:p>
        </p:txBody>
      </p:sp>
      <p:sp>
        <p:nvSpPr>
          <p:cNvPr id="4" name="Slide Number Placeholder 3"/>
          <p:cNvSpPr>
            <a:spLocks noGrp="1"/>
          </p:cNvSpPr>
          <p:nvPr>
            <p:ph type="sldNum" sz="quarter" idx="12"/>
          </p:nvPr>
        </p:nvSpPr>
        <p:spPr/>
        <p:txBody>
          <a:bodyPr/>
          <a:lstStyle/>
          <a:p>
            <a:fld id="{80C49304-0D90-4D6E-966F-C9AA121FB94B}" type="slidenum">
              <a:rPr lang="uk-UA" smtClean="0"/>
              <a:t>‹#›</a:t>
            </a:fld>
            <a:endParaRPr lang="uk-UA"/>
          </a:p>
        </p:txBody>
      </p:sp>
    </p:spTree>
    <p:extLst>
      <p:ext uri="{BB962C8B-B14F-4D97-AF65-F5344CB8AC3E}">
        <p14:creationId xmlns:p14="http://schemas.microsoft.com/office/powerpoint/2010/main" val="535765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6CBCBEFE-7BE9-43A5-BC3C-034CD427CE3B}" type="datetimeFigureOut">
              <a:rPr lang="uk-UA" smtClean="0"/>
              <a:t>08.04.2023</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80C49304-0D90-4D6E-966F-C9AA121FB94B}" type="slidenum">
              <a:rPr lang="uk-UA" smtClean="0"/>
              <a:t>‹#›</a:t>
            </a:fld>
            <a:endParaRPr lang="uk-UA"/>
          </a:p>
        </p:txBody>
      </p:sp>
    </p:spTree>
    <p:extLst>
      <p:ext uri="{BB962C8B-B14F-4D97-AF65-F5344CB8AC3E}">
        <p14:creationId xmlns:p14="http://schemas.microsoft.com/office/powerpoint/2010/main" val="1993187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6CBCBEFE-7BE9-43A5-BC3C-034CD427CE3B}" type="datetimeFigureOut">
              <a:rPr lang="uk-UA" smtClean="0"/>
              <a:t>08.04.2023</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80C49304-0D90-4D6E-966F-C9AA121FB94B}" type="slidenum">
              <a:rPr lang="uk-UA" smtClean="0"/>
              <a:t>‹#›</a:t>
            </a:fld>
            <a:endParaRPr lang="uk-UA"/>
          </a:p>
        </p:txBody>
      </p:sp>
    </p:spTree>
    <p:extLst>
      <p:ext uri="{BB962C8B-B14F-4D97-AF65-F5344CB8AC3E}">
        <p14:creationId xmlns:p14="http://schemas.microsoft.com/office/powerpoint/2010/main" val="1806878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6CBCBEFE-7BE9-43A5-BC3C-034CD427CE3B}" type="datetimeFigureOut">
              <a:rPr lang="uk-UA" smtClean="0"/>
              <a:t>08.04.2023</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80C49304-0D90-4D6E-966F-C9AA121FB94B}" type="slidenum">
              <a:rPr lang="uk-UA" smtClean="0"/>
              <a:t>‹#›</a:t>
            </a:fld>
            <a:endParaRPr lang="uk-UA"/>
          </a:p>
        </p:txBody>
      </p:sp>
    </p:spTree>
    <p:extLst>
      <p:ext uri="{BB962C8B-B14F-4D97-AF65-F5344CB8AC3E}">
        <p14:creationId xmlns:p14="http://schemas.microsoft.com/office/powerpoint/2010/main" val="35131605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6CBCBEFE-7BE9-43A5-BC3C-034CD427CE3B}" type="datetimeFigureOut">
              <a:rPr lang="uk-UA" smtClean="0"/>
              <a:t>08.04.2023</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80C49304-0D90-4D6E-966F-C9AA121FB94B}" type="slidenum">
              <a:rPr lang="uk-UA" smtClean="0"/>
              <a:t>‹#›</a:t>
            </a:fld>
            <a:endParaRPr lang="uk-UA"/>
          </a:p>
        </p:txBody>
      </p:sp>
    </p:spTree>
    <p:extLst>
      <p:ext uri="{BB962C8B-B14F-4D97-AF65-F5344CB8AC3E}">
        <p14:creationId xmlns:p14="http://schemas.microsoft.com/office/powerpoint/2010/main" val="3758863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BCBEFE-7BE9-43A5-BC3C-034CD427CE3B}" type="datetimeFigureOut">
              <a:rPr lang="uk-UA" smtClean="0"/>
              <a:t>08.04.2023</a:t>
            </a:fld>
            <a:endParaRPr lang="uk-UA"/>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k-UA"/>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C49304-0D90-4D6E-966F-C9AA121FB94B}" type="slidenum">
              <a:rPr lang="uk-UA" smtClean="0"/>
              <a:t>‹#›</a:t>
            </a:fld>
            <a:endParaRPr lang="uk-UA"/>
          </a:p>
        </p:txBody>
      </p:sp>
    </p:spTree>
    <p:extLst>
      <p:ext uri="{BB962C8B-B14F-4D97-AF65-F5344CB8AC3E}">
        <p14:creationId xmlns:p14="http://schemas.microsoft.com/office/powerpoint/2010/main" val="392545036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jp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20.jp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jpg"/><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g"/><Relationship Id="rId4" Type="http://schemas.openxmlformats.org/officeDocument/2006/relationships/image" Target="../media/image28.jpe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33.jp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34.jpg"/><Relationship Id="rId7" Type="http://schemas.openxmlformats.org/officeDocument/2006/relationships/image" Target="../media/image7.png"/><Relationship Id="rId2" Type="http://schemas.openxmlformats.org/officeDocument/2006/relationships/image" Target="../media/image4.jp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36.png"/><Relationship Id="rId4" Type="http://schemas.openxmlformats.org/officeDocument/2006/relationships/image" Target="../media/image35.jp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40.jpg"/><Relationship Id="rId2" Type="http://schemas.openxmlformats.org/officeDocument/2006/relationships/image" Target="../media/image4.jpg"/><Relationship Id="rId1" Type="http://schemas.openxmlformats.org/officeDocument/2006/relationships/slideLayout" Target="../slideLayouts/slideLayout2.xml"/><Relationship Id="rId6" Type="http://schemas.openxmlformats.org/officeDocument/2006/relationships/image" Target="../media/image39.jpg"/><Relationship Id="rId5" Type="http://schemas.openxmlformats.org/officeDocument/2006/relationships/image" Target="../media/image38.jpg"/><Relationship Id="rId4" Type="http://schemas.openxmlformats.org/officeDocument/2006/relationships/image" Target="../media/image37.jpe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jpg"/><Relationship Id="rId1" Type="http://schemas.openxmlformats.org/officeDocument/2006/relationships/slideLayout" Target="../slideLayouts/slideLayout2.xml"/><Relationship Id="rId6" Type="http://schemas.openxmlformats.org/officeDocument/2006/relationships/image" Target="../media/image45.jpeg"/><Relationship Id="rId5" Type="http://schemas.openxmlformats.org/officeDocument/2006/relationships/image" Target="../media/image44.png"/><Relationship Id="rId4" Type="http://schemas.openxmlformats.org/officeDocument/2006/relationships/image" Target="../media/image43.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47.gif"/><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144001" cy="6857999"/>
          </a:xfrm>
          <a:prstGeom prst="rect">
            <a:avLst/>
          </a:prstGeom>
        </p:spPr>
      </p:pic>
      <p:sp>
        <p:nvSpPr>
          <p:cNvPr id="2" name="Заголовок 1"/>
          <p:cNvSpPr>
            <a:spLocks noGrp="1"/>
          </p:cNvSpPr>
          <p:nvPr>
            <p:ph type="ctrTitle"/>
          </p:nvPr>
        </p:nvSpPr>
        <p:spPr>
          <a:xfrm>
            <a:off x="1565275" y="893292"/>
            <a:ext cx="6013450" cy="1930399"/>
          </a:xfrm>
          <a:effectLst>
            <a:glow rad="127000">
              <a:schemeClr val="accent4">
                <a:lumMod val="60000"/>
                <a:lumOff val="40000"/>
              </a:schemeClr>
            </a:glow>
          </a:effectLst>
        </p:spPr>
        <p:txBody>
          <a:bodyPr>
            <a:normAutofit/>
          </a:bodyPr>
          <a:lstStyle/>
          <a:p>
            <a:r>
              <a:rPr lang="en-US" sz="6600" b="1" dirty="0" smtClean="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Easter in </a:t>
            </a:r>
            <a:br>
              <a:rPr lang="en-US" sz="6600" b="1" dirty="0" smtClean="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br>
            <a:r>
              <a:rPr lang="en-US" sz="6600" b="1" dirty="0" smtClean="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Great Britain</a:t>
            </a:r>
            <a:endParaRPr lang="uk-UA" sz="66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3"/>
          <a:stretch>
            <a:fillRect/>
          </a:stretch>
        </p:blipFill>
        <p:spPr>
          <a:xfrm>
            <a:off x="3394267" y="2862615"/>
            <a:ext cx="2355465" cy="1708734"/>
          </a:xfrm>
          <a:prstGeom prst="rect">
            <a:avLst/>
          </a:prstGeom>
        </p:spPr>
      </p:pic>
    </p:spTree>
    <p:extLst>
      <p:ext uri="{BB962C8B-B14F-4D97-AF65-F5344CB8AC3E}">
        <p14:creationId xmlns:p14="http://schemas.microsoft.com/office/powerpoint/2010/main" val="353023750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
            <a:ext cx="9144001" cy="6857999"/>
          </a:xfrm>
          <a:prstGeom prst="rect">
            <a:avLst/>
          </a:prstGeom>
        </p:spPr>
      </p:pic>
      <p:pic>
        <p:nvPicPr>
          <p:cNvPr id="9" name="Рисунок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91405" y="1216711"/>
            <a:ext cx="5471011" cy="3089512"/>
          </a:xfrm>
          <a:prstGeom prst="rect">
            <a:avLst/>
          </a:prstGeom>
          <a:ln>
            <a:noFill/>
          </a:ln>
          <a:effectLst>
            <a:outerShdw blurRad="292100" dist="139700" dir="2700000" algn="tl" rotWithShape="0">
              <a:srgbClr val="333333">
                <a:alpha val="65000"/>
              </a:srgbClr>
            </a:outerShdw>
          </a:effectLst>
        </p:spPr>
      </p:pic>
      <p:sp>
        <p:nvSpPr>
          <p:cNvPr id="7" name="Прямоугольник 6"/>
          <p:cNvSpPr/>
          <p:nvPr/>
        </p:nvSpPr>
        <p:spPr>
          <a:xfrm>
            <a:off x="352700" y="1053307"/>
            <a:ext cx="2911668" cy="3416320"/>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6"/>
          </a:lnRef>
          <a:fillRef idx="3">
            <a:schemeClr val="accent6"/>
          </a:fillRef>
          <a:effectRef idx="3">
            <a:schemeClr val="accent6"/>
          </a:effectRef>
          <a:fontRef idx="minor">
            <a:schemeClr val="lt1"/>
          </a:fontRef>
        </p:style>
        <p:txBody>
          <a:bodyPr wrap="square">
            <a:spAutoFit/>
          </a:bodyPr>
          <a:lstStyle/>
          <a:p>
            <a:r>
              <a:rPr lang="en-US" dirty="0">
                <a:solidFill>
                  <a:schemeClr val="bg1"/>
                </a:solidFill>
                <a:latin typeface="Arial Black" panose="020B0A04020102020204" pitchFamily="34" charset="0"/>
              </a:rPr>
              <a:t>Easter is a very important festival in Great </a:t>
            </a:r>
            <a:r>
              <a:rPr lang="en-US" dirty="0" smtClean="0">
                <a:solidFill>
                  <a:schemeClr val="bg1"/>
                </a:solidFill>
                <a:latin typeface="Arial Black" panose="020B0A04020102020204" pitchFamily="34" charset="0"/>
              </a:rPr>
              <a:t>Britain. </a:t>
            </a:r>
          </a:p>
          <a:p>
            <a:r>
              <a:rPr lang="en-US" dirty="0" smtClean="0">
                <a:solidFill>
                  <a:schemeClr val="bg1"/>
                </a:solidFill>
                <a:latin typeface="Arial Black" panose="020B0A04020102020204" pitchFamily="34" charset="0"/>
              </a:rPr>
              <a:t>Easter </a:t>
            </a:r>
            <a:r>
              <a:rPr lang="en-US" dirty="0">
                <a:solidFill>
                  <a:schemeClr val="bg1"/>
                </a:solidFill>
                <a:latin typeface="Arial Black" panose="020B0A04020102020204" pitchFamily="34" charset="0"/>
              </a:rPr>
              <a:t>day is always on Sunday, and it is in spring. </a:t>
            </a:r>
            <a:endParaRPr lang="en-US" dirty="0" smtClean="0">
              <a:solidFill>
                <a:schemeClr val="bg1"/>
              </a:solidFill>
              <a:latin typeface="Arial Black" panose="020B0A04020102020204" pitchFamily="34" charset="0"/>
            </a:endParaRPr>
          </a:p>
          <a:p>
            <a:r>
              <a:rPr lang="en-US" dirty="0" smtClean="0">
                <a:solidFill>
                  <a:schemeClr val="bg1"/>
                </a:solidFill>
                <a:latin typeface="Arial Black" panose="020B0A04020102020204" pitchFamily="34" charset="0"/>
              </a:rPr>
              <a:t>The </a:t>
            </a:r>
            <a:r>
              <a:rPr lang="en-US" dirty="0">
                <a:solidFill>
                  <a:schemeClr val="bg1"/>
                </a:solidFill>
                <a:latin typeface="Arial Black" panose="020B0A04020102020204" pitchFamily="34" charset="0"/>
              </a:rPr>
              <a:t>wish for this day is “Happy Easter”. There are many symbols and interesting traditions on this day.</a:t>
            </a:r>
            <a:endParaRPr lang="ru-RU"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9035589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6104" y="0"/>
            <a:ext cx="9144000" cy="6858000"/>
          </a:xfrm>
        </p:spPr>
        <p:style>
          <a:lnRef idx="2">
            <a:schemeClr val="accent6">
              <a:shade val="50000"/>
            </a:schemeClr>
          </a:lnRef>
          <a:fillRef idx="1">
            <a:schemeClr val="accent6"/>
          </a:fillRef>
          <a:effectRef idx="0">
            <a:schemeClr val="accent6"/>
          </a:effectRef>
          <a:fontRef idx="minor">
            <a:schemeClr val="lt1"/>
          </a:fontRef>
        </p:style>
      </p:pic>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2482" y="1078763"/>
            <a:ext cx="6399030" cy="4266019"/>
          </a:xfrm>
          <a:prstGeom prst="rect">
            <a:avLst/>
          </a:prstGeom>
          <a:ln>
            <a:noFill/>
          </a:ln>
          <a:effectLst>
            <a:outerShdw blurRad="292100" dist="139700" dir="2700000" algn="tl" rotWithShape="0">
              <a:srgbClr val="333333">
                <a:alpha val="65000"/>
              </a:srgbClr>
            </a:outerShdw>
          </a:effectLst>
        </p:spPr>
      </p:pic>
      <p:sp>
        <p:nvSpPr>
          <p:cNvPr id="5" name="Заголовок 1"/>
          <p:cNvSpPr txBox="1">
            <a:spLocks/>
          </p:cNvSpPr>
          <p:nvPr/>
        </p:nvSpPr>
        <p:spPr>
          <a:xfrm>
            <a:off x="2723137" y="296372"/>
            <a:ext cx="3697725" cy="782391"/>
          </a:xfrm>
          <a:prstGeom prst="rect">
            <a:avLst/>
          </a:prstGeom>
          <a:ln>
            <a:noFill/>
          </a:ln>
          <a:effectLst>
            <a:glow rad="127000">
              <a:schemeClr val="accent4">
                <a:lumMod val="60000"/>
                <a:lumOff val="40000"/>
              </a:schemeClr>
            </a:glow>
            <a:outerShdw blurRad="57785" dist="33020" dir="3180000" algn="ctr">
              <a:srgbClr val="000000">
                <a:alpha val="30000"/>
              </a:srgb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Palm Sunday</a:t>
            </a:r>
            <a:endParaRPr lang="uk-UA"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460648" y="5176406"/>
            <a:ext cx="8222697" cy="1200329"/>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6"/>
          </a:lnRef>
          <a:fillRef idx="3">
            <a:schemeClr val="accent6"/>
          </a:fillRef>
          <a:effectRef idx="3">
            <a:schemeClr val="accent6"/>
          </a:effectRef>
          <a:fontRef idx="minor">
            <a:schemeClr val="lt1"/>
          </a:fontRef>
        </p:style>
        <p:txBody>
          <a:bodyPr wrap="square">
            <a:spAutoFit/>
          </a:bodyPr>
          <a:lstStyle/>
          <a:p>
            <a:r>
              <a:rPr lang="en-US" dirty="0" smtClean="0">
                <a:solidFill>
                  <a:schemeClr val="bg1"/>
                </a:solidFill>
                <a:latin typeface="Arial Black" panose="020B0A04020102020204" pitchFamily="34" charset="0"/>
              </a:rPr>
              <a:t>Palm Sunday is the last Sunday of Lent and first day of Holy Week in Christian churches. It falls on the Sunday before Easter and is always a movable feast. Palm </a:t>
            </a:r>
            <a:r>
              <a:rPr lang="en-US" dirty="0">
                <a:solidFill>
                  <a:schemeClr val="bg1"/>
                </a:solidFill>
                <a:latin typeface="Arial Black" panose="020B0A04020102020204" pitchFamily="34" charset="0"/>
              </a:rPr>
              <a:t>Sunday is often celebrated with processions and distribution of blessed palm leaves. </a:t>
            </a:r>
            <a:endParaRPr lang="ru-RU" dirty="0">
              <a:solidFill>
                <a:schemeClr val="bg1"/>
              </a:solidFill>
              <a:latin typeface="Arial Black" panose="020B0A04020102020204" pitchFamily="34" charset="0"/>
            </a:endParaRPr>
          </a:p>
        </p:txBody>
      </p:sp>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69724" y="6074514"/>
            <a:ext cx="1274276" cy="783486"/>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906" y="5895470"/>
            <a:ext cx="1130841" cy="962530"/>
          </a:xfrm>
          <a:prstGeom prst="rect">
            <a:avLst/>
          </a:prstGeom>
        </p:spPr>
      </p:pic>
    </p:spTree>
    <p:extLst>
      <p:ext uri="{BB962C8B-B14F-4D97-AF65-F5344CB8AC3E}">
        <p14:creationId xmlns:p14="http://schemas.microsoft.com/office/powerpoint/2010/main" val="36850755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pic>
        <p:nvPicPr>
          <p:cNvPr id="9" name="Picture 2" descr="Maundy Thursday around the world in 2022 | Office Holiday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1937" y="1041023"/>
            <a:ext cx="6880120" cy="458495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0" name="Заголовок 1"/>
          <p:cNvSpPr txBox="1">
            <a:spLocks/>
          </p:cNvSpPr>
          <p:nvPr/>
        </p:nvSpPr>
        <p:spPr>
          <a:xfrm>
            <a:off x="1946130" y="244352"/>
            <a:ext cx="5251735" cy="782391"/>
          </a:xfrm>
          <a:prstGeom prst="rect">
            <a:avLst/>
          </a:prstGeom>
          <a:ln>
            <a:noFill/>
          </a:ln>
          <a:effectLst>
            <a:glow rad="127000">
              <a:schemeClr val="accent4">
                <a:lumMod val="60000"/>
                <a:lumOff val="40000"/>
              </a:schemeClr>
            </a:glow>
            <a:outerShdw blurRad="57785" dist="33020" dir="3180000" algn="ctr">
              <a:srgbClr val="000000">
                <a:alpha val="30000"/>
              </a:srgb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Maundy Thursday</a:t>
            </a:r>
            <a:endParaRPr lang="uk-UA"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676141" y="5480145"/>
            <a:ext cx="7794941" cy="923330"/>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6"/>
          </a:lnRef>
          <a:fillRef idx="3">
            <a:schemeClr val="accent6"/>
          </a:fillRef>
          <a:effectRef idx="3">
            <a:schemeClr val="accent6"/>
          </a:effectRef>
          <a:fontRef idx="minor">
            <a:schemeClr val="lt1"/>
          </a:fontRef>
        </p:style>
        <p:txBody>
          <a:bodyPr wrap="square">
            <a:spAutoFit/>
          </a:bodyPr>
          <a:lstStyle/>
          <a:p>
            <a:r>
              <a:rPr lang="en-US" b="1" dirty="0">
                <a:solidFill>
                  <a:schemeClr val="bg1"/>
                </a:solidFill>
                <a:latin typeface="Arial Black" panose="020B0A04020102020204" pitchFamily="34" charset="0"/>
              </a:rPr>
              <a:t>Maundy Thursday</a:t>
            </a:r>
            <a:r>
              <a:rPr lang="en-US" dirty="0">
                <a:solidFill>
                  <a:schemeClr val="bg1"/>
                </a:solidFill>
                <a:latin typeface="Arial Black" panose="020B0A04020102020204" pitchFamily="34" charset="0"/>
              </a:rPr>
              <a:t> or </a:t>
            </a:r>
            <a:r>
              <a:rPr lang="en-US" b="1" dirty="0">
                <a:solidFill>
                  <a:schemeClr val="bg1"/>
                </a:solidFill>
                <a:latin typeface="Arial Black" panose="020B0A04020102020204" pitchFamily="34" charset="0"/>
              </a:rPr>
              <a:t>Holy Thursday</a:t>
            </a:r>
            <a:r>
              <a:rPr lang="en-US" dirty="0">
                <a:solidFill>
                  <a:schemeClr val="bg1"/>
                </a:solidFill>
                <a:latin typeface="Arial Black" panose="020B0A04020102020204" pitchFamily="34" charset="0"/>
              </a:rPr>
              <a:t> </a:t>
            </a:r>
            <a:r>
              <a:rPr lang="en-US" dirty="0" smtClean="0">
                <a:solidFill>
                  <a:schemeClr val="bg1"/>
                </a:solidFill>
                <a:latin typeface="Arial Black" panose="020B0A04020102020204" pitchFamily="34" charset="0"/>
              </a:rPr>
              <a:t>is </a:t>
            </a:r>
            <a:r>
              <a:rPr lang="en-US" dirty="0">
                <a:solidFill>
                  <a:schemeClr val="bg1"/>
                </a:solidFill>
                <a:latin typeface="Arial Black" panose="020B0A04020102020204" pitchFamily="34" charset="0"/>
              </a:rPr>
              <a:t>the day during Holy Week that commemorates the Washing of the Feet (Maundy) and Last Supper of Jesus </a:t>
            </a:r>
            <a:r>
              <a:rPr lang="en-US" dirty="0" smtClean="0">
                <a:solidFill>
                  <a:schemeClr val="bg1"/>
                </a:solidFill>
                <a:latin typeface="Arial Black" panose="020B0A04020102020204" pitchFamily="34" charset="0"/>
              </a:rPr>
              <a:t>Christ with </a:t>
            </a:r>
            <a:r>
              <a:rPr lang="en-US" dirty="0">
                <a:solidFill>
                  <a:schemeClr val="bg1"/>
                </a:solidFill>
                <a:latin typeface="Arial Black" panose="020B0A04020102020204" pitchFamily="34" charset="0"/>
              </a:rPr>
              <a:t>the </a:t>
            </a:r>
            <a:r>
              <a:rPr lang="en-US" dirty="0" smtClean="0">
                <a:solidFill>
                  <a:schemeClr val="bg1"/>
                </a:solidFill>
                <a:latin typeface="Arial Black" panose="020B0A04020102020204" pitchFamily="34" charset="0"/>
              </a:rPr>
              <a:t>Apostles.</a:t>
            </a:r>
            <a:endParaRPr lang="ru-RU" dirty="0">
              <a:solidFill>
                <a:schemeClr val="bg1"/>
              </a:solidFill>
              <a:latin typeface="Arial Black" panose="020B0A04020102020204" pitchFamily="34" charset="0"/>
            </a:endParaRPr>
          </a:p>
        </p:txBody>
      </p:sp>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00811" y="6216597"/>
            <a:ext cx="1043189" cy="641403"/>
          </a:xfrm>
          <a:prstGeom prst="rect">
            <a:avLst/>
          </a:prstGeom>
        </p:spPr>
      </p:pic>
      <p:pic>
        <p:nvPicPr>
          <p:cNvPr id="8" name="Рисунок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706988"/>
            <a:ext cx="1352282" cy="1151012"/>
          </a:xfrm>
          <a:prstGeom prst="rect">
            <a:avLst/>
          </a:prstGeom>
        </p:spPr>
      </p:pic>
    </p:spTree>
    <p:extLst>
      <p:ext uri="{BB962C8B-B14F-4D97-AF65-F5344CB8AC3E}">
        <p14:creationId xmlns:p14="http://schemas.microsoft.com/office/powerpoint/2010/main" val="42838987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8911" y="1104585"/>
            <a:ext cx="5607653" cy="3701051"/>
          </a:xfrm>
          <a:prstGeom prst="rect">
            <a:avLst/>
          </a:prstGeom>
          <a:ln>
            <a:noFill/>
          </a:ln>
          <a:effectLst>
            <a:outerShdw blurRad="292100" dist="139700" dir="2700000" algn="tl" rotWithShape="0">
              <a:srgbClr val="333333">
                <a:alpha val="65000"/>
              </a:srgbClr>
            </a:outerShdw>
          </a:effectLst>
        </p:spPr>
      </p:pic>
      <p:sp>
        <p:nvSpPr>
          <p:cNvPr id="4" name="Заголовок 1"/>
          <p:cNvSpPr txBox="1">
            <a:spLocks/>
          </p:cNvSpPr>
          <p:nvPr/>
        </p:nvSpPr>
        <p:spPr>
          <a:xfrm>
            <a:off x="2464822" y="322194"/>
            <a:ext cx="4553427" cy="782391"/>
          </a:xfrm>
          <a:prstGeom prst="rect">
            <a:avLst/>
          </a:prstGeom>
          <a:ln>
            <a:noFill/>
          </a:ln>
          <a:effectLst>
            <a:glow rad="127000">
              <a:schemeClr val="accent4">
                <a:lumMod val="60000"/>
                <a:lumOff val="40000"/>
              </a:schemeClr>
            </a:glow>
            <a:outerShdw blurRad="57785" dist="33020" dir="3180000" algn="ctr">
              <a:srgbClr val="000000">
                <a:alpha val="30000"/>
              </a:srgbClr>
            </a:outerShdw>
          </a:effectLst>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Maundy Thursday</a:t>
            </a:r>
            <a:endParaRPr lang="uk-UA"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013139" y="4686369"/>
            <a:ext cx="6919196" cy="1754326"/>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6"/>
          </a:lnRef>
          <a:fillRef idx="3">
            <a:schemeClr val="accent6"/>
          </a:fillRef>
          <a:effectRef idx="3">
            <a:schemeClr val="accent6"/>
          </a:effectRef>
          <a:fontRef idx="minor">
            <a:schemeClr val="lt1"/>
          </a:fontRef>
        </p:style>
        <p:txBody>
          <a:bodyPr wrap="square">
            <a:spAutoFit/>
          </a:bodyPr>
          <a:lstStyle/>
          <a:p>
            <a:r>
              <a:rPr lang="en-US" dirty="0">
                <a:solidFill>
                  <a:schemeClr val="bg1"/>
                </a:solidFill>
                <a:latin typeface="Arial Black" panose="020B0A04020102020204" pitchFamily="34" charset="0"/>
              </a:rPr>
              <a:t>Maundy Thursday in the United Kingdom features the monarch offering Maundy money, also known as Royal Maundy, to selected senior citizens – one man and one woman for each year of the monarch's age. The monarch presents each man and woman with a red and white purse during the service.</a:t>
            </a:r>
            <a:endParaRPr lang="ru-RU" dirty="0">
              <a:solidFill>
                <a:schemeClr val="bg1"/>
              </a:solidFill>
              <a:latin typeface="Arial Black" panose="020B0A04020102020204" pitchFamily="34" charset="0"/>
            </a:endParaRPr>
          </a:p>
        </p:txBody>
      </p:sp>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61502" y="6092617"/>
            <a:ext cx="1132243" cy="696157"/>
          </a:xfrm>
          <a:prstGeom prst="rect">
            <a:avLst/>
          </a:prstGeom>
        </p:spPr>
      </p:pic>
      <p:pic>
        <p:nvPicPr>
          <p:cNvPr id="5" name="Рисунок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706988"/>
            <a:ext cx="1352282" cy="1151012"/>
          </a:xfrm>
          <a:prstGeom prst="rect">
            <a:avLst/>
          </a:prstGeom>
        </p:spPr>
      </p:pic>
    </p:spTree>
    <p:extLst>
      <p:ext uri="{BB962C8B-B14F-4D97-AF65-F5344CB8AC3E}">
        <p14:creationId xmlns:p14="http://schemas.microsoft.com/office/powerpoint/2010/main" val="17864190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4" name="Заголовок 1"/>
          <p:cNvSpPr txBox="1">
            <a:spLocks/>
          </p:cNvSpPr>
          <p:nvPr/>
        </p:nvSpPr>
        <p:spPr>
          <a:xfrm>
            <a:off x="2817896" y="201898"/>
            <a:ext cx="3566778" cy="782391"/>
          </a:xfrm>
          <a:prstGeom prst="rect">
            <a:avLst/>
          </a:prstGeom>
          <a:ln>
            <a:noFill/>
          </a:ln>
          <a:effectLst>
            <a:glow rad="127000">
              <a:schemeClr val="accent4">
                <a:lumMod val="60000"/>
                <a:lumOff val="40000"/>
              </a:schemeClr>
            </a:glow>
            <a:outerShdw blurRad="57785" dist="33020" dir="3180000" algn="ctr">
              <a:srgbClr val="000000">
                <a:alpha val="30000"/>
              </a:srgb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Good Friday</a:t>
            </a:r>
            <a:endParaRPr lang="uk-UA"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7452" y="1042005"/>
            <a:ext cx="6687666" cy="4179792"/>
          </a:xfrm>
          <a:prstGeom prst="rect">
            <a:avLst/>
          </a:prstGeom>
          <a:ln>
            <a:noFill/>
          </a:ln>
          <a:effectLst>
            <a:outerShdw blurRad="292100" dist="139700" dir="2700000" algn="tl" rotWithShape="0">
              <a:srgbClr val="333333">
                <a:alpha val="65000"/>
              </a:srgbClr>
            </a:outerShdw>
          </a:effectLst>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706988"/>
            <a:ext cx="1352282" cy="1151012"/>
          </a:xfrm>
          <a:prstGeom prst="rect">
            <a:avLst/>
          </a:prstGeom>
        </p:spPr>
      </p:pic>
      <p:sp>
        <p:nvSpPr>
          <p:cNvPr id="3" name="Прямоугольник 2"/>
          <p:cNvSpPr/>
          <p:nvPr/>
        </p:nvSpPr>
        <p:spPr>
          <a:xfrm>
            <a:off x="865055" y="5245323"/>
            <a:ext cx="7483675" cy="923330"/>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6"/>
          </a:lnRef>
          <a:fillRef idx="3">
            <a:schemeClr val="accent6"/>
          </a:fillRef>
          <a:effectRef idx="3">
            <a:schemeClr val="accent6"/>
          </a:effectRef>
          <a:fontRef idx="minor">
            <a:schemeClr val="lt1"/>
          </a:fontRef>
        </p:style>
        <p:txBody>
          <a:bodyPr wrap="square">
            <a:spAutoFit/>
          </a:bodyPr>
          <a:lstStyle/>
          <a:p>
            <a:r>
              <a:rPr lang="en-US" dirty="0">
                <a:solidFill>
                  <a:schemeClr val="bg1"/>
                </a:solidFill>
                <a:latin typeface="Arial Black" panose="020B0A04020102020204" pitchFamily="34" charset="0"/>
              </a:rPr>
              <a:t>Good Friday is a religious public holiday in the UK. </a:t>
            </a:r>
            <a:endParaRPr lang="en-US" dirty="0" smtClean="0">
              <a:solidFill>
                <a:schemeClr val="bg1"/>
              </a:solidFill>
              <a:latin typeface="Arial Black" panose="020B0A04020102020204" pitchFamily="34" charset="0"/>
            </a:endParaRPr>
          </a:p>
          <a:p>
            <a:r>
              <a:rPr lang="en-US" dirty="0" smtClean="0">
                <a:solidFill>
                  <a:schemeClr val="bg1"/>
                </a:solidFill>
                <a:latin typeface="Arial Black" panose="020B0A04020102020204" pitchFamily="34" charset="0"/>
              </a:rPr>
              <a:t>It </a:t>
            </a:r>
            <a:r>
              <a:rPr lang="en-US" dirty="0">
                <a:solidFill>
                  <a:schemeClr val="bg1"/>
                </a:solidFill>
                <a:latin typeface="Arial Black" panose="020B0A04020102020204" pitchFamily="34" charset="0"/>
              </a:rPr>
              <a:t>is the last Friday before Easter. It is the day when Christians commemorate the death of Jesus on the </a:t>
            </a:r>
            <a:r>
              <a:rPr lang="en-US" dirty="0" smtClean="0">
                <a:solidFill>
                  <a:schemeClr val="bg1"/>
                </a:solidFill>
                <a:latin typeface="Arial Black" panose="020B0A04020102020204" pitchFamily="34" charset="0"/>
              </a:rPr>
              <a:t>cross.</a:t>
            </a:r>
            <a:endParaRPr lang="ru-RU" dirty="0">
              <a:solidFill>
                <a:schemeClr val="bg1"/>
              </a:solidFill>
              <a:latin typeface="Arial Black" panose="020B0A04020102020204" pitchFamily="34" charset="0"/>
            </a:endParaRPr>
          </a:p>
        </p:txBody>
      </p:sp>
      <p:pic>
        <p:nvPicPr>
          <p:cNvPr id="9" name="Рисунок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61502" y="6092617"/>
            <a:ext cx="1132243" cy="696157"/>
          </a:xfrm>
          <a:prstGeom prst="rect">
            <a:avLst/>
          </a:prstGeom>
        </p:spPr>
      </p:pic>
    </p:spTree>
    <p:extLst>
      <p:ext uri="{BB962C8B-B14F-4D97-AF65-F5344CB8AC3E}">
        <p14:creationId xmlns:p14="http://schemas.microsoft.com/office/powerpoint/2010/main" val="271984422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706988"/>
            <a:ext cx="1352282" cy="1151012"/>
          </a:xfrm>
          <a:prstGeom prst="rect">
            <a:avLst/>
          </a:prstGeom>
        </p:spPr>
      </p:pic>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61502" y="6092617"/>
            <a:ext cx="1132243" cy="696157"/>
          </a:xfrm>
          <a:prstGeom prst="rect">
            <a:avLst/>
          </a:prstGeom>
        </p:spPr>
      </p:pic>
      <p:pic>
        <p:nvPicPr>
          <p:cNvPr id="2" name="Рисунок 1"/>
          <p:cNvPicPr>
            <a:picLocks noChangeAspect="1"/>
          </p:cNvPicPr>
          <p:nvPr/>
        </p:nvPicPr>
        <p:blipFill>
          <a:blip r:embed="rId5"/>
          <a:stretch>
            <a:fillRect/>
          </a:stretch>
        </p:blipFill>
        <p:spPr>
          <a:xfrm>
            <a:off x="856995" y="865339"/>
            <a:ext cx="7464618" cy="4478771"/>
          </a:xfrm>
          <a:prstGeom prst="rect">
            <a:avLst/>
          </a:prstGeom>
          <a:ln>
            <a:noFill/>
          </a:ln>
          <a:effectLst>
            <a:outerShdw blurRad="292100" dist="139700" dir="2700000" algn="tl" rotWithShape="0">
              <a:srgbClr val="333333">
                <a:alpha val="65000"/>
              </a:srgbClr>
            </a:outerShdw>
          </a:effectLst>
        </p:spPr>
      </p:pic>
      <p:sp>
        <p:nvSpPr>
          <p:cNvPr id="7" name="Прямоугольник 6"/>
          <p:cNvSpPr/>
          <p:nvPr/>
        </p:nvSpPr>
        <p:spPr>
          <a:xfrm>
            <a:off x="1156153" y="5395198"/>
            <a:ext cx="6831693" cy="646331"/>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6"/>
          </a:lnRef>
          <a:fillRef idx="3">
            <a:schemeClr val="accent6"/>
          </a:fillRef>
          <a:effectRef idx="3">
            <a:schemeClr val="accent6"/>
          </a:effectRef>
          <a:fontRef idx="minor">
            <a:schemeClr val="lt1"/>
          </a:fontRef>
        </p:style>
        <p:txBody>
          <a:bodyPr wrap="square">
            <a:spAutoFit/>
          </a:bodyPr>
          <a:lstStyle/>
          <a:p>
            <a:r>
              <a:rPr lang="en-US" dirty="0" smtClean="0">
                <a:solidFill>
                  <a:schemeClr val="bg1"/>
                </a:solidFill>
                <a:latin typeface="Arial Black" panose="020B0A04020102020204" pitchFamily="34" charset="0"/>
              </a:rPr>
              <a:t>All churches </a:t>
            </a:r>
            <a:r>
              <a:rPr lang="en-US" dirty="0">
                <a:solidFill>
                  <a:schemeClr val="bg1"/>
                </a:solidFill>
                <a:latin typeface="Arial Black" panose="020B0A04020102020204" pitchFamily="34" charset="0"/>
              </a:rPr>
              <a:t>in different parts of the country have special services.</a:t>
            </a:r>
            <a:endParaRPr lang="ru-RU"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9137939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3187" y="0"/>
            <a:ext cx="9144000" cy="6858000"/>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706988"/>
            <a:ext cx="1352282" cy="1151012"/>
          </a:xfrm>
          <a:prstGeom prst="rect">
            <a:avLst/>
          </a:prstGeom>
        </p:spPr>
      </p:pic>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61502" y="6092617"/>
            <a:ext cx="1132243" cy="696157"/>
          </a:xfrm>
          <a:prstGeom prst="rect">
            <a:avLst/>
          </a:prstGeom>
        </p:spPr>
      </p:pic>
      <p:pic>
        <p:nvPicPr>
          <p:cNvPr id="7" name="Рисунок 6"/>
          <p:cNvPicPr>
            <a:picLocks noChangeAspect="1"/>
          </p:cNvPicPr>
          <p:nvPr/>
        </p:nvPicPr>
        <p:blipFill>
          <a:blip r:embed="rId5"/>
          <a:stretch>
            <a:fillRect/>
          </a:stretch>
        </p:blipFill>
        <p:spPr>
          <a:xfrm>
            <a:off x="1478159" y="1112299"/>
            <a:ext cx="6187681" cy="4128067"/>
          </a:xfrm>
          <a:prstGeom prst="rect">
            <a:avLst/>
          </a:prstGeom>
          <a:ln>
            <a:noFill/>
          </a:ln>
          <a:effectLst>
            <a:outerShdw blurRad="292100" dist="139700" dir="2700000" algn="tl" rotWithShape="0">
              <a:srgbClr val="333333">
                <a:alpha val="65000"/>
              </a:srgbClr>
            </a:outerShdw>
          </a:effectLst>
        </p:spPr>
      </p:pic>
      <p:sp>
        <p:nvSpPr>
          <p:cNvPr id="8" name="Заголовок 1"/>
          <p:cNvSpPr txBox="1">
            <a:spLocks/>
          </p:cNvSpPr>
          <p:nvPr/>
        </p:nvSpPr>
        <p:spPr>
          <a:xfrm>
            <a:off x="2433112" y="207345"/>
            <a:ext cx="4277773" cy="782391"/>
          </a:xfrm>
          <a:prstGeom prst="rect">
            <a:avLst/>
          </a:prstGeom>
          <a:ln>
            <a:noFill/>
          </a:ln>
          <a:effectLst>
            <a:glow rad="127000">
              <a:schemeClr val="accent4">
                <a:lumMod val="60000"/>
                <a:lumOff val="40000"/>
              </a:schemeClr>
            </a:glow>
            <a:outerShdw blurRad="57785" dist="33020" dir="3180000" algn="ctr">
              <a:srgbClr val="000000">
                <a:alpha val="30000"/>
              </a:srgb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dirty="0" smtClean="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Hot Cross Buns</a:t>
            </a:r>
            <a:endParaRPr lang="uk-UA"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487972" y="5240366"/>
            <a:ext cx="6194430" cy="1200329"/>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6"/>
          </a:lnRef>
          <a:fillRef idx="3">
            <a:schemeClr val="accent6"/>
          </a:fillRef>
          <a:effectRef idx="3">
            <a:schemeClr val="accent6"/>
          </a:effectRef>
          <a:fontRef idx="minor">
            <a:schemeClr val="lt1"/>
          </a:fontRef>
        </p:style>
        <p:txBody>
          <a:bodyPr wrap="square">
            <a:spAutoFit/>
          </a:bodyPr>
          <a:lstStyle/>
          <a:p>
            <a:r>
              <a:rPr lang="en-US" dirty="0">
                <a:solidFill>
                  <a:schemeClr val="bg1"/>
                </a:solidFill>
                <a:latin typeface="Arial Black" panose="020B0A04020102020204" pitchFamily="34" charset="0"/>
              </a:rPr>
              <a:t>On </a:t>
            </a:r>
            <a:r>
              <a:rPr lang="en-US" dirty="0" smtClean="0">
                <a:solidFill>
                  <a:schemeClr val="bg1"/>
                </a:solidFill>
                <a:latin typeface="Arial Black" panose="020B0A04020102020204" pitchFamily="34" charset="0"/>
              </a:rPr>
              <a:t>Good Friday </a:t>
            </a:r>
            <a:r>
              <a:rPr lang="en-US" dirty="0">
                <a:solidFill>
                  <a:schemeClr val="bg1"/>
                </a:solidFill>
                <a:latin typeface="Arial Black" panose="020B0A04020102020204" pitchFamily="34" charset="0"/>
              </a:rPr>
              <a:t>people eat hot cross buns. </a:t>
            </a:r>
            <a:endParaRPr lang="en-US" dirty="0" smtClean="0">
              <a:solidFill>
                <a:schemeClr val="bg1"/>
              </a:solidFill>
              <a:latin typeface="Arial Black" panose="020B0A04020102020204" pitchFamily="34" charset="0"/>
            </a:endParaRPr>
          </a:p>
          <a:p>
            <a:r>
              <a:rPr lang="en-US" dirty="0" smtClean="0">
                <a:solidFill>
                  <a:schemeClr val="bg1"/>
                </a:solidFill>
                <a:latin typeface="Arial Black" panose="020B0A04020102020204" pitchFamily="34" charset="0"/>
              </a:rPr>
              <a:t>These </a:t>
            </a:r>
            <a:r>
              <a:rPr lang="en-US" dirty="0">
                <a:solidFill>
                  <a:schemeClr val="bg1"/>
                </a:solidFill>
                <a:latin typeface="Arial Black" panose="020B0A04020102020204" pitchFamily="34" charset="0"/>
              </a:rPr>
              <a:t>are small loaves bread of sweet bread with fruit and spices and they have a cross on top. They are best when you eat them hot</a:t>
            </a:r>
            <a:r>
              <a:rPr lang="en-US" dirty="0" smtClean="0">
                <a:solidFill>
                  <a:schemeClr val="bg1"/>
                </a:solidFill>
                <a:latin typeface="Arial Black" panose="020B0A04020102020204" pitchFamily="34" charset="0"/>
              </a:rPr>
              <a:t>.</a:t>
            </a:r>
            <a:endParaRPr lang="en-US"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105341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pic>
        <p:nvPicPr>
          <p:cNvPr id="12" name="Рисунок 11"/>
          <p:cNvPicPr>
            <a:picLocks noChangeAspect="1"/>
          </p:cNvPicPr>
          <p:nvPr/>
        </p:nvPicPr>
        <p:blipFill>
          <a:blip r:embed="rId3"/>
          <a:stretch>
            <a:fillRect/>
          </a:stretch>
        </p:blipFill>
        <p:spPr>
          <a:xfrm>
            <a:off x="4838641" y="1064047"/>
            <a:ext cx="3468231" cy="2601174"/>
          </a:xfrm>
          <a:prstGeom prst="rect">
            <a:avLst/>
          </a:prstGeom>
          <a:ln>
            <a:noFill/>
          </a:ln>
          <a:effectLst>
            <a:outerShdw blurRad="292100" dist="139700" dir="2700000" algn="tl" rotWithShape="0">
              <a:srgbClr val="333333">
                <a:alpha val="65000"/>
              </a:srgbClr>
            </a:outerShdw>
          </a:effectLst>
        </p:spPr>
      </p:pic>
      <p:pic>
        <p:nvPicPr>
          <p:cNvPr id="14" name="Рисунок 13"/>
          <p:cNvPicPr>
            <a:picLocks noChangeAspect="1"/>
          </p:cNvPicPr>
          <p:nvPr/>
        </p:nvPicPr>
        <p:blipFill>
          <a:blip r:embed="rId4"/>
          <a:stretch>
            <a:fillRect/>
          </a:stretch>
        </p:blipFill>
        <p:spPr>
          <a:xfrm>
            <a:off x="692018" y="1104598"/>
            <a:ext cx="3454606" cy="2587925"/>
          </a:xfrm>
          <a:prstGeom prst="rect">
            <a:avLst/>
          </a:prstGeom>
          <a:ln>
            <a:noFill/>
          </a:ln>
          <a:effectLst>
            <a:outerShdw blurRad="292100" dist="139700" dir="2700000" algn="tl" rotWithShape="0">
              <a:srgbClr val="333333">
                <a:alpha val="65000"/>
              </a:srgbClr>
            </a:outerShdw>
          </a:effectLst>
        </p:spPr>
      </p:pic>
      <p:pic>
        <p:nvPicPr>
          <p:cNvPr id="2" name="Рисунок 1"/>
          <p:cNvPicPr>
            <a:picLocks noChangeAspect="1"/>
          </p:cNvPicPr>
          <p:nvPr/>
        </p:nvPicPr>
        <p:blipFill>
          <a:blip r:embed="rId5"/>
          <a:stretch>
            <a:fillRect/>
          </a:stretch>
        </p:blipFill>
        <p:spPr>
          <a:xfrm>
            <a:off x="994671" y="3764743"/>
            <a:ext cx="2849299" cy="2849299"/>
          </a:xfrm>
          <a:prstGeom prst="rect">
            <a:avLst/>
          </a:prstGeom>
          <a:ln>
            <a:noFill/>
          </a:ln>
          <a:effectLst>
            <a:outerShdw blurRad="292100" dist="139700" dir="2700000" algn="tl" rotWithShape="0">
              <a:srgbClr val="333333">
                <a:alpha val="65000"/>
              </a:srgbClr>
            </a:outerShdw>
          </a:effectLst>
        </p:spPr>
      </p:pic>
      <p:sp>
        <p:nvSpPr>
          <p:cNvPr id="7" name="Заголовок 1"/>
          <p:cNvSpPr txBox="1">
            <a:spLocks/>
          </p:cNvSpPr>
          <p:nvPr/>
        </p:nvSpPr>
        <p:spPr>
          <a:xfrm>
            <a:off x="1041662" y="249987"/>
            <a:ext cx="7060676" cy="782391"/>
          </a:xfrm>
          <a:prstGeom prst="rect">
            <a:avLst/>
          </a:prstGeom>
          <a:ln>
            <a:noFill/>
          </a:ln>
          <a:effectLst>
            <a:glow rad="127000">
              <a:schemeClr val="accent4">
                <a:lumMod val="60000"/>
                <a:lumOff val="40000"/>
              </a:schemeClr>
            </a:glow>
            <a:outerShdw blurRad="57785" dist="33020" dir="3180000" algn="ctr">
              <a:srgbClr val="000000">
                <a:alpha val="30000"/>
              </a:srgb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dirty="0" smtClean="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Easter decorations outside</a:t>
            </a:r>
            <a:endParaRPr lang="uk-UA"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pic>
        <p:nvPicPr>
          <p:cNvPr id="8" name="Рисунок 7"/>
          <p:cNvPicPr>
            <a:picLocks noChangeAspect="1"/>
          </p:cNvPicPr>
          <p:nvPr/>
        </p:nvPicPr>
        <p:blipFill>
          <a:blip r:embed="rId6"/>
          <a:stretch>
            <a:fillRect/>
          </a:stretch>
        </p:blipFill>
        <p:spPr>
          <a:xfrm>
            <a:off x="5097270" y="3778907"/>
            <a:ext cx="2835135" cy="283513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5436821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pic>
        <p:nvPicPr>
          <p:cNvPr id="10" name="Рисунок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6498" y="631065"/>
            <a:ext cx="3730040" cy="5595870"/>
          </a:xfrm>
          <a:prstGeom prst="rect">
            <a:avLst/>
          </a:prstGeom>
          <a:ln>
            <a:noFill/>
          </a:ln>
          <a:effectLst>
            <a:outerShdw blurRad="292100" dist="139700" dir="2700000" algn="tl" rotWithShape="0">
              <a:srgbClr val="333333">
                <a:alpha val="65000"/>
              </a:srgbClr>
            </a:outerShdw>
          </a:effectLst>
        </p:spPr>
      </p:pic>
      <p:pic>
        <p:nvPicPr>
          <p:cNvPr id="11" name="Рисунок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57268" y="631065"/>
            <a:ext cx="3730040" cy="3435247"/>
          </a:xfrm>
          <a:prstGeom prst="rect">
            <a:avLst/>
          </a:prstGeom>
          <a:ln>
            <a:noFill/>
          </a:ln>
          <a:effectLst>
            <a:outerShdw blurRad="292100" dist="139700" dir="2700000" algn="tl" rotWithShape="0">
              <a:srgbClr val="333333">
                <a:alpha val="65000"/>
              </a:srgbClr>
            </a:outerShdw>
          </a:effectLst>
        </p:spPr>
      </p:pic>
      <p:sp>
        <p:nvSpPr>
          <p:cNvPr id="2" name="Прямоугольник 1"/>
          <p:cNvSpPr/>
          <p:nvPr/>
        </p:nvSpPr>
        <p:spPr>
          <a:xfrm>
            <a:off x="4651149" y="4672210"/>
            <a:ext cx="3942279" cy="1200329"/>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6"/>
          </a:lnRef>
          <a:fillRef idx="3">
            <a:schemeClr val="accent6"/>
          </a:fillRef>
          <a:effectRef idx="3">
            <a:schemeClr val="accent6"/>
          </a:effectRef>
          <a:fontRef idx="minor">
            <a:schemeClr val="lt1"/>
          </a:fontRef>
        </p:style>
        <p:txBody>
          <a:bodyPr wrap="square">
            <a:spAutoFit/>
          </a:bodyPr>
          <a:lstStyle/>
          <a:p>
            <a:r>
              <a:rPr lang="en-US" dirty="0">
                <a:solidFill>
                  <a:schemeClr val="bg1"/>
                </a:solidFill>
                <a:latin typeface="Arial Black" panose="020B0A04020102020204" pitchFamily="34" charset="0"/>
              </a:rPr>
              <a:t>Children and parents make a very nice decoration. They put branches in a vase and hang eggs on them.</a:t>
            </a:r>
            <a:endParaRPr lang="ru-RU"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2028141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706988"/>
            <a:ext cx="1352282" cy="1151012"/>
          </a:xfrm>
          <a:prstGeom prst="rect">
            <a:avLst/>
          </a:prstGeom>
        </p:spPr>
      </p:pic>
      <p:pic>
        <p:nvPicPr>
          <p:cNvPr id="2" name="Рисунок 1"/>
          <p:cNvPicPr>
            <a:picLocks noChangeAspect="1"/>
          </p:cNvPicPr>
          <p:nvPr/>
        </p:nvPicPr>
        <p:blipFill>
          <a:blip r:embed="rId4"/>
          <a:stretch>
            <a:fillRect/>
          </a:stretch>
        </p:blipFill>
        <p:spPr>
          <a:xfrm>
            <a:off x="1361906" y="1211597"/>
            <a:ext cx="6610148" cy="3876499"/>
          </a:xfrm>
          <a:prstGeom prst="rect">
            <a:avLst/>
          </a:prstGeom>
          <a:ln>
            <a:noFill/>
          </a:ln>
          <a:effectLst>
            <a:outerShdw blurRad="292100" dist="139700" dir="2700000" algn="tl" rotWithShape="0">
              <a:srgbClr val="333333">
                <a:alpha val="65000"/>
              </a:srgbClr>
            </a:outerShdw>
          </a:effectLst>
        </p:spPr>
      </p:pic>
      <p:sp>
        <p:nvSpPr>
          <p:cNvPr id="7" name="Заголовок 1"/>
          <p:cNvSpPr txBox="1">
            <a:spLocks/>
          </p:cNvSpPr>
          <p:nvPr/>
        </p:nvSpPr>
        <p:spPr>
          <a:xfrm>
            <a:off x="2371185" y="284068"/>
            <a:ext cx="4591590" cy="782391"/>
          </a:xfrm>
          <a:prstGeom prst="rect">
            <a:avLst/>
          </a:prstGeom>
          <a:ln>
            <a:noFill/>
          </a:ln>
          <a:effectLst>
            <a:glow rad="127000">
              <a:schemeClr val="accent4">
                <a:lumMod val="60000"/>
                <a:lumOff val="40000"/>
              </a:schemeClr>
            </a:glow>
            <a:outerShdw blurRad="57785" dist="33020" dir="3180000" algn="ctr">
              <a:srgbClr val="000000">
                <a:alpha val="30000"/>
              </a:srgb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Easter Egg Hunt</a:t>
            </a:r>
            <a:endParaRPr lang="uk-UA"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818387" y="5106823"/>
            <a:ext cx="7609236" cy="1200329"/>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6"/>
          </a:lnRef>
          <a:fillRef idx="3">
            <a:schemeClr val="accent6"/>
          </a:fillRef>
          <a:effectRef idx="3">
            <a:schemeClr val="accent6"/>
          </a:effectRef>
          <a:fontRef idx="minor">
            <a:schemeClr val="lt1"/>
          </a:fontRef>
        </p:style>
        <p:txBody>
          <a:bodyPr wrap="square">
            <a:spAutoFit/>
          </a:bodyPr>
          <a:lstStyle/>
          <a:p>
            <a:r>
              <a:rPr lang="en-US" dirty="0">
                <a:solidFill>
                  <a:schemeClr val="bg1"/>
                </a:solidFill>
                <a:latin typeface="Arial Black" panose="020B0A04020102020204" pitchFamily="34" charset="0"/>
              </a:rPr>
              <a:t> On Easter Sunday morning children look for the eggs. It's a very exciting Easter egg hunt. For this reason, chocolate bunnies and Easter eggs are very popular in Great Britain. Children have a </a:t>
            </a:r>
            <a:r>
              <a:rPr lang="en-US" b="1" dirty="0">
                <a:solidFill>
                  <a:schemeClr val="bg1"/>
                </a:solidFill>
                <a:latin typeface="Arial Black" panose="020B0A04020102020204" pitchFamily="34" charset="0"/>
              </a:rPr>
              <a:t>basket</a:t>
            </a:r>
            <a:r>
              <a:rPr lang="en-US" dirty="0">
                <a:solidFill>
                  <a:schemeClr val="bg1"/>
                </a:solidFill>
                <a:latin typeface="Arial Black" panose="020B0A04020102020204" pitchFamily="34" charset="0"/>
              </a:rPr>
              <a:t> to collect their eggs.</a:t>
            </a:r>
            <a:endParaRPr lang="ru-RU" dirty="0">
              <a:solidFill>
                <a:schemeClr val="bg1"/>
              </a:solidFill>
              <a:latin typeface="Arial Black" panose="020B0A04020102020204" pitchFamily="34" charset="0"/>
            </a:endParaRPr>
          </a:p>
        </p:txBody>
      </p:sp>
      <p:pic>
        <p:nvPicPr>
          <p:cNvPr id="9" name="Рисунок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61502" y="6092617"/>
            <a:ext cx="1132243" cy="696157"/>
          </a:xfrm>
          <a:prstGeom prst="rect">
            <a:avLst/>
          </a:prstGeom>
        </p:spPr>
      </p:pic>
    </p:spTree>
    <p:extLst>
      <p:ext uri="{BB962C8B-B14F-4D97-AF65-F5344CB8AC3E}">
        <p14:creationId xmlns:p14="http://schemas.microsoft.com/office/powerpoint/2010/main" val="6812814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4" name="Заголовок 1"/>
          <p:cNvSpPr txBox="1">
            <a:spLocks/>
          </p:cNvSpPr>
          <p:nvPr/>
        </p:nvSpPr>
        <p:spPr>
          <a:xfrm>
            <a:off x="1946786" y="293619"/>
            <a:ext cx="5250428" cy="782391"/>
          </a:xfrm>
          <a:prstGeom prst="rect">
            <a:avLst/>
          </a:prstGeom>
          <a:ln>
            <a:noFill/>
          </a:ln>
          <a:effectLst>
            <a:glow rad="127000">
              <a:schemeClr val="accent4">
                <a:lumMod val="60000"/>
                <a:lumOff val="40000"/>
              </a:schemeClr>
            </a:glow>
            <a:outerShdw blurRad="57785" dist="33020" dir="3180000" algn="ctr">
              <a:srgbClr val="000000">
                <a:alpha val="30000"/>
              </a:srgb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Easter Egg Rolling</a:t>
            </a:r>
            <a:endParaRPr lang="uk-UA"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706988"/>
            <a:ext cx="1352282" cy="1151012"/>
          </a:xfrm>
          <a:prstGeom prst="rect">
            <a:avLst/>
          </a:prstGeom>
        </p:spPr>
      </p:pic>
      <p:pic>
        <p:nvPicPr>
          <p:cNvPr id="2" name="Рисунок 1"/>
          <p:cNvPicPr>
            <a:picLocks noChangeAspect="1"/>
          </p:cNvPicPr>
          <p:nvPr/>
        </p:nvPicPr>
        <p:blipFill>
          <a:blip r:embed="rId4"/>
          <a:stretch>
            <a:fillRect/>
          </a:stretch>
        </p:blipFill>
        <p:spPr>
          <a:xfrm>
            <a:off x="1580611" y="1122366"/>
            <a:ext cx="5982777" cy="4140580"/>
          </a:xfrm>
          <a:prstGeom prst="rect">
            <a:avLst/>
          </a:prstGeom>
          <a:ln>
            <a:noFill/>
          </a:ln>
          <a:effectLst>
            <a:outerShdw blurRad="292100" dist="139700" dir="2700000" algn="tl" rotWithShape="0">
              <a:srgbClr val="333333">
                <a:alpha val="65000"/>
              </a:srgbClr>
            </a:outerShdw>
          </a:effectLst>
        </p:spPr>
      </p:pic>
      <p:sp>
        <p:nvSpPr>
          <p:cNvPr id="3" name="Прямоугольник 2"/>
          <p:cNvSpPr/>
          <p:nvPr/>
        </p:nvSpPr>
        <p:spPr>
          <a:xfrm>
            <a:off x="1101221" y="5309302"/>
            <a:ext cx="7011343" cy="1200329"/>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6"/>
          </a:lnRef>
          <a:fillRef idx="3">
            <a:schemeClr val="accent6"/>
          </a:fillRef>
          <a:effectRef idx="3">
            <a:schemeClr val="accent6"/>
          </a:effectRef>
          <a:fontRef idx="minor">
            <a:schemeClr val="lt1"/>
          </a:fontRef>
        </p:style>
        <p:txBody>
          <a:bodyPr wrap="square">
            <a:spAutoFit/>
          </a:bodyPr>
          <a:lstStyle/>
          <a:p>
            <a:r>
              <a:rPr lang="en-US" dirty="0">
                <a:solidFill>
                  <a:schemeClr val="bg1"/>
                </a:solidFill>
                <a:latin typeface="Arial Black" panose="020B0A04020102020204" pitchFamily="34" charset="0"/>
              </a:rPr>
              <a:t>Another Easter tradition is egg rolling. People decorate eggs with different colors. They take the eggs on the top of the hill and eggs roll down. The first egg to get to the bottom of the hill, is the winner.</a:t>
            </a:r>
            <a:endParaRPr lang="ru-RU" dirty="0">
              <a:solidFill>
                <a:schemeClr val="bg1"/>
              </a:solidFill>
              <a:latin typeface="Arial Black" panose="020B0A04020102020204" pitchFamily="34" charset="0"/>
            </a:endParaRPr>
          </a:p>
        </p:txBody>
      </p:sp>
      <p:pic>
        <p:nvPicPr>
          <p:cNvPr id="9" name="Рисунок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61502" y="6092617"/>
            <a:ext cx="1132243" cy="696157"/>
          </a:xfrm>
          <a:prstGeom prst="rect">
            <a:avLst/>
          </a:prstGeom>
        </p:spPr>
      </p:pic>
    </p:spTree>
    <p:extLst>
      <p:ext uri="{BB962C8B-B14F-4D97-AF65-F5344CB8AC3E}">
        <p14:creationId xmlns:p14="http://schemas.microsoft.com/office/powerpoint/2010/main" val="25843936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4" name="Заголовок 1"/>
          <p:cNvSpPr txBox="1">
            <a:spLocks/>
          </p:cNvSpPr>
          <p:nvPr/>
        </p:nvSpPr>
        <p:spPr>
          <a:xfrm>
            <a:off x="1751523" y="331719"/>
            <a:ext cx="5640953" cy="782391"/>
          </a:xfrm>
          <a:prstGeom prst="rect">
            <a:avLst/>
          </a:prstGeom>
          <a:ln>
            <a:noFill/>
          </a:ln>
          <a:effectLst>
            <a:glow rad="127000">
              <a:schemeClr val="accent4">
                <a:lumMod val="60000"/>
                <a:lumOff val="40000"/>
              </a:schemeClr>
            </a:glow>
            <a:outerShdw blurRad="57785" dist="33020" dir="3180000" algn="ctr">
              <a:srgbClr val="000000">
                <a:alpha val="30000"/>
              </a:srgbClr>
            </a:outerShdw>
          </a:effectLst>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The symbols of Easter</a:t>
            </a:r>
            <a:endParaRPr lang="uk-UA"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706988"/>
            <a:ext cx="1352282" cy="1151012"/>
          </a:xfrm>
          <a:prstGeom prst="rect">
            <a:avLst/>
          </a:prstGeom>
        </p:spPr>
      </p:pic>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61502" y="6092617"/>
            <a:ext cx="1132243" cy="696157"/>
          </a:xfrm>
          <a:prstGeom prst="rect">
            <a:avLst/>
          </a:prstGeom>
        </p:spPr>
      </p:pic>
      <p:pic>
        <p:nvPicPr>
          <p:cNvPr id="8" name="Рисунок 7"/>
          <p:cNvPicPr>
            <a:picLocks noChangeAspect="1"/>
          </p:cNvPicPr>
          <p:nvPr/>
        </p:nvPicPr>
        <p:blipFill>
          <a:blip r:embed="rId5"/>
          <a:stretch>
            <a:fillRect/>
          </a:stretch>
        </p:blipFill>
        <p:spPr>
          <a:xfrm>
            <a:off x="942976" y="1344864"/>
            <a:ext cx="7023302" cy="474775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24833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4" name="Заголовок 1"/>
          <p:cNvSpPr txBox="1">
            <a:spLocks/>
          </p:cNvSpPr>
          <p:nvPr/>
        </p:nvSpPr>
        <p:spPr>
          <a:xfrm>
            <a:off x="3694621" y="378227"/>
            <a:ext cx="1754753" cy="782391"/>
          </a:xfrm>
          <a:prstGeom prst="rect">
            <a:avLst/>
          </a:prstGeom>
          <a:ln>
            <a:noFill/>
          </a:ln>
          <a:effectLst>
            <a:glow rad="127000">
              <a:schemeClr val="accent4">
                <a:lumMod val="60000"/>
                <a:lumOff val="40000"/>
              </a:schemeClr>
            </a:glow>
            <a:outerShdw blurRad="57785" dist="33020" dir="3180000" algn="ctr">
              <a:srgbClr val="000000">
                <a:alpha val="30000"/>
              </a:srgb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Cross</a:t>
            </a:r>
            <a:endParaRPr lang="uk-UA"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706988"/>
            <a:ext cx="1352282" cy="1151012"/>
          </a:xfrm>
          <a:prstGeom prst="rect">
            <a:avLst/>
          </a:prstGeom>
        </p:spPr>
      </p:pic>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61502" y="6092617"/>
            <a:ext cx="1132243" cy="696157"/>
          </a:xfrm>
          <a:prstGeom prst="rect">
            <a:avLst/>
          </a:prstGeom>
        </p:spPr>
      </p:pic>
      <p:pic>
        <p:nvPicPr>
          <p:cNvPr id="3" name="Рисунок 2"/>
          <p:cNvPicPr>
            <a:picLocks noChangeAspect="1"/>
          </p:cNvPicPr>
          <p:nvPr/>
        </p:nvPicPr>
        <p:blipFill>
          <a:blip r:embed="rId5"/>
          <a:stretch>
            <a:fillRect/>
          </a:stretch>
        </p:blipFill>
        <p:spPr>
          <a:xfrm>
            <a:off x="1274493" y="1276367"/>
            <a:ext cx="6587009" cy="500612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493358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4" name="Заголовок 1"/>
          <p:cNvSpPr txBox="1">
            <a:spLocks/>
          </p:cNvSpPr>
          <p:nvPr/>
        </p:nvSpPr>
        <p:spPr>
          <a:xfrm>
            <a:off x="3675573" y="346321"/>
            <a:ext cx="1792853" cy="782391"/>
          </a:xfrm>
          <a:prstGeom prst="rect">
            <a:avLst/>
          </a:prstGeom>
          <a:ln>
            <a:noFill/>
          </a:ln>
          <a:effectLst>
            <a:glow rad="127000">
              <a:schemeClr val="accent4">
                <a:lumMod val="60000"/>
                <a:lumOff val="40000"/>
              </a:schemeClr>
            </a:glow>
            <a:outerShdw blurRad="57785" dist="33020" dir="3180000" algn="ctr">
              <a:srgbClr val="000000">
                <a:alpha val="30000"/>
              </a:srgb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Palms</a:t>
            </a:r>
            <a:endParaRPr lang="uk-UA"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706988"/>
            <a:ext cx="1352282" cy="1151012"/>
          </a:xfrm>
          <a:prstGeom prst="rect">
            <a:avLst/>
          </a:prstGeom>
        </p:spPr>
      </p:pic>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61502" y="6092617"/>
            <a:ext cx="1132243" cy="696157"/>
          </a:xfrm>
          <a:prstGeom prst="rect">
            <a:avLst/>
          </a:prstGeom>
        </p:spPr>
      </p:pic>
      <p:pic>
        <p:nvPicPr>
          <p:cNvPr id="2" name="Рисунок 1"/>
          <p:cNvPicPr>
            <a:picLocks noChangeAspect="1"/>
          </p:cNvPicPr>
          <p:nvPr/>
        </p:nvPicPr>
        <p:blipFill>
          <a:blip r:embed="rId5"/>
          <a:stretch>
            <a:fillRect/>
          </a:stretch>
        </p:blipFill>
        <p:spPr>
          <a:xfrm>
            <a:off x="1633488" y="1469993"/>
            <a:ext cx="5877022" cy="391801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90618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4" name="Заголовок 1"/>
          <p:cNvSpPr txBox="1">
            <a:spLocks/>
          </p:cNvSpPr>
          <p:nvPr/>
        </p:nvSpPr>
        <p:spPr>
          <a:xfrm>
            <a:off x="2880236" y="322194"/>
            <a:ext cx="3383528" cy="782391"/>
          </a:xfrm>
          <a:prstGeom prst="rect">
            <a:avLst/>
          </a:prstGeom>
          <a:ln>
            <a:noFill/>
          </a:ln>
          <a:effectLst>
            <a:glow rad="127000">
              <a:schemeClr val="accent4">
                <a:lumMod val="60000"/>
                <a:lumOff val="40000"/>
              </a:schemeClr>
            </a:glow>
            <a:outerShdw blurRad="57785" dist="33020" dir="3180000" algn="ctr">
              <a:srgbClr val="000000">
                <a:alpha val="30000"/>
              </a:srgb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Easter Eggs</a:t>
            </a:r>
            <a:endParaRPr lang="uk-UA"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706988"/>
            <a:ext cx="1352282" cy="1151012"/>
          </a:xfrm>
          <a:prstGeom prst="rect">
            <a:avLst/>
          </a:prstGeom>
        </p:spPr>
      </p:pic>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61502" y="6092617"/>
            <a:ext cx="1132243" cy="696157"/>
          </a:xfrm>
          <a:prstGeom prst="rect">
            <a:avLst/>
          </a:prstGeom>
        </p:spPr>
      </p:pic>
      <p:pic>
        <p:nvPicPr>
          <p:cNvPr id="10" name="Рисунок 9"/>
          <p:cNvPicPr>
            <a:picLocks noChangeAspect="1"/>
          </p:cNvPicPr>
          <p:nvPr/>
        </p:nvPicPr>
        <p:blipFill>
          <a:blip r:embed="rId5"/>
          <a:stretch>
            <a:fillRect/>
          </a:stretch>
        </p:blipFill>
        <p:spPr>
          <a:xfrm>
            <a:off x="935021" y="1426779"/>
            <a:ext cx="7273957" cy="4092958"/>
          </a:xfrm>
          <a:prstGeom prst="rect">
            <a:avLst/>
          </a:prstGeom>
          <a:ln>
            <a:noFill/>
          </a:ln>
          <a:effectLst>
            <a:outerShdw blurRad="292100" dist="139700" dir="2700000" algn="tl" rotWithShape="0">
              <a:srgbClr val="333333">
                <a:alpha val="65000"/>
              </a:srgbClr>
            </a:outerShdw>
          </a:effectLst>
        </p:spPr>
      </p:pic>
      <p:sp>
        <p:nvSpPr>
          <p:cNvPr id="2" name="Прямоугольник 1"/>
          <p:cNvSpPr/>
          <p:nvPr/>
        </p:nvSpPr>
        <p:spPr>
          <a:xfrm>
            <a:off x="1645403" y="5380266"/>
            <a:ext cx="5922978" cy="923330"/>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6"/>
          </a:lnRef>
          <a:fillRef idx="3">
            <a:schemeClr val="accent6"/>
          </a:fillRef>
          <a:effectRef idx="3">
            <a:schemeClr val="accent6"/>
          </a:effectRef>
          <a:fontRef idx="minor">
            <a:schemeClr val="lt1"/>
          </a:fontRef>
        </p:style>
        <p:txBody>
          <a:bodyPr wrap="square">
            <a:spAutoFit/>
          </a:bodyPr>
          <a:lstStyle/>
          <a:p>
            <a:r>
              <a:rPr lang="en-US" dirty="0">
                <a:solidFill>
                  <a:schemeClr val="bg1"/>
                </a:solidFill>
                <a:latin typeface="Arial Black" panose="020B0A04020102020204" pitchFamily="34" charset="0"/>
              </a:rPr>
              <a:t>English children like coloring and decorating eggs for Easter. Eggs are very important because they mean spring and new life.</a:t>
            </a:r>
            <a:endParaRPr lang="ru-RU"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54382048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pic>
        <p:nvPicPr>
          <p:cNvPr id="3" name="Рисунок 2"/>
          <p:cNvPicPr>
            <a:picLocks noChangeAspect="1"/>
          </p:cNvPicPr>
          <p:nvPr/>
        </p:nvPicPr>
        <p:blipFill>
          <a:blip r:embed="rId3"/>
          <a:stretch>
            <a:fillRect/>
          </a:stretch>
        </p:blipFill>
        <p:spPr>
          <a:xfrm>
            <a:off x="384657" y="3599675"/>
            <a:ext cx="4080504" cy="2638958"/>
          </a:xfrm>
          <a:prstGeom prst="rect">
            <a:avLst/>
          </a:prstGeom>
          <a:ln>
            <a:noFill/>
          </a:ln>
          <a:effectLst>
            <a:outerShdw blurRad="292100" dist="139700" dir="2700000" algn="tl" rotWithShape="0">
              <a:srgbClr val="333333">
                <a:alpha val="65000"/>
              </a:srgbClr>
            </a:outerShdw>
          </a:effectLst>
        </p:spPr>
      </p:pic>
      <p:pic>
        <p:nvPicPr>
          <p:cNvPr id="2" name="Рисунок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48253" y="3599675"/>
            <a:ext cx="3962400" cy="2638958"/>
          </a:xfrm>
          <a:prstGeom prst="rect">
            <a:avLst/>
          </a:prstGeom>
          <a:ln>
            <a:noFill/>
          </a:ln>
          <a:effectLst>
            <a:outerShdw blurRad="292100" dist="139700" dir="2700000" algn="tl" rotWithShape="0">
              <a:srgbClr val="333333">
                <a:alpha val="65000"/>
              </a:srgbClr>
            </a:outerShdw>
          </a:effectLst>
        </p:spPr>
      </p:pic>
      <p:pic>
        <p:nvPicPr>
          <p:cNvPr id="7" name="Рисунок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3709" y="635220"/>
            <a:ext cx="4021452" cy="2634621"/>
          </a:xfrm>
          <a:prstGeom prst="rect">
            <a:avLst/>
          </a:prstGeom>
          <a:ln>
            <a:noFill/>
          </a:ln>
          <a:effectLst>
            <a:outerShdw blurRad="292100" dist="139700" dir="2700000" algn="tl" rotWithShape="0">
              <a:srgbClr val="333333">
                <a:alpha val="65000"/>
              </a:srgbClr>
            </a:outerShdw>
          </a:effectLst>
        </p:spPr>
      </p:pic>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48253" y="634845"/>
            <a:ext cx="3962400" cy="263499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5112502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706988"/>
            <a:ext cx="1352282" cy="1151012"/>
          </a:xfrm>
          <a:prstGeom prst="rect">
            <a:avLst/>
          </a:prstGeom>
        </p:spPr>
      </p:pic>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61502" y="6092617"/>
            <a:ext cx="1132243" cy="696157"/>
          </a:xfrm>
          <a:prstGeom prst="rect">
            <a:avLst/>
          </a:prstGeom>
        </p:spPr>
      </p:pic>
      <p:sp>
        <p:nvSpPr>
          <p:cNvPr id="7" name="Заголовок 1"/>
          <p:cNvSpPr txBox="1">
            <a:spLocks/>
          </p:cNvSpPr>
          <p:nvPr/>
        </p:nvSpPr>
        <p:spPr>
          <a:xfrm>
            <a:off x="1785934" y="331719"/>
            <a:ext cx="5572125" cy="782391"/>
          </a:xfrm>
          <a:prstGeom prst="rect">
            <a:avLst/>
          </a:prstGeom>
          <a:ln>
            <a:noFill/>
          </a:ln>
          <a:effectLst>
            <a:glow rad="127000">
              <a:schemeClr val="accent4">
                <a:lumMod val="60000"/>
                <a:lumOff val="40000"/>
              </a:schemeClr>
            </a:glow>
            <a:outerShdw blurRad="57785" dist="33020" dir="3180000" algn="ctr">
              <a:srgbClr val="000000">
                <a:alpha val="30000"/>
              </a:srgbClr>
            </a:outerShdw>
          </a:effectLst>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Easter Chocolate Eggs</a:t>
            </a:r>
            <a:endParaRPr lang="uk-UA"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pic>
        <p:nvPicPr>
          <p:cNvPr id="8" name="Рисунок 7"/>
          <p:cNvPicPr>
            <a:picLocks noChangeAspect="1"/>
          </p:cNvPicPr>
          <p:nvPr/>
        </p:nvPicPr>
        <p:blipFill>
          <a:blip r:embed="rId5"/>
          <a:stretch>
            <a:fillRect/>
          </a:stretch>
        </p:blipFill>
        <p:spPr>
          <a:xfrm>
            <a:off x="966941" y="1285875"/>
            <a:ext cx="7210113" cy="480674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7789568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4892" y="0"/>
            <a:ext cx="9144000" cy="6858000"/>
          </a:xfrm>
        </p:spPr>
      </p:pic>
      <p:pic>
        <p:nvPicPr>
          <p:cNvPr id="9" name="Рисунок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61502" y="6092617"/>
            <a:ext cx="1132243" cy="696157"/>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706988"/>
            <a:ext cx="1352282" cy="1151012"/>
          </a:xfrm>
          <a:prstGeom prst="rect">
            <a:avLst/>
          </a:prstGeom>
        </p:spPr>
      </p:pic>
      <p:pic>
        <p:nvPicPr>
          <p:cNvPr id="7" name="Рисунок 6"/>
          <p:cNvPicPr>
            <a:picLocks noChangeAspect="1"/>
          </p:cNvPicPr>
          <p:nvPr/>
        </p:nvPicPr>
        <p:blipFill>
          <a:blip r:embed="rId5"/>
          <a:stretch>
            <a:fillRect/>
          </a:stretch>
        </p:blipFill>
        <p:spPr>
          <a:xfrm>
            <a:off x="2118078" y="984289"/>
            <a:ext cx="4873680" cy="4873680"/>
          </a:xfrm>
          <a:prstGeom prst="rect">
            <a:avLst/>
          </a:prstGeom>
          <a:ln>
            <a:noFill/>
          </a:ln>
          <a:effectLst>
            <a:outerShdw blurRad="292100" dist="139700" dir="2700000" algn="tl" rotWithShape="0">
              <a:srgbClr val="333333">
                <a:alpha val="65000"/>
              </a:srgbClr>
            </a:outerShdw>
          </a:effectLst>
        </p:spPr>
      </p:pic>
      <p:sp>
        <p:nvSpPr>
          <p:cNvPr id="2" name="Прямоугольник 1"/>
          <p:cNvSpPr/>
          <p:nvPr/>
        </p:nvSpPr>
        <p:spPr>
          <a:xfrm>
            <a:off x="2118078" y="5557649"/>
            <a:ext cx="4899204" cy="923330"/>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6"/>
          </a:lnRef>
          <a:fillRef idx="3">
            <a:schemeClr val="accent6"/>
          </a:fillRef>
          <a:effectRef idx="3">
            <a:schemeClr val="accent6"/>
          </a:effectRef>
          <a:fontRef idx="minor">
            <a:schemeClr val="lt1"/>
          </a:fontRef>
        </p:style>
        <p:txBody>
          <a:bodyPr wrap="square">
            <a:spAutoFit/>
          </a:bodyPr>
          <a:lstStyle/>
          <a:p>
            <a:r>
              <a:rPr lang="en-US" dirty="0">
                <a:latin typeface="Arial Black" panose="020B0A04020102020204" pitchFamily="34" charset="0"/>
              </a:rPr>
              <a:t>The symbol of Easter is an Easter bunny, a happy rabbit with a basket of chocolate eggs</a:t>
            </a:r>
            <a:r>
              <a:rPr lang="en-US" dirty="0" smtClean="0">
                <a:latin typeface="Arial Black" panose="020B0A04020102020204" pitchFamily="34" charset="0"/>
              </a:rPr>
              <a:t>.</a:t>
            </a:r>
            <a:endParaRPr lang="en-US" dirty="0" smtClean="0"/>
          </a:p>
        </p:txBody>
      </p:sp>
      <p:sp>
        <p:nvSpPr>
          <p:cNvPr id="8" name="Заголовок 1"/>
          <p:cNvSpPr txBox="1">
            <a:spLocks/>
          </p:cNvSpPr>
          <p:nvPr/>
        </p:nvSpPr>
        <p:spPr>
          <a:xfrm>
            <a:off x="2817896" y="201898"/>
            <a:ext cx="3566778" cy="782391"/>
          </a:xfrm>
          <a:prstGeom prst="rect">
            <a:avLst/>
          </a:prstGeom>
          <a:ln>
            <a:noFill/>
          </a:ln>
          <a:effectLst>
            <a:glow rad="127000">
              <a:schemeClr val="accent4">
                <a:lumMod val="60000"/>
                <a:lumOff val="40000"/>
              </a:schemeClr>
            </a:glow>
            <a:outerShdw blurRad="57785" dist="33020" dir="3180000" algn="ctr">
              <a:srgbClr val="000000">
                <a:alpha val="30000"/>
              </a:srgbClr>
            </a:outerShdw>
          </a:effectLst>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dirty="0" smtClean="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Easter Bunny</a:t>
            </a:r>
            <a:endParaRPr lang="uk-UA"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829908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706988"/>
            <a:ext cx="1352282" cy="1151012"/>
          </a:xfrm>
          <a:prstGeom prst="rect">
            <a:avLst/>
          </a:prstGeom>
        </p:spPr>
      </p:pic>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61502" y="6092617"/>
            <a:ext cx="1132243" cy="696157"/>
          </a:xfrm>
          <a:prstGeom prst="rect">
            <a:avLst/>
          </a:prstGeom>
        </p:spPr>
      </p:pic>
      <p:pic>
        <p:nvPicPr>
          <p:cNvPr id="2" name="Рисунок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52282" y="1176716"/>
            <a:ext cx="6571648" cy="4915901"/>
          </a:xfrm>
          <a:prstGeom prst="rect">
            <a:avLst/>
          </a:prstGeom>
          <a:ln>
            <a:noFill/>
          </a:ln>
          <a:effectLst>
            <a:outerShdw blurRad="292100" dist="139700" dir="2700000" algn="tl" rotWithShape="0">
              <a:srgbClr val="333333">
                <a:alpha val="65000"/>
              </a:srgbClr>
            </a:outerShdw>
          </a:effectLst>
        </p:spPr>
      </p:pic>
      <p:sp>
        <p:nvSpPr>
          <p:cNvPr id="7" name="Заголовок 1"/>
          <p:cNvSpPr txBox="1">
            <a:spLocks/>
          </p:cNvSpPr>
          <p:nvPr/>
        </p:nvSpPr>
        <p:spPr>
          <a:xfrm>
            <a:off x="1746970" y="300898"/>
            <a:ext cx="5650059" cy="782391"/>
          </a:xfrm>
          <a:prstGeom prst="rect">
            <a:avLst/>
          </a:prstGeom>
          <a:ln>
            <a:noFill/>
          </a:ln>
          <a:effectLst>
            <a:glow rad="127000">
              <a:schemeClr val="accent4">
                <a:lumMod val="60000"/>
                <a:lumOff val="40000"/>
              </a:schemeClr>
            </a:glow>
            <a:outerShdw blurRad="57785" dist="33020" dir="3180000" algn="ctr">
              <a:srgbClr val="000000">
                <a:alpha val="30000"/>
              </a:srgbClr>
            </a:outerShdw>
          </a:effectLst>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dirty="0" smtClean="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Chocolate Easter </a:t>
            </a:r>
            <a:r>
              <a:rPr lang="en-US"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Bunny</a:t>
            </a:r>
            <a:endParaRPr lang="uk-UA"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42836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4" name="Заголовок 1"/>
          <p:cNvSpPr txBox="1">
            <a:spLocks/>
          </p:cNvSpPr>
          <p:nvPr/>
        </p:nvSpPr>
        <p:spPr>
          <a:xfrm>
            <a:off x="1758793" y="169678"/>
            <a:ext cx="5696198" cy="782391"/>
          </a:xfrm>
          <a:prstGeom prst="rect">
            <a:avLst/>
          </a:prstGeom>
          <a:ln>
            <a:noFill/>
          </a:ln>
          <a:effectLst>
            <a:glow rad="127000">
              <a:schemeClr val="accent4">
                <a:lumMod val="60000"/>
                <a:lumOff val="40000"/>
              </a:schemeClr>
            </a:glow>
            <a:outerShdw blurRad="57785" dist="33020" dir="3180000" algn="ctr">
              <a:srgbClr val="000000">
                <a:alpha val="30000"/>
              </a:srgbClr>
            </a:outerShdw>
          </a:effectLst>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Easter Bonnet Parade</a:t>
            </a:r>
            <a:endParaRPr lang="uk-UA"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6111" y="1104585"/>
            <a:ext cx="4514850" cy="2506321"/>
          </a:xfrm>
          <a:prstGeom prst="rect">
            <a:avLst/>
          </a:prstGeom>
          <a:ln>
            <a:noFill/>
          </a:ln>
          <a:effectLst>
            <a:outerShdw blurRad="292100" dist="139700" dir="2700000" algn="tl" rotWithShape="0">
              <a:srgbClr val="333333">
                <a:alpha val="65000"/>
              </a:srgbClr>
            </a:outerShdw>
          </a:effectLst>
        </p:spPr>
      </p:pic>
      <p:pic>
        <p:nvPicPr>
          <p:cNvPr id="3" name="Рисунок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67934" y="3727949"/>
            <a:ext cx="4722405" cy="2554545"/>
          </a:xfrm>
          <a:prstGeom prst="rect">
            <a:avLst/>
          </a:prstGeom>
          <a:ln>
            <a:noFill/>
          </a:ln>
          <a:effectLst>
            <a:outerShdw blurRad="292100" dist="139700" dir="2700000" algn="tl" rotWithShape="0">
              <a:srgbClr val="333333">
                <a:alpha val="65000"/>
              </a:srgbClr>
            </a:outerShdw>
          </a:effectLst>
        </p:spPr>
      </p:pic>
      <p:pic>
        <p:nvPicPr>
          <p:cNvPr id="7" name="Рисунок 6"/>
          <p:cNvPicPr>
            <a:picLocks noChangeAspect="1"/>
          </p:cNvPicPr>
          <p:nvPr/>
        </p:nvPicPr>
        <p:blipFill>
          <a:blip r:embed="rId5"/>
          <a:stretch>
            <a:fillRect/>
          </a:stretch>
        </p:blipFill>
        <p:spPr>
          <a:xfrm>
            <a:off x="5212724" y="1121747"/>
            <a:ext cx="3477615" cy="2481320"/>
          </a:xfrm>
          <a:prstGeom prst="rect">
            <a:avLst/>
          </a:prstGeom>
          <a:ln>
            <a:noFill/>
          </a:ln>
          <a:effectLst>
            <a:outerShdw blurRad="292100" dist="139700" dir="2700000" algn="tl" rotWithShape="0">
              <a:srgbClr val="333333">
                <a:alpha val="65000"/>
              </a:srgbClr>
            </a:outerShdw>
          </a:effectLst>
        </p:spPr>
      </p:pic>
      <p:sp>
        <p:nvSpPr>
          <p:cNvPr id="8" name="Прямоугольник 7"/>
          <p:cNvSpPr/>
          <p:nvPr/>
        </p:nvSpPr>
        <p:spPr>
          <a:xfrm>
            <a:off x="436111" y="3974170"/>
            <a:ext cx="3405935" cy="230832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6"/>
          </a:lnRef>
          <a:fillRef idx="3">
            <a:schemeClr val="accent6"/>
          </a:fillRef>
          <a:effectRef idx="3">
            <a:schemeClr val="accent6"/>
          </a:effectRef>
          <a:fontRef idx="minor">
            <a:schemeClr val="lt1"/>
          </a:fontRef>
        </p:style>
        <p:txBody>
          <a:bodyPr wrap="square">
            <a:spAutoFit/>
          </a:bodyPr>
          <a:lstStyle/>
          <a:p>
            <a:r>
              <a:rPr lang="en-US" sz="1600" dirty="0" smtClean="0">
                <a:solidFill>
                  <a:schemeClr val="bg1"/>
                </a:solidFill>
                <a:latin typeface="Arial Black" panose="020B0A04020102020204" pitchFamily="34" charset="0"/>
              </a:rPr>
              <a:t>At </a:t>
            </a:r>
            <a:r>
              <a:rPr lang="en-US" sz="1600" dirty="0">
                <a:solidFill>
                  <a:schemeClr val="bg1"/>
                </a:solidFill>
                <a:latin typeface="Arial Black" panose="020B0A04020102020204" pitchFamily="34" charset="0"/>
              </a:rPr>
              <a:t>Easter people used to wear special hats</a:t>
            </a:r>
            <a:r>
              <a:rPr lang="en-US" sz="1600" dirty="0" smtClean="0">
                <a:solidFill>
                  <a:schemeClr val="bg1"/>
                </a:solidFill>
                <a:latin typeface="Arial Black" panose="020B0A04020102020204" pitchFamily="34" charset="0"/>
              </a:rPr>
              <a:t>. They </a:t>
            </a:r>
            <a:r>
              <a:rPr lang="en-US" sz="1600" dirty="0">
                <a:solidFill>
                  <a:schemeClr val="bg1"/>
                </a:solidFill>
                <a:latin typeface="Arial Black" panose="020B0A04020102020204" pitchFamily="34" charset="0"/>
              </a:rPr>
              <a:t>are called </a:t>
            </a:r>
            <a:r>
              <a:rPr lang="en-US" sz="1600" dirty="0" smtClean="0">
                <a:solidFill>
                  <a:schemeClr val="bg1"/>
                </a:solidFill>
                <a:latin typeface="Arial Black" panose="020B0A04020102020204" pitchFamily="34" charset="0"/>
              </a:rPr>
              <a:t>bonnets. The </a:t>
            </a:r>
            <a:r>
              <a:rPr lang="en-US" sz="1600" dirty="0">
                <a:solidFill>
                  <a:schemeClr val="bg1"/>
                </a:solidFill>
                <a:latin typeface="Arial Black" panose="020B0A04020102020204" pitchFamily="34" charset="0"/>
              </a:rPr>
              <a:t>bonnets are always new. In some British primary schools they organize an </a:t>
            </a:r>
            <a:r>
              <a:rPr lang="en-US" sz="1600" dirty="0" smtClean="0">
                <a:solidFill>
                  <a:schemeClr val="bg1"/>
                </a:solidFill>
                <a:latin typeface="Arial Black" panose="020B0A04020102020204" pitchFamily="34" charset="0"/>
              </a:rPr>
              <a:t>‘Easter </a:t>
            </a:r>
            <a:r>
              <a:rPr lang="en-US" sz="1600" dirty="0">
                <a:solidFill>
                  <a:schemeClr val="bg1"/>
                </a:solidFill>
                <a:latin typeface="Arial Black" panose="020B0A04020102020204" pitchFamily="34" charset="0"/>
              </a:rPr>
              <a:t>bonnet </a:t>
            </a:r>
            <a:r>
              <a:rPr lang="en-US" sz="1600" dirty="0" smtClean="0">
                <a:solidFill>
                  <a:schemeClr val="bg1"/>
                </a:solidFill>
                <a:latin typeface="Arial Black" panose="020B0A04020102020204" pitchFamily="34" charset="0"/>
              </a:rPr>
              <a:t>parade’ </a:t>
            </a:r>
            <a:r>
              <a:rPr lang="en-US" sz="1600" dirty="0">
                <a:solidFill>
                  <a:schemeClr val="bg1"/>
                </a:solidFill>
                <a:latin typeface="Arial Black" panose="020B0A04020102020204" pitchFamily="34" charset="0"/>
              </a:rPr>
              <a:t>where the best bonnet wins a </a:t>
            </a:r>
            <a:r>
              <a:rPr lang="en-US" sz="1600" dirty="0" smtClean="0">
                <a:solidFill>
                  <a:schemeClr val="bg1"/>
                </a:solidFill>
                <a:latin typeface="Arial Black" panose="020B0A04020102020204" pitchFamily="34" charset="0"/>
              </a:rPr>
              <a:t>prize.</a:t>
            </a:r>
          </a:p>
          <a:p>
            <a:endParaRPr lang="en-US" sz="1600" b="0" i="0" dirty="0">
              <a:solidFill>
                <a:schemeClr val="bg1"/>
              </a:solidFill>
              <a:effectLst/>
              <a:latin typeface="Arial Black" panose="020B0A04020102020204" pitchFamily="34" charset="0"/>
            </a:endParaRPr>
          </a:p>
        </p:txBody>
      </p:sp>
      <p:pic>
        <p:nvPicPr>
          <p:cNvPr id="9" name="Рисунок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861502" y="6092617"/>
            <a:ext cx="1132243" cy="696157"/>
          </a:xfrm>
          <a:prstGeom prst="rect">
            <a:avLst/>
          </a:prstGeom>
        </p:spPr>
      </p:pic>
      <p:pic>
        <p:nvPicPr>
          <p:cNvPr id="5" name="Рисунок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5706988"/>
            <a:ext cx="1352282" cy="1151012"/>
          </a:xfrm>
          <a:prstGeom prst="rect">
            <a:avLst/>
          </a:prstGeom>
        </p:spPr>
      </p:pic>
    </p:spTree>
    <p:extLst>
      <p:ext uri="{BB962C8B-B14F-4D97-AF65-F5344CB8AC3E}">
        <p14:creationId xmlns:p14="http://schemas.microsoft.com/office/powerpoint/2010/main" val="161839801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4" name="Заголовок 1"/>
          <p:cNvSpPr txBox="1">
            <a:spLocks/>
          </p:cNvSpPr>
          <p:nvPr/>
        </p:nvSpPr>
        <p:spPr>
          <a:xfrm>
            <a:off x="529352" y="482908"/>
            <a:ext cx="3698535" cy="782391"/>
          </a:xfrm>
          <a:prstGeom prst="rect">
            <a:avLst/>
          </a:prstGeom>
          <a:ln>
            <a:noFill/>
          </a:ln>
          <a:effectLst>
            <a:glow rad="127000">
              <a:schemeClr val="accent4">
                <a:lumMod val="60000"/>
                <a:lumOff val="40000"/>
              </a:schemeClr>
            </a:glow>
            <a:outerShdw blurRad="57785" dist="33020" dir="3180000" algn="ctr">
              <a:srgbClr val="000000">
                <a:alpha val="30000"/>
              </a:srgb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Easter Cards</a:t>
            </a:r>
            <a:endParaRPr lang="uk-UA"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21" y="5691552"/>
            <a:ext cx="1352282" cy="1151012"/>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60300" y="3955221"/>
            <a:ext cx="2182101" cy="2182101"/>
          </a:xfrm>
          <a:prstGeom prst="rect">
            <a:avLst/>
          </a:prstGeom>
          <a:ln>
            <a:noFill/>
          </a:ln>
          <a:effectLst>
            <a:outerShdw blurRad="292100" dist="139700" dir="2700000" algn="tl" rotWithShape="0">
              <a:srgbClr val="333333">
                <a:alpha val="65000"/>
              </a:srgbClr>
            </a:outerShdw>
          </a:effectLst>
        </p:spPr>
      </p:pic>
      <p:pic>
        <p:nvPicPr>
          <p:cNvPr id="10" name="Рисунок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50597" y="260124"/>
            <a:ext cx="4305086" cy="3226019"/>
          </a:xfrm>
          <a:prstGeom prst="rect">
            <a:avLst/>
          </a:prstGeom>
          <a:ln>
            <a:noFill/>
          </a:ln>
          <a:effectLst>
            <a:outerShdw blurRad="292100" dist="139700" dir="2700000" algn="tl" rotWithShape="0">
              <a:srgbClr val="333333">
                <a:alpha val="65000"/>
              </a:srgbClr>
            </a:outerShdw>
          </a:effectLst>
        </p:spPr>
      </p:pic>
      <p:pic>
        <p:nvPicPr>
          <p:cNvPr id="12" name="Рисунок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6694" y="1464934"/>
            <a:ext cx="3881193" cy="4042419"/>
          </a:xfrm>
          <a:prstGeom prst="rect">
            <a:avLst/>
          </a:prstGeom>
          <a:ln>
            <a:noFill/>
          </a:ln>
          <a:effectLst>
            <a:outerShdw blurRad="292100" dist="139700" dir="2700000" algn="tl" rotWithShape="0">
              <a:srgbClr val="333333">
                <a:alpha val="65000"/>
              </a:srgbClr>
            </a:outerShdw>
          </a:effectLst>
        </p:spPr>
      </p:pic>
      <p:pic>
        <p:nvPicPr>
          <p:cNvPr id="13" name="Рисунок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74815" y="3699131"/>
            <a:ext cx="2080868" cy="294588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6661420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706988"/>
            <a:ext cx="1352282" cy="1151012"/>
          </a:xfrm>
          <a:prstGeom prst="rect">
            <a:avLst/>
          </a:prstGeom>
        </p:spPr>
      </p:pic>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61502" y="6092617"/>
            <a:ext cx="1132243" cy="696157"/>
          </a:xfrm>
          <a:prstGeom prst="rect">
            <a:avLst/>
          </a:prstGeom>
        </p:spPr>
      </p:pic>
      <p:sp>
        <p:nvSpPr>
          <p:cNvPr id="7" name="Заголовок 1"/>
          <p:cNvSpPr txBox="1">
            <a:spLocks/>
          </p:cNvSpPr>
          <p:nvPr/>
        </p:nvSpPr>
        <p:spPr>
          <a:xfrm>
            <a:off x="2709813" y="336791"/>
            <a:ext cx="3794158" cy="782391"/>
          </a:xfrm>
          <a:prstGeom prst="rect">
            <a:avLst/>
          </a:prstGeom>
          <a:ln>
            <a:noFill/>
          </a:ln>
          <a:effectLst>
            <a:glow rad="127000">
              <a:schemeClr val="accent4">
                <a:lumMod val="60000"/>
                <a:lumOff val="40000"/>
              </a:schemeClr>
            </a:glow>
            <a:outerShdw blurRad="57785" dist="33020" dir="3180000" algn="ctr">
              <a:srgbClr val="000000">
                <a:alpha val="30000"/>
              </a:srgb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Easter dishes</a:t>
            </a:r>
            <a:endParaRPr lang="uk-UA"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5"/>
          <a:stretch>
            <a:fillRect/>
          </a:stretch>
        </p:blipFill>
        <p:spPr>
          <a:xfrm>
            <a:off x="1259774" y="1309059"/>
            <a:ext cx="6624452" cy="497343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3298728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10" name="Заголовок 1"/>
          <p:cNvSpPr txBox="1">
            <a:spLocks/>
          </p:cNvSpPr>
          <p:nvPr/>
        </p:nvSpPr>
        <p:spPr>
          <a:xfrm>
            <a:off x="2366310" y="561118"/>
            <a:ext cx="4754579" cy="782391"/>
          </a:xfrm>
          <a:prstGeom prst="rect">
            <a:avLst/>
          </a:prstGeom>
          <a:ln>
            <a:noFill/>
          </a:ln>
          <a:effectLst>
            <a:glow rad="127000">
              <a:schemeClr val="accent4">
                <a:lumMod val="60000"/>
                <a:lumOff val="40000"/>
              </a:schemeClr>
            </a:glow>
            <a:outerShdw blurRad="57785" dist="33020" dir="3180000" algn="ctr">
              <a:srgbClr val="000000">
                <a:alpha val="30000"/>
              </a:srgb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Easter souvenirs</a:t>
            </a:r>
          </a:p>
          <a:p>
            <a:endParaRPr lang="uk-UA" sz="4800" b="1" dirty="0">
              <a:ln w="9525">
                <a:solidFill>
                  <a:schemeClr val="accent4">
                    <a:lumMod val="40000"/>
                    <a:lumOff val="60000"/>
                  </a:schemeClr>
                </a:solidFill>
                <a:prstDash val="solid"/>
              </a:ln>
              <a:solidFill>
                <a:srgbClr val="FF0000"/>
              </a:solidFill>
              <a:effectLst>
                <a:glow rad="25400">
                  <a:schemeClr val="accent4">
                    <a:lumMod val="40000"/>
                    <a:lumOff val="60000"/>
                  </a:schemeClr>
                </a:glow>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pic>
        <p:nvPicPr>
          <p:cNvPr id="12" name="Рисунок 11"/>
          <p:cNvPicPr>
            <a:picLocks noChangeAspect="1"/>
          </p:cNvPicPr>
          <p:nvPr/>
        </p:nvPicPr>
        <p:blipFill>
          <a:blip r:embed="rId3"/>
          <a:stretch>
            <a:fillRect/>
          </a:stretch>
        </p:blipFill>
        <p:spPr>
          <a:xfrm>
            <a:off x="6021719" y="1159909"/>
            <a:ext cx="2755891" cy="2760199"/>
          </a:xfrm>
          <a:prstGeom prst="rect">
            <a:avLst/>
          </a:prstGeom>
          <a:ln>
            <a:noFill/>
          </a:ln>
          <a:effectLst>
            <a:outerShdw blurRad="292100" dist="139700" dir="2700000" algn="tl" rotWithShape="0">
              <a:srgbClr val="333333">
                <a:alpha val="65000"/>
              </a:srgbClr>
            </a:outerShdw>
          </a:effectLst>
        </p:spPr>
      </p:pic>
      <p:pic>
        <p:nvPicPr>
          <p:cNvPr id="13" name="Рисунок 12"/>
          <p:cNvPicPr>
            <a:picLocks noChangeAspect="1"/>
          </p:cNvPicPr>
          <p:nvPr/>
        </p:nvPicPr>
        <p:blipFill>
          <a:blip r:embed="rId4"/>
          <a:stretch>
            <a:fillRect/>
          </a:stretch>
        </p:blipFill>
        <p:spPr>
          <a:xfrm>
            <a:off x="470266" y="1159910"/>
            <a:ext cx="2760199" cy="2760199"/>
          </a:xfrm>
          <a:prstGeom prst="rect">
            <a:avLst/>
          </a:prstGeom>
          <a:ln>
            <a:noFill/>
          </a:ln>
          <a:effectLst>
            <a:outerShdw blurRad="292100" dist="139700" dir="2700000" algn="tl" rotWithShape="0">
              <a:srgbClr val="333333">
                <a:alpha val="65000"/>
              </a:srgbClr>
            </a:outerShdw>
          </a:effectLst>
        </p:spPr>
      </p:pic>
      <p:pic>
        <p:nvPicPr>
          <p:cNvPr id="16" name="Рисунок 15"/>
          <p:cNvPicPr>
            <a:picLocks noChangeAspect="1"/>
          </p:cNvPicPr>
          <p:nvPr/>
        </p:nvPicPr>
        <p:blipFill>
          <a:blip r:embed="rId5"/>
          <a:stretch>
            <a:fillRect/>
          </a:stretch>
        </p:blipFill>
        <p:spPr>
          <a:xfrm>
            <a:off x="5029304" y="4204976"/>
            <a:ext cx="3540443" cy="1992824"/>
          </a:xfrm>
          <a:prstGeom prst="rect">
            <a:avLst/>
          </a:prstGeom>
          <a:ln>
            <a:noFill/>
          </a:ln>
          <a:effectLst>
            <a:outerShdw blurRad="292100" dist="139700" dir="2700000" algn="tl" rotWithShape="0">
              <a:srgbClr val="333333">
                <a:alpha val="65000"/>
              </a:srgbClr>
            </a:outerShdw>
          </a:effectLst>
        </p:spPr>
      </p:pic>
      <p:pic>
        <p:nvPicPr>
          <p:cNvPr id="17" name="Рисунок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368531" y="1404987"/>
            <a:ext cx="2515121" cy="2515121"/>
          </a:xfrm>
          <a:prstGeom prst="rect">
            <a:avLst/>
          </a:prstGeom>
          <a:ln>
            <a:noFill/>
          </a:ln>
          <a:effectLst>
            <a:outerShdw blurRad="292100" dist="139700" dir="2700000" algn="tl" rotWithShape="0">
              <a:srgbClr val="333333">
                <a:alpha val="65000"/>
              </a:srgbClr>
            </a:outerShdw>
          </a:effectLst>
        </p:spPr>
      </p:pic>
      <p:pic>
        <p:nvPicPr>
          <p:cNvPr id="18" name="Рисунок 17"/>
          <p:cNvPicPr>
            <a:picLocks noChangeAspect="1"/>
          </p:cNvPicPr>
          <p:nvPr/>
        </p:nvPicPr>
        <p:blipFill>
          <a:blip r:embed="rId7"/>
          <a:stretch>
            <a:fillRect/>
          </a:stretch>
        </p:blipFill>
        <p:spPr>
          <a:xfrm>
            <a:off x="470266" y="4190835"/>
            <a:ext cx="4295775" cy="202110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4277772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706988"/>
            <a:ext cx="1352282" cy="1151012"/>
          </a:xfrm>
          <a:prstGeom prst="rect">
            <a:avLst/>
          </a:prstGeom>
        </p:spPr>
      </p:pic>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61502" y="6092617"/>
            <a:ext cx="1132243" cy="696157"/>
          </a:xfrm>
          <a:prstGeom prst="rect">
            <a:avLst/>
          </a:prstGeom>
        </p:spPr>
      </p:pic>
      <p:pic>
        <p:nvPicPr>
          <p:cNvPr id="20" name="Рисунок 19">
            <a:extLst>
              <a:ext uri="{FF2B5EF4-FFF2-40B4-BE49-F238E27FC236}">
                <a16:creationId xmlns:a16="http://schemas.microsoft.com/office/drawing/2014/main" id="{B54F634F-CEC1-43A5-A007-B77C063A902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52282" y="573162"/>
            <a:ext cx="6348933" cy="5133826"/>
          </a:xfrm>
          <a:prstGeom prst="rect">
            <a:avLst/>
          </a:prstGeom>
        </p:spPr>
      </p:pic>
    </p:spTree>
    <p:extLst>
      <p:ext uri="{BB962C8B-B14F-4D97-AF65-F5344CB8AC3E}">
        <p14:creationId xmlns:p14="http://schemas.microsoft.com/office/powerpoint/2010/main" val="1035924575"/>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Тема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1428</TotalTime>
  <Words>310</Words>
  <Application>Microsoft Office PowerPoint</Application>
  <PresentationFormat>Экран (4:3)</PresentationFormat>
  <Paragraphs>37</Paragraphs>
  <Slides>25</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25</vt:i4>
      </vt:variant>
    </vt:vector>
  </HeadingPairs>
  <TitlesOfParts>
    <vt:vector size="31" baseType="lpstr">
      <vt:lpstr>Arial</vt:lpstr>
      <vt:lpstr>Arial Black</vt:lpstr>
      <vt:lpstr>Calibri</vt:lpstr>
      <vt:lpstr>Calibri Light</vt:lpstr>
      <vt:lpstr>Times New Roman</vt:lpstr>
      <vt:lpstr>Тема Office</vt:lpstr>
      <vt:lpstr>Easter in  Great Britain</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Пользователь</cp:lastModifiedBy>
  <cp:revision>176</cp:revision>
  <dcterms:created xsi:type="dcterms:W3CDTF">2022-04-06T14:26:04Z</dcterms:created>
  <dcterms:modified xsi:type="dcterms:W3CDTF">2023-04-08T13:53:43Z</dcterms:modified>
</cp:coreProperties>
</file>