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mpe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9" r:id="rId5"/>
    <p:sldId id="262" r:id="rId6"/>
    <p:sldId id="258" r:id="rId7"/>
    <p:sldId id="268" r:id="rId8"/>
    <p:sldId id="264" r:id="rId9"/>
    <p:sldId id="263" r:id="rId10"/>
    <p:sldId id="269" r:id="rId11"/>
    <p:sldId id="261" r:id="rId12"/>
    <p:sldId id="266" r:id="rId13"/>
    <p:sldId id="270" r:id="rId14"/>
    <p:sldId id="267" r:id="rId1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DE296-52AA-4E96-9EEF-441889E276B8}" type="datetimeFigureOut">
              <a:rPr lang="uk-UA" smtClean="0"/>
              <a:pPr/>
              <a:t>07.10.2023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026E6-B821-4E48-81AA-42D26BE3718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22797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DE296-52AA-4E96-9EEF-441889E276B8}" type="datetimeFigureOut">
              <a:rPr lang="uk-UA" smtClean="0"/>
              <a:pPr/>
              <a:t>07.10.2023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026E6-B821-4E48-81AA-42D26BE3718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54300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DE296-52AA-4E96-9EEF-441889E276B8}" type="datetimeFigureOut">
              <a:rPr lang="uk-UA" smtClean="0"/>
              <a:pPr/>
              <a:t>07.10.2023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026E6-B821-4E48-81AA-42D26BE3718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83487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DE296-52AA-4E96-9EEF-441889E276B8}" type="datetimeFigureOut">
              <a:rPr lang="uk-UA" smtClean="0"/>
              <a:pPr/>
              <a:t>07.10.2023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026E6-B821-4E48-81AA-42D26BE3718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171568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DE296-52AA-4E96-9EEF-441889E276B8}" type="datetimeFigureOut">
              <a:rPr lang="uk-UA" smtClean="0"/>
              <a:pPr/>
              <a:t>07.10.2023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026E6-B821-4E48-81AA-42D26BE3718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391680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DE296-52AA-4E96-9EEF-441889E276B8}" type="datetimeFigureOut">
              <a:rPr lang="uk-UA" smtClean="0"/>
              <a:pPr/>
              <a:t>07.10.2023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026E6-B821-4E48-81AA-42D26BE3718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734726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DE296-52AA-4E96-9EEF-441889E276B8}" type="datetimeFigureOut">
              <a:rPr lang="uk-UA" smtClean="0"/>
              <a:pPr/>
              <a:t>07.10.2023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026E6-B821-4E48-81AA-42D26BE3718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78536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DE296-52AA-4E96-9EEF-441889E276B8}" type="datetimeFigureOut">
              <a:rPr lang="uk-UA" smtClean="0"/>
              <a:pPr/>
              <a:t>07.10.2023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026E6-B821-4E48-81AA-42D26BE3718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319230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DE296-52AA-4E96-9EEF-441889E276B8}" type="datetimeFigureOut">
              <a:rPr lang="uk-UA" smtClean="0"/>
              <a:pPr/>
              <a:t>07.10.2023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026E6-B821-4E48-81AA-42D26BE3718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081917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DE296-52AA-4E96-9EEF-441889E276B8}" type="datetimeFigureOut">
              <a:rPr lang="uk-UA" smtClean="0"/>
              <a:pPr/>
              <a:t>07.10.2023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026E6-B821-4E48-81AA-42D26BE3718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72378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DE296-52AA-4E96-9EEF-441889E276B8}" type="datetimeFigureOut">
              <a:rPr lang="uk-UA" smtClean="0"/>
              <a:pPr/>
              <a:t>07.10.2023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026E6-B821-4E48-81AA-42D26BE3718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290715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DE296-52AA-4E96-9EEF-441889E276B8}" type="datetimeFigureOut">
              <a:rPr lang="uk-UA" smtClean="0"/>
              <a:pPr/>
              <a:t>07.10.2023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026E6-B821-4E48-81AA-42D26BE3718E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090626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3" Type="http://schemas.openxmlformats.org/officeDocument/2006/relationships/image" Target="../media/image4.jpeg"/><Relationship Id="rId21" Type="http://schemas.openxmlformats.org/officeDocument/2006/relationships/image" Target="../media/image22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png"/><Relationship Id="rId2" Type="http://schemas.openxmlformats.org/officeDocument/2006/relationships/image" Target="../media/image3.jpeg"/><Relationship Id="rId16" Type="http://schemas.openxmlformats.org/officeDocument/2006/relationships/image" Target="../media/image17.jpeg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19" Type="http://schemas.openxmlformats.org/officeDocument/2006/relationships/image" Target="../media/image20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microsoft.com/office/2007/relationships/media" Target="../media/media2.mp3"/><Relationship Id="rId7" Type="http://schemas.openxmlformats.org/officeDocument/2006/relationships/image" Target="../media/image37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2.mp3"/><Relationship Id="rId6" Type="http://schemas.openxmlformats.org/officeDocument/2006/relationships/image" Target="../media/image36.gif"/><Relationship Id="rId11" Type="http://schemas.openxmlformats.org/officeDocument/2006/relationships/image" Target="../media/image41.jpeg"/><Relationship Id="rId5" Type="http://schemas.openxmlformats.org/officeDocument/2006/relationships/image" Target="../media/image35.gif"/><Relationship Id="rId10" Type="http://schemas.openxmlformats.org/officeDocument/2006/relationships/image" Target="../media/image40.gif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3.mp3"/><Relationship Id="rId5" Type="http://schemas.openxmlformats.org/officeDocument/2006/relationships/image" Target="../media/image34.png"/><Relationship Id="rId4" Type="http://schemas.microsoft.com/office/2007/relationships/media" Target="../media/media3.mp3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VERI: Razvoj sporta je uslov za razvoj omladine | СРБИН.инфо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69817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10800000" flipH="1" flipV="1">
            <a:off x="1061469" y="1148338"/>
            <a:ext cx="107162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i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     </a:t>
            </a:r>
            <a:r>
              <a:rPr lang="en-US" sz="9600" b="1" i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MY SPORTS  </a:t>
            </a:r>
            <a:endParaRPr lang="uk-UA" sz="96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084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48640" y="339634"/>
            <a:ext cx="11038114" cy="6257109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Рисунок 5" descr="รูปภาพ : กีฬา, การเคลื่อนไหว, การพักผ่อนหย่อนใจ, แสง, ของ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5097" y="1479177"/>
            <a:ext cx="7994470" cy="303826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5152" y="489881"/>
            <a:ext cx="1176348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000" i="1" dirty="0" smtClean="0">
                <a:solidFill>
                  <a:srgbClr val="002060"/>
                </a:solidFill>
                <a:latin typeface="Algerian" panose="04020705040A02060702" pitchFamily="82" charset="0"/>
              </a:rPr>
              <a:t>  </a:t>
            </a:r>
            <a:r>
              <a:rPr lang="en-US" sz="8000" i="1" dirty="0" smtClean="0">
                <a:solidFill>
                  <a:srgbClr val="002060"/>
                </a:solidFill>
                <a:latin typeface="Algerian" panose="04020705040A02060702" pitchFamily="82" charset="0"/>
              </a:rPr>
              <a:t>A SOUND MIND </a:t>
            </a:r>
          </a:p>
          <a:p>
            <a:r>
              <a:rPr lang="en-US" sz="8000" i="1" dirty="0" smtClean="0">
                <a:solidFill>
                  <a:srgbClr val="002060"/>
                </a:solidFill>
                <a:latin typeface="Algerian" panose="04020705040A02060702" pitchFamily="82" charset="0"/>
              </a:rPr>
              <a:t> </a:t>
            </a:r>
          </a:p>
          <a:p>
            <a:endParaRPr lang="en-US" sz="8000" i="1" dirty="0">
              <a:solidFill>
                <a:srgbClr val="002060"/>
              </a:solidFill>
              <a:latin typeface="Algerian" panose="04020705040A02060702" pitchFamily="82" charset="0"/>
            </a:endParaRPr>
          </a:p>
          <a:p>
            <a:endParaRPr lang="en-US" sz="8000" i="1" dirty="0" smtClean="0">
              <a:solidFill>
                <a:srgbClr val="002060"/>
              </a:solidFill>
              <a:latin typeface="Algerian" panose="04020705040A02060702" pitchFamily="82" charset="0"/>
            </a:endParaRPr>
          </a:p>
          <a:p>
            <a:r>
              <a:rPr lang="en-US" sz="8000" i="1" dirty="0" smtClean="0">
                <a:solidFill>
                  <a:srgbClr val="002060"/>
                </a:solidFill>
                <a:latin typeface="Algerian" panose="04020705040A02060702" pitchFamily="82" charset="0"/>
              </a:rPr>
              <a:t>        </a:t>
            </a:r>
            <a:r>
              <a:rPr lang="uk-UA" sz="8000" i="1" dirty="0" smtClean="0">
                <a:solidFill>
                  <a:srgbClr val="002060"/>
                </a:solidFill>
                <a:latin typeface="Algerian" panose="04020705040A02060702" pitchFamily="82" charset="0"/>
              </a:rPr>
              <a:t> </a:t>
            </a:r>
            <a:r>
              <a:rPr lang="en-US" sz="8000" i="1" dirty="0" smtClean="0">
                <a:solidFill>
                  <a:srgbClr val="002060"/>
                </a:solidFill>
                <a:latin typeface="Algerian" panose="04020705040A02060702" pitchFamily="82" charset="0"/>
              </a:rPr>
              <a:t> IN A SOUND BODY</a:t>
            </a:r>
            <a:endParaRPr lang="uk-UA" sz="80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328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ізатдінова Ганна Сергіївна — Вікіпедія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872" y="81239"/>
            <a:ext cx="1967049" cy="2533650"/>
          </a:xfrm>
          <a:prstGeom prst="rect">
            <a:avLst/>
          </a:prstGeom>
        </p:spPr>
      </p:pic>
      <p:pic>
        <p:nvPicPr>
          <p:cNvPr id="3" name="Рисунок 2" descr="Легка атлетика — Вікіпедія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96749" y="2075554"/>
            <a:ext cx="2521132" cy="2599508"/>
          </a:xfrm>
          <a:prstGeom prst="rect">
            <a:avLst/>
          </a:prstGeom>
        </p:spPr>
      </p:pic>
      <p:pic>
        <p:nvPicPr>
          <p:cNvPr id="4" name="Рисунок 3" descr="Category:Long jump - Wikimedia Common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35340" y="568507"/>
            <a:ext cx="1905000" cy="1524000"/>
          </a:xfrm>
          <a:prstGeom prst="rect">
            <a:avLst/>
          </a:prstGeom>
        </p:spPr>
      </p:pic>
      <p:pic>
        <p:nvPicPr>
          <p:cNvPr id="5" name="Рисунок 4" descr="&lt;strong&gt;Карате&lt;/strong&gt; — Википедия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515" y="4427765"/>
            <a:ext cx="2667000" cy="2430235"/>
          </a:xfrm>
          <a:prstGeom prst="rect">
            <a:avLst/>
          </a:prstGeom>
        </p:spPr>
      </p:pic>
      <p:pic>
        <p:nvPicPr>
          <p:cNvPr id="6" name="Рисунок 5" descr="&lt;strong&gt;Волейбол&lt;/strong&gt; — Википедия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44890" y="2435860"/>
            <a:ext cx="3390900" cy="2717800"/>
          </a:xfrm>
          <a:prstGeom prst="rect">
            <a:avLst/>
          </a:prstGeom>
        </p:spPr>
      </p:pic>
      <p:pic>
        <p:nvPicPr>
          <p:cNvPr id="7" name="Рисунок 6" descr="Каким белорусский &lt;strong&gt;баскетбол&lt;/strong&gt; был 20 лет назад - Хартия'97 ...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3986" y="23607"/>
            <a:ext cx="3429000" cy="2190750"/>
          </a:xfrm>
          <a:prstGeom prst="rect">
            <a:avLst/>
          </a:prstGeom>
        </p:spPr>
      </p:pic>
      <p:pic>
        <p:nvPicPr>
          <p:cNvPr id="8" name="Рисунок 7" descr="&lt;strong&gt;Фехтування&lt;/strong&gt; — Вікіпедія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99014" y="4650377"/>
            <a:ext cx="3579223" cy="2207623"/>
          </a:xfrm>
          <a:prstGeom prst="rect">
            <a:avLst/>
          </a:prstGeom>
        </p:spPr>
      </p:pic>
      <p:pic>
        <p:nvPicPr>
          <p:cNvPr id="9" name="Рисунок 8" descr="Скелелазіння — Вікіпедія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2526" y="1816910"/>
            <a:ext cx="2442754" cy="2010508"/>
          </a:xfrm>
          <a:prstGeom prst="rect">
            <a:avLst/>
          </a:prstGeom>
        </p:spPr>
      </p:pic>
      <p:pic>
        <p:nvPicPr>
          <p:cNvPr id="10" name="Рисунок 9" descr="Политики, бизнесмены и любители сыграли в &lt;strong&gt;гольф&lt;/strong&gt; и шахматы ...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50925" y="5298049"/>
            <a:ext cx="1752605" cy="1440152"/>
          </a:xfrm>
          <a:prstGeom prst="rect">
            <a:avLst/>
          </a:prstGeom>
        </p:spPr>
      </p:pic>
      <p:pic>
        <p:nvPicPr>
          <p:cNvPr id="11" name="Рисунок 10" descr="Шарапова Марія Юріївна — Вікіпедія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7469" y="388433"/>
            <a:ext cx="1900647" cy="2190750"/>
          </a:xfrm>
          <a:prstGeom prst="rect">
            <a:avLst/>
          </a:prstGeom>
        </p:spPr>
      </p:pic>
      <p:pic>
        <p:nvPicPr>
          <p:cNvPr id="12" name="Рисунок 11" descr="Спортивная фотосъёмка - съёмка спортивных мероприятий.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3792" y="3501768"/>
            <a:ext cx="3048000" cy="1956816"/>
          </a:xfrm>
          <a:prstGeom prst="rect">
            <a:avLst/>
          </a:prstGeom>
        </p:spPr>
      </p:pic>
      <p:pic>
        <p:nvPicPr>
          <p:cNvPr id="13" name="Рисунок 12" descr="Сара Геккен — Вікіпедія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75472" y="0"/>
            <a:ext cx="1616528" cy="2435860"/>
          </a:xfrm>
          <a:prstGeom prst="rect">
            <a:avLst/>
          </a:prstGeom>
        </p:spPr>
      </p:pic>
      <p:pic>
        <p:nvPicPr>
          <p:cNvPr id="15" name="Рисунок 14" descr="Конфруа, Бенуа — Википедия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37715" y="1977359"/>
            <a:ext cx="1537880" cy="2089846"/>
          </a:xfrm>
          <a:prstGeom prst="rect">
            <a:avLst/>
          </a:prstGeom>
        </p:spPr>
      </p:pic>
      <p:pic>
        <p:nvPicPr>
          <p:cNvPr id="16" name="Рисунок 15" descr="Free Images : hunt seat, english &lt;strong&gt;riding&lt;/strong&gt;, human action ...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81203" y="5315440"/>
            <a:ext cx="3315791" cy="1458781"/>
          </a:xfrm>
          <a:prstGeom prst="rect">
            <a:avLst/>
          </a:prstGeom>
        </p:spPr>
      </p:pic>
      <p:pic>
        <p:nvPicPr>
          <p:cNvPr id="17" name="Рисунок 16" descr="&lt;strong&gt;Swimming&lt;/strong&gt; and study, a balancing act for new teacher - News ...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30072" y="358910"/>
            <a:ext cx="1796690" cy="1551940"/>
          </a:xfrm>
          <a:prstGeom prst="rect">
            <a:avLst/>
          </a:prstGeom>
        </p:spPr>
      </p:pic>
      <p:pic>
        <p:nvPicPr>
          <p:cNvPr id="18" name="Рисунок 17" descr="Nordic &lt;strong&gt;skiing&lt;/strong&gt; - Wikipedia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1514" y="2847704"/>
            <a:ext cx="2028619" cy="1348522"/>
          </a:xfrm>
          <a:prstGeom prst="rect">
            <a:avLst/>
          </a:prstGeom>
        </p:spPr>
      </p:pic>
      <p:pic>
        <p:nvPicPr>
          <p:cNvPr id="19" name="Рисунок 18" descr="&lt;strong&gt;Skateboarding&lt;/strong&gt; 08 | LIGHTING INFO: - AB 1600 bare bulb ...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25367" y="3567421"/>
            <a:ext cx="1386739" cy="1550265"/>
          </a:xfrm>
          <a:prstGeom prst="rect">
            <a:avLst/>
          </a:prstGeom>
        </p:spPr>
      </p:pic>
      <p:pic>
        <p:nvPicPr>
          <p:cNvPr id="20" name="Рисунок 19" descr="Jess Ennis - &lt;strong&gt;Long&lt;/strong&gt; &lt;strong&gt;Jump&lt;/strong&gt; 2 | London Olympics 2012 | By: Will ...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48538" y="1662576"/>
            <a:ext cx="1257638" cy="1313623"/>
          </a:xfrm>
          <a:prstGeom prst="rect">
            <a:avLst/>
          </a:prstGeom>
        </p:spPr>
      </p:pic>
      <p:pic>
        <p:nvPicPr>
          <p:cNvPr id="21" name="Рисунок 20" descr="File:Xx1088 - &lt;strong&gt;Table tennis&lt;/strong&gt; during Seoul Paralympics - 3b ...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39129" y="74029"/>
            <a:ext cx="1330100" cy="903097"/>
          </a:xfrm>
          <a:prstGeom prst="rect">
            <a:avLst/>
          </a:prstGeom>
        </p:spPr>
      </p:pic>
      <p:pic>
        <p:nvPicPr>
          <p:cNvPr id="22" name="Рисунок 21" descr="File:&lt;strong&gt;Boxing&lt;/strong&gt; at the 2016 Summer Olympics, Selimov vs Joyce ...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43059" y="5047211"/>
            <a:ext cx="1175046" cy="1413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177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9141" y="380175"/>
            <a:ext cx="838635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latin typeface="Algerian" panose="04020705040A02060702" pitchFamily="82" charset="0"/>
              </a:rPr>
              <a:t>I AM  FOND </a:t>
            </a:r>
            <a:r>
              <a:rPr lang="en-US" sz="4800" dirty="0" smtClean="0">
                <a:solidFill>
                  <a:srgbClr val="FF0000"/>
                </a:solidFill>
                <a:latin typeface="Algerian" panose="04020705040A02060702" pitchFamily="82" charset="0"/>
              </a:rPr>
              <a:t>OF</a:t>
            </a:r>
            <a:r>
              <a:rPr lang="en-US" sz="4800" dirty="0" smtClean="0">
                <a:latin typeface="Algerian" panose="04020705040A02060702" pitchFamily="82" charset="0"/>
              </a:rPr>
              <a:t>…</a:t>
            </a:r>
          </a:p>
          <a:p>
            <a:endParaRPr lang="en-US" sz="4800" dirty="0">
              <a:latin typeface="Algerian" panose="04020705040A02060702" pitchFamily="82" charset="0"/>
            </a:endParaRPr>
          </a:p>
          <a:p>
            <a:r>
              <a:rPr lang="en-US" sz="4800" dirty="0" smtClean="0">
                <a:latin typeface="Algerian" panose="04020705040A02060702" pitchFamily="82" charset="0"/>
              </a:rPr>
              <a:t>I AM  INTERESTED </a:t>
            </a:r>
            <a:r>
              <a:rPr lang="en-US" sz="4800" dirty="0" smtClean="0">
                <a:solidFill>
                  <a:srgbClr val="FF0000"/>
                </a:solidFill>
                <a:latin typeface="Algerian" panose="04020705040A02060702" pitchFamily="82" charset="0"/>
              </a:rPr>
              <a:t>IN</a:t>
            </a:r>
            <a:r>
              <a:rPr lang="en-US" sz="4800" dirty="0" smtClean="0">
                <a:latin typeface="Algerian" panose="04020705040A02060702" pitchFamily="82" charset="0"/>
              </a:rPr>
              <a:t> …</a:t>
            </a:r>
          </a:p>
          <a:p>
            <a:endParaRPr lang="en-US" sz="4800" dirty="0">
              <a:latin typeface="Algerian" panose="04020705040A02060702" pitchFamily="82" charset="0"/>
            </a:endParaRPr>
          </a:p>
          <a:p>
            <a:r>
              <a:rPr lang="en-US" sz="4800" dirty="0" smtClean="0">
                <a:latin typeface="Algerian" panose="04020705040A02060702" pitchFamily="82" charset="0"/>
              </a:rPr>
              <a:t>I AM  CRAZY </a:t>
            </a:r>
            <a:r>
              <a:rPr lang="en-US" sz="4800" dirty="0" smtClean="0">
                <a:solidFill>
                  <a:srgbClr val="FF0000"/>
                </a:solidFill>
                <a:latin typeface="Algerian" panose="04020705040A02060702" pitchFamily="82" charset="0"/>
              </a:rPr>
              <a:t>ABOUT</a:t>
            </a:r>
            <a:r>
              <a:rPr lang="en-US" sz="4800" dirty="0" smtClean="0">
                <a:latin typeface="Algerian" panose="04020705040A02060702" pitchFamily="82" charset="0"/>
              </a:rPr>
              <a:t> …</a:t>
            </a:r>
          </a:p>
          <a:p>
            <a:endParaRPr lang="en-US" sz="4800" dirty="0">
              <a:latin typeface="Algerian" panose="04020705040A02060702" pitchFamily="82" charset="0"/>
            </a:endParaRPr>
          </a:p>
          <a:p>
            <a:r>
              <a:rPr lang="en-US" sz="4800" dirty="0" smtClean="0">
                <a:latin typeface="Algerian" panose="04020705040A02060702" pitchFamily="82" charset="0"/>
              </a:rPr>
              <a:t>I  AM  GOOD </a:t>
            </a:r>
            <a:r>
              <a:rPr lang="en-US" sz="4800" dirty="0" smtClean="0">
                <a:solidFill>
                  <a:srgbClr val="FF0000"/>
                </a:solidFill>
                <a:latin typeface="Algerian" panose="04020705040A02060702" pitchFamily="82" charset="0"/>
              </a:rPr>
              <a:t>AT</a:t>
            </a:r>
            <a:r>
              <a:rPr lang="en-US" sz="4800" dirty="0" smtClean="0">
                <a:latin typeface="Algerian" panose="04020705040A02060702" pitchFamily="82" charset="0"/>
              </a:rPr>
              <a:t>…</a:t>
            </a:r>
            <a:endParaRPr lang="uk-UA" sz="4800" dirty="0"/>
          </a:p>
        </p:txBody>
      </p:sp>
      <p:pic>
        <p:nvPicPr>
          <p:cNvPr id="3" name="Рисунок 2" descr="Vurgers - Quick mini vegetable sandwich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092" y="3127878"/>
            <a:ext cx="1750422" cy="1938907"/>
          </a:xfrm>
          <a:prstGeom prst="rect">
            <a:avLst/>
          </a:prstGeom>
        </p:spPr>
      </p:pic>
      <p:pic>
        <p:nvPicPr>
          <p:cNvPr id="4" name="Рисунок 3" descr="Metagame.it | M15 - Clash Pack, vediamo di cosa si tratt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5028" y="4583711"/>
            <a:ext cx="1632857" cy="1333764"/>
          </a:xfrm>
          <a:prstGeom prst="rect">
            <a:avLst/>
          </a:prstGeom>
        </p:spPr>
      </p:pic>
      <p:pic>
        <p:nvPicPr>
          <p:cNvPr id="5" name="Рисунок 4" descr="Wonder Female &lt;strong&gt;Emoticon&lt;/strong&gt;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8719" y="1436914"/>
            <a:ext cx="1606731" cy="1690964"/>
          </a:xfrm>
          <a:prstGeom prst="rect">
            <a:avLst/>
          </a:prstGeom>
        </p:spPr>
      </p:pic>
      <p:pic>
        <p:nvPicPr>
          <p:cNvPr id="6" name="Рисунок 5" descr="Famous &lt;strong&gt;Smileys&lt;/strong&gt;: Blink by mondspeer on DeviantAr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091" y="115601"/>
            <a:ext cx="1515292" cy="1321313"/>
          </a:xfrm>
          <a:prstGeom prst="rect">
            <a:avLst/>
          </a:prstGeom>
        </p:spPr>
      </p:pic>
      <p:pic>
        <p:nvPicPr>
          <p:cNvPr id="7" name="Рисунок 6" descr=":AT: &lt;strong&gt;Super&lt;/strong&gt; &lt;strong&gt;Sport&lt;/strong&gt;! by Sadovod-Ogorod on DeviantAr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33162" y="5142142"/>
            <a:ext cx="1384663" cy="1715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646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52697" y="0"/>
            <a:ext cx="125446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843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8905" y="173204"/>
            <a:ext cx="99669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i="1" dirty="0" smtClean="0">
                <a:solidFill>
                  <a:srgbClr val="FF0000"/>
                </a:solidFill>
              </a:rPr>
              <a:t>GYMNASTICS</a:t>
            </a:r>
            <a:r>
              <a:rPr lang="en-US" sz="2800" b="1" i="1" dirty="0" smtClean="0"/>
              <a:t>  </a:t>
            </a:r>
            <a:r>
              <a:rPr lang="en-US" sz="2800" b="1" i="1" dirty="0" smtClean="0">
                <a:solidFill>
                  <a:srgbClr val="0070C0"/>
                </a:solidFill>
              </a:rPr>
              <a:t>RUNNING</a:t>
            </a:r>
            <a:r>
              <a:rPr lang="en-US" sz="2800" b="1" i="1" dirty="0" smtClean="0"/>
              <a:t>  HOCKEY </a:t>
            </a:r>
            <a:r>
              <a:rPr lang="en-US" sz="2800" b="1" i="1" dirty="0" smtClean="0">
                <a:solidFill>
                  <a:schemeClr val="accent4">
                    <a:lumMod val="75000"/>
                  </a:schemeClr>
                </a:solidFill>
              </a:rPr>
              <a:t> FENCING  </a:t>
            </a:r>
            <a:r>
              <a:rPr lang="en-US" sz="2800" b="1" i="1" dirty="0" smtClean="0">
                <a:solidFill>
                  <a:srgbClr val="C00000"/>
                </a:solidFill>
              </a:rPr>
              <a:t>KARATE </a:t>
            </a:r>
            <a:r>
              <a:rPr lang="en-US" sz="2800" b="1" i="1" dirty="0" smtClean="0"/>
              <a:t> </a:t>
            </a:r>
            <a:r>
              <a:rPr lang="en-US" sz="2800" b="1" i="1" dirty="0" smtClean="0">
                <a:solidFill>
                  <a:schemeClr val="accent2">
                    <a:lumMod val="75000"/>
                  </a:schemeClr>
                </a:solidFill>
              </a:rPr>
              <a:t>CLIMBING</a:t>
            </a:r>
            <a:r>
              <a:rPr lang="en-US" sz="2800" b="1" i="1" dirty="0" smtClean="0"/>
              <a:t>  SKATING </a:t>
            </a:r>
            <a:r>
              <a:rPr lang="en-US" sz="2800" b="1" i="1" dirty="0" smtClean="0">
                <a:solidFill>
                  <a:schemeClr val="accent6"/>
                </a:solidFill>
              </a:rPr>
              <a:t> JUMPING </a:t>
            </a:r>
            <a:r>
              <a:rPr lang="en-US" sz="2800" b="1" i="1" dirty="0" smtClean="0">
                <a:solidFill>
                  <a:schemeClr val="bg2">
                    <a:lumMod val="50000"/>
                  </a:schemeClr>
                </a:solidFill>
              </a:rPr>
              <a:t> GOLF   </a:t>
            </a:r>
            <a:r>
              <a:rPr lang="en-US" sz="2800" b="1" i="1" dirty="0" smtClean="0">
                <a:solidFill>
                  <a:srgbClr val="FF0000"/>
                </a:solidFill>
              </a:rPr>
              <a:t>TENNIS</a:t>
            </a:r>
          </a:p>
          <a:p>
            <a:pPr algn="just"/>
            <a:r>
              <a:rPr lang="en-US" sz="2800" b="1" i="1" dirty="0" smtClean="0">
                <a:solidFill>
                  <a:schemeClr val="accent6"/>
                </a:solidFill>
              </a:rPr>
              <a:t>SKIING</a:t>
            </a:r>
            <a:r>
              <a:rPr lang="en-US" sz="2800" b="1" i="1" dirty="0" smtClean="0"/>
              <a:t>  </a:t>
            </a:r>
            <a:r>
              <a:rPr lang="en-US" sz="2800" b="1" i="1" dirty="0" smtClean="0">
                <a:solidFill>
                  <a:schemeClr val="accent2">
                    <a:lumMod val="50000"/>
                  </a:schemeClr>
                </a:solidFill>
              </a:rPr>
              <a:t> BOXING    </a:t>
            </a:r>
            <a:r>
              <a:rPr lang="en-US" sz="2800" b="1" i="1" dirty="0" smtClean="0">
                <a:solidFill>
                  <a:srgbClr val="C00000"/>
                </a:solidFill>
              </a:rPr>
              <a:t>HORSE RIDING      </a:t>
            </a:r>
            <a:r>
              <a:rPr lang="en-US" sz="2800" b="1" i="1" dirty="0" smtClean="0">
                <a:solidFill>
                  <a:srgbClr val="0070C0"/>
                </a:solidFill>
              </a:rPr>
              <a:t>SWIMMING</a:t>
            </a:r>
            <a:r>
              <a:rPr lang="en-US" sz="2800" b="1" i="1" dirty="0" smtClean="0"/>
              <a:t>   VOLLEYBALL   BASKETBALL   </a:t>
            </a:r>
            <a:r>
              <a:rPr lang="en-US" sz="2800" b="1" i="1" dirty="0" smtClean="0">
                <a:solidFill>
                  <a:schemeClr val="tx2"/>
                </a:solidFill>
              </a:rPr>
              <a:t>SKATEBOARDING</a:t>
            </a:r>
            <a:endParaRPr lang="uk-UA" sz="2800" b="1" i="1" dirty="0">
              <a:solidFill>
                <a:schemeClr val="tx2"/>
              </a:solidFill>
            </a:endParaRPr>
          </a:p>
        </p:txBody>
      </p:sp>
      <p:sp>
        <p:nvSpPr>
          <p:cNvPr id="4" name="Пятно 1 3"/>
          <p:cNvSpPr/>
          <p:nvPr/>
        </p:nvSpPr>
        <p:spPr>
          <a:xfrm>
            <a:off x="1214846" y="2377441"/>
            <a:ext cx="3043645" cy="3004456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ятно 1 4"/>
          <p:cNvSpPr/>
          <p:nvPr/>
        </p:nvSpPr>
        <p:spPr>
          <a:xfrm>
            <a:off x="4362993" y="2103120"/>
            <a:ext cx="3722916" cy="3278777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ятно 1 5"/>
          <p:cNvSpPr/>
          <p:nvPr/>
        </p:nvSpPr>
        <p:spPr>
          <a:xfrm>
            <a:off x="8399417" y="2240280"/>
            <a:ext cx="2991397" cy="3004456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/>
          <p:cNvSpPr txBox="1"/>
          <p:nvPr/>
        </p:nvSpPr>
        <p:spPr>
          <a:xfrm>
            <a:off x="2081350" y="3177660"/>
            <a:ext cx="93138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/>
              <a:t>GO            PLAY               DO</a:t>
            </a:r>
            <a:endParaRPr lang="uk-UA" sz="6000" b="1" dirty="0"/>
          </a:p>
        </p:txBody>
      </p:sp>
      <p:pic>
        <p:nvPicPr>
          <p:cNvPr id="7" name="Рисунок 6" descr="Maga Bianca - &lt;strong&gt;Super&lt;/strong&gt; Mario Wiki, l'enciclopedia italian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29109" y="5244736"/>
            <a:ext cx="1214846" cy="145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994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88274" y="75358"/>
            <a:ext cx="103327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>
                <a:latin typeface="Curlz MT" panose="04040404050702020202" pitchFamily="82" charset="0"/>
              </a:rPr>
              <a:t>      </a:t>
            </a:r>
            <a:r>
              <a:rPr lang="en-US" sz="6600" b="1" i="1" dirty="0" smtClean="0">
                <a:solidFill>
                  <a:srgbClr val="00B0F0"/>
                </a:solidFill>
                <a:latin typeface="Curlz MT" panose="04040404050702020202" pitchFamily="82" charset="0"/>
              </a:rPr>
              <a:t>GUESS THE SPORT</a:t>
            </a:r>
            <a:endParaRPr lang="uk-UA" sz="6600" b="1" i="1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8274" y="1386178"/>
            <a:ext cx="9601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48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A table, a ball, a</a:t>
            </a:r>
            <a:r>
              <a:rPr lang="en-US" sz="4800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en-US" sz="4800" b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bat</a:t>
            </a:r>
            <a:r>
              <a:rPr lang="en-US" sz="4800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en-US" sz="48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…</a:t>
            </a:r>
          </a:p>
          <a:p>
            <a:pPr marL="285750" indent="-285750">
              <a:buFontTx/>
              <a:buChar char="-"/>
            </a:pPr>
            <a:r>
              <a:rPr lang="en-US" sz="4800" dirty="0">
                <a:latin typeface="Andalus" panose="02020603050405020304" pitchFamily="18" charset="-78"/>
                <a:cs typeface="Andalus" panose="02020603050405020304" pitchFamily="18" charset="-78"/>
              </a:rPr>
              <a:t>I</a:t>
            </a:r>
            <a:r>
              <a:rPr lang="en-US" sz="48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ce, a stick,</a:t>
            </a:r>
            <a:r>
              <a:rPr lang="en-US" sz="4800" b="1" dirty="0" smtClean="0">
                <a:latin typeface="Andalus" panose="02020603050405020304" pitchFamily="18" charset="-78"/>
                <a:cs typeface="Andalus" panose="02020603050405020304" pitchFamily="18" charset="-78"/>
              </a:rPr>
              <a:t> a </a:t>
            </a:r>
            <a:r>
              <a:rPr lang="en-US" sz="4800" b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puck</a:t>
            </a:r>
            <a:r>
              <a:rPr lang="en-US" sz="4800" b="1" dirty="0" smtClean="0"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en-US" sz="48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…</a:t>
            </a:r>
          </a:p>
          <a:p>
            <a:pPr marL="285750" indent="-285750">
              <a:buFontTx/>
              <a:buChar char="-"/>
            </a:pPr>
            <a:r>
              <a:rPr lang="en-US" sz="4800" dirty="0">
                <a:latin typeface="Andalus" panose="02020603050405020304" pitchFamily="18" charset="-78"/>
                <a:cs typeface="Andalus" panose="02020603050405020304" pitchFamily="18" charset="-78"/>
              </a:rPr>
              <a:t>S</a:t>
            </a:r>
            <a:r>
              <a:rPr lang="en-US" sz="48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kis, a slope, </a:t>
            </a:r>
            <a:r>
              <a:rPr lang="en-US" sz="4800" b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goggles</a:t>
            </a:r>
            <a:r>
              <a:rPr lang="en-US" sz="48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 …</a:t>
            </a:r>
          </a:p>
          <a:p>
            <a:pPr marL="285750" indent="-285750">
              <a:buFontTx/>
              <a:buChar char="-"/>
            </a:pPr>
            <a:r>
              <a:rPr lang="en-US" sz="48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A bike, a </a:t>
            </a:r>
            <a:r>
              <a:rPr lang="en-US" sz="4800" b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helmet</a:t>
            </a:r>
            <a:r>
              <a:rPr lang="en-US" sz="48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, a mountain …</a:t>
            </a:r>
          </a:p>
          <a:p>
            <a:pPr marL="285750" indent="-285750">
              <a:buFontTx/>
              <a:buChar char="-"/>
            </a:pPr>
            <a:r>
              <a:rPr lang="en-US" sz="48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A boat, a lake, </a:t>
            </a:r>
            <a:r>
              <a:rPr lang="en-US" sz="4800" b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oars</a:t>
            </a:r>
            <a:r>
              <a:rPr lang="en-US" sz="48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 …</a:t>
            </a:r>
            <a:endParaRPr lang="uk-UA" sz="4800" dirty="0">
              <a:cs typeface="Andalus" panose="02020603050405020304" pitchFamily="18" charset="-78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 flipV="1">
            <a:off x="354874" y="1131100"/>
            <a:ext cx="11399519" cy="4650382"/>
          </a:xfrm>
          <a:prstGeom prst="roundRect">
            <a:avLst/>
          </a:prstGeom>
          <a:noFill/>
          <a:ln w="28575"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29342" y="4329854"/>
            <a:ext cx="1902006" cy="1044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24988" y="5984306"/>
            <a:ext cx="99277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i="1" dirty="0" smtClean="0">
                <a:solidFill>
                  <a:srgbClr val="C00000"/>
                </a:solidFill>
                <a:latin typeface="Bradley Hand ITC" panose="03070402050302030203" pitchFamily="66" charset="0"/>
              </a:rPr>
              <a:t>WE NEED … FOR …</a:t>
            </a:r>
            <a:endParaRPr lang="uk-UA" sz="48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11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281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318274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48800" y="5484223"/>
            <a:ext cx="260604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544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5 - Дорожка 15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339771" y="5825944"/>
            <a:ext cx="609600" cy="6096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94554" y="4347411"/>
            <a:ext cx="4161677" cy="199412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699" y="3121979"/>
            <a:ext cx="3334260" cy="25995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57509" y="194395"/>
            <a:ext cx="2552631" cy="24585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21472" y="1560856"/>
            <a:ext cx="2819670" cy="2581275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195942" y="230640"/>
            <a:ext cx="11874137" cy="630936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106" y="230640"/>
            <a:ext cx="2756263" cy="22598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78925" y="2814917"/>
            <a:ext cx="2612571" cy="18395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465873" y="548844"/>
            <a:ext cx="56543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en-US" sz="3200" b="1" dirty="0" smtClean="0">
                <a:latin typeface="Chiller" panose="04020404031007020602" pitchFamily="82" charset="0"/>
              </a:rPr>
              <a:t> What sport is not mentioned in the text?</a:t>
            </a:r>
          </a:p>
          <a:p>
            <a:pPr algn="just"/>
            <a:r>
              <a:rPr lang="en-US" sz="3200" b="1" dirty="0" smtClean="0">
                <a:latin typeface="Chiller" panose="04020404031007020602" pitchFamily="82" charset="0"/>
              </a:rPr>
              <a:t>-  What sport is typically British?</a:t>
            </a:r>
            <a:endParaRPr lang="uk-UA" sz="3200" b="1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5211" y="4560283"/>
            <a:ext cx="3084868" cy="2011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4037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9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727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459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9885"/>
            <a:ext cx="12283440" cy="68150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flipH="1">
            <a:off x="8817430" y="6459053"/>
            <a:ext cx="3779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</a:rPr>
              <a:t>WIFE CARRYING</a:t>
            </a:r>
            <a:endParaRPr lang="uk-UA" sz="2400" b="1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22913" y="91440"/>
            <a:ext cx="30436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</a:rPr>
              <a:t>SPORT WITH NO CLOTHES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32960" y="4614761"/>
            <a:ext cx="292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EXTREME IRONING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51269" y="6408670"/>
            <a:ext cx="2638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</a:rPr>
              <a:t>ZORBING</a:t>
            </a:r>
            <a:endParaRPr lang="uk-UA" sz="2400" b="1" dirty="0">
              <a:solidFill>
                <a:srgbClr val="00B0F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9235" y="6408670"/>
            <a:ext cx="2303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OIL WRESTLING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188" y="4283725"/>
            <a:ext cx="3213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4"/>
                </a:solidFill>
              </a:rPr>
              <a:t>BED RACING</a:t>
            </a:r>
            <a:endParaRPr lang="uk-UA" sz="2400" b="1" dirty="0">
              <a:solidFill>
                <a:schemeClr val="accent4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53943" y="600891"/>
            <a:ext cx="15283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CHESS BOXING</a:t>
            </a:r>
            <a:endParaRPr lang="uk-UA" sz="16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4319" y="29885"/>
            <a:ext cx="2090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GURNING</a:t>
            </a:r>
            <a:endParaRPr lang="uk-UA" sz="24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291355" y="1933302"/>
            <a:ext cx="1724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BOSSABALL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814560" y="-13063"/>
            <a:ext cx="2468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POOHSTICKS</a:t>
            </a:r>
            <a:endParaRPr lang="uk-U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731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655320"/>
          </a:xfrm>
        </p:spPr>
        <p:txBody>
          <a:bodyPr/>
          <a:lstStyle/>
          <a:p>
            <a:r>
              <a:rPr lang="en-US" sz="3600" b="1" i="1" dirty="0" smtClean="0">
                <a:solidFill>
                  <a:srgbClr val="FF0000"/>
                </a:solidFill>
                <a:latin typeface="Chiller" panose="04020404031007020602" pitchFamily="82" charset="0"/>
              </a:rPr>
              <a:t>MY FAVOURITE SPORT</a:t>
            </a:r>
            <a:endParaRPr lang="uk-UA" sz="3600" b="1" i="1" dirty="0">
              <a:solidFill>
                <a:srgbClr val="FF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2920" y="1219200"/>
            <a:ext cx="4389120" cy="522732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algn="just"/>
            <a:r>
              <a:rPr lang="en-US" sz="2400" i="1" u="sng" dirty="0"/>
              <a:t> </a:t>
            </a:r>
            <a:r>
              <a:rPr lang="en-US" sz="2400" i="1" u="sng" dirty="0" smtClean="0"/>
              <a:t>DANCING </a:t>
            </a:r>
            <a:r>
              <a:rPr lang="en-US" sz="2400" i="1" dirty="0" smtClean="0"/>
              <a:t>is my </a:t>
            </a:r>
            <a:r>
              <a:rPr lang="en-US" sz="2400" i="1" dirty="0" err="1" smtClean="0"/>
              <a:t>favourite</a:t>
            </a:r>
            <a:r>
              <a:rPr lang="en-US" sz="2400" i="1" dirty="0" smtClean="0"/>
              <a:t> sport.</a:t>
            </a:r>
          </a:p>
          <a:p>
            <a:pPr algn="just"/>
            <a:r>
              <a:rPr lang="en-US" sz="2400" i="1" dirty="0"/>
              <a:t> </a:t>
            </a:r>
            <a:r>
              <a:rPr lang="en-US" sz="2400" i="1" dirty="0" smtClean="0"/>
              <a:t>It is great and </a:t>
            </a:r>
            <a:r>
              <a:rPr lang="en-US" sz="2400" i="1" u="sng" dirty="0" smtClean="0"/>
              <a:t>funny</a:t>
            </a:r>
            <a:r>
              <a:rPr lang="en-US" sz="2400" i="1" dirty="0" smtClean="0"/>
              <a:t>.</a:t>
            </a:r>
          </a:p>
          <a:p>
            <a:pPr algn="just"/>
            <a:r>
              <a:rPr lang="en-US" sz="2400" i="1" dirty="0"/>
              <a:t> </a:t>
            </a:r>
            <a:r>
              <a:rPr lang="en-US" sz="2400" i="1" dirty="0" smtClean="0"/>
              <a:t>I feel </a:t>
            </a:r>
            <a:r>
              <a:rPr lang="en-US" sz="2400" i="1" u="sng" dirty="0" smtClean="0"/>
              <a:t>happy</a:t>
            </a:r>
            <a:r>
              <a:rPr lang="en-US" sz="2400" i="1" dirty="0" smtClean="0"/>
              <a:t> when I go in for </a:t>
            </a:r>
            <a:r>
              <a:rPr lang="en-US" sz="2400" i="1" u="sng" dirty="0" smtClean="0"/>
              <a:t>dancing</a:t>
            </a:r>
            <a:r>
              <a:rPr lang="en-US" sz="2400" i="1" dirty="0" smtClean="0"/>
              <a:t>.</a:t>
            </a:r>
          </a:p>
          <a:p>
            <a:pPr algn="just"/>
            <a:r>
              <a:rPr lang="en-US" sz="2400" i="1" dirty="0"/>
              <a:t> </a:t>
            </a:r>
            <a:r>
              <a:rPr lang="en-US" sz="2400" i="1" dirty="0" smtClean="0"/>
              <a:t>My coach is very </a:t>
            </a:r>
            <a:r>
              <a:rPr lang="en-US" sz="2400" i="1" u="sng" dirty="0" smtClean="0"/>
              <a:t>patient</a:t>
            </a:r>
            <a:r>
              <a:rPr lang="en-US" sz="2400" i="1" dirty="0" smtClean="0"/>
              <a:t>.</a:t>
            </a:r>
          </a:p>
          <a:p>
            <a:pPr algn="just"/>
            <a:r>
              <a:rPr lang="en-US" sz="2400" i="1" dirty="0"/>
              <a:t> </a:t>
            </a:r>
            <a:r>
              <a:rPr lang="en-US" sz="2400" i="1" dirty="0" smtClean="0"/>
              <a:t>I train </a:t>
            </a:r>
            <a:r>
              <a:rPr lang="en-US" sz="2400" i="1" u="sng" dirty="0" smtClean="0"/>
              <a:t>three times </a:t>
            </a:r>
            <a:r>
              <a:rPr lang="en-US" sz="2400" i="1" dirty="0" smtClean="0"/>
              <a:t>a week.</a:t>
            </a:r>
          </a:p>
          <a:p>
            <a:pPr algn="just"/>
            <a:r>
              <a:rPr lang="en-US" sz="2400" i="1" dirty="0"/>
              <a:t> </a:t>
            </a:r>
            <a:r>
              <a:rPr lang="en-US" sz="2400" i="1" dirty="0" smtClean="0"/>
              <a:t>I often take part in the </a:t>
            </a:r>
            <a:r>
              <a:rPr lang="en-US" sz="2400" i="1" u="sng" dirty="0" smtClean="0"/>
              <a:t>dancing competitions.</a:t>
            </a:r>
          </a:p>
          <a:p>
            <a:pPr algn="just"/>
            <a:r>
              <a:rPr lang="en-US" sz="2400" i="1" dirty="0"/>
              <a:t> </a:t>
            </a:r>
            <a:r>
              <a:rPr lang="en-US" sz="2400" i="1" dirty="0" smtClean="0"/>
              <a:t>I do sport because I want to</a:t>
            </a:r>
            <a:r>
              <a:rPr lang="en-US" sz="2400" i="1" u="sng" dirty="0" smtClean="0"/>
              <a:t> keep fit.</a:t>
            </a:r>
          </a:p>
          <a:p>
            <a:r>
              <a:rPr lang="en-US" sz="2000" dirty="0"/>
              <a:t> </a:t>
            </a:r>
            <a:endParaRPr lang="uk-UA" dirty="0"/>
          </a:p>
        </p:txBody>
      </p:sp>
      <p:pic>
        <p:nvPicPr>
          <p:cNvPr id="9" name="Рисунок 8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810" b="13810"/>
          <a:stretch>
            <a:fillRect/>
          </a:stretch>
        </p:blipFill>
        <p:spPr>
          <a:xfrm>
            <a:off x="5699760" y="655321"/>
            <a:ext cx="5852160" cy="4922519"/>
          </a:xfrm>
        </p:spPr>
      </p:pic>
      <p:sp>
        <p:nvSpPr>
          <p:cNvPr id="10" name="TextBox 9"/>
          <p:cNvSpPr txBox="1"/>
          <p:nvPr/>
        </p:nvSpPr>
        <p:spPr>
          <a:xfrm>
            <a:off x="685800" y="5791200"/>
            <a:ext cx="11003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Football, basketball, running, jumping, active, proud, kind, talented, dangerous</a:t>
            </a:r>
            <a:r>
              <a:rPr lang="en-US" sz="2400" b="1" smtClean="0"/>
              <a:t>, fast, </a:t>
            </a:r>
            <a:r>
              <a:rPr lang="en-US" sz="2400" b="1" dirty="0" smtClean="0"/>
              <a:t>every day, four times, win, look sporty, get a medal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xmlns="" val="286569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32559" y="441959"/>
            <a:ext cx="9646921" cy="5913121"/>
          </a:xfrm>
          <a:prstGeom prst="rect">
            <a:avLst/>
          </a:prstGeom>
        </p:spPr>
      </p:pic>
      <p:pic>
        <p:nvPicPr>
          <p:cNvPr id="3" name="queen_-_we_are_the_champions (mp3cut.net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391886" y="59283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9129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7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485</TotalTime>
  <Words>238</Words>
  <Application>Microsoft Office PowerPoint</Application>
  <PresentationFormat>Произвольный</PresentationFormat>
  <Paragraphs>46</Paragraphs>
  <Slides>14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MY FAVOURITE SPORT</vt:lpstr>
      <vt:lpstr>Слайд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 Windows</cp:lastModifiedBy>
  <cp:revision>47</cp:revision>
  <dcterms:created xsi:type="dcterms:W3CDTF">2021-11-05T16:04:31Z</dcterms:created>
  <dcterms:modified xsi:type="dcterms:W3CDTF">2023-10-07T15:00:11Z</dcterms:modified>
</cp:coreProperties>
</file>