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1" r:id="rId8"/>
    <p:sldId id="266" r:id="rId9"/>
    <p:sldId id="262" r:id="rId10"/>
    <p:sldId id="263" r:id="rId11"/>
    <p:sldId id="264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7F32D4-1A78-AC9B-297E-26C08A0280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4001811-32E7-EB9D-3E51-EA346E0032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98541BB-982F-933F-8452-3F2AC1479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70AFE-AA1A-BB49-AE12-0A7CA608A813}" type="datetimeFigureOut">
              <a:rPr lang="ru-UA" smtClean="0"/>
              <a:t>14.11.2023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64B16FC-88AF-54DB-AF42-6FAF0314A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8B1462D-732D-8A1A-9634-8D8A5EF16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1EB3-517F-504A-8DEC-02FEB0547AB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917974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8CC11F-3881-BFC3-0AFC-A75772AA1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C28C22-0549-209B-1A27-8D33EAA918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606B37E-2B82-A668-A207-2FB6EF27E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70AFE-AA1A-BB49-AE12-0A7CA608A813}" type="datetimeFigureOut">
              <a:rPr lang="ru-UA" smtClean="0"/>
              <a:t>14.11.2023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E11CB5-D95A-CF65-63DC-5F4C7AB510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8944C0B-0143-F921-3674-611D8B62E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1EB3-517F-504A-8DEC-02FEB0547AB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80143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79704F-69A9-6907-E1E8-0D5330E87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83A848F-93B7-1023-A2A7-EC588AAC1D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201E3D2-D867-923F-74D0-0E228AF7B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70AFE-AA1A-BB49-AE12-0A7CA608A813}" type="datetimeFigureOut">
              <a:rPr lang="ru-UA" smtClean="0"/>
              <a:t>14.11.2023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3CE3BAF-3688-C575-73C6-A98BC6891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A036B8B-C637-9781-B655-2292574FB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1EB3-517F-504A-8DEC-02FEB0547AB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609444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476ACD-7020-1225-24CB-9EAA07941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735F04C-2C80-01D5-6506-B03D73FF90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30319C5-EE89-C2D6-306D-8755F90D60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6D4816B-07E8-6449-F800-741BF2E08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70AFE-AA1A-BB49-AE12-0A7CA608A813}" type="datetimeFigureOut">
              <a:rPr lang="ru-UA" smtClean="0"/>
              <a:t>14.11.2023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373241D-FEF6-6CE1-B9DE-2BAE0D99E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EA335EF-5958-765C-CC73-EAB4A7023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1EB3-517F-504A-8DEC-02FEB0547AB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29281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FDBF3A-69BF-7B43-5BAE-F5620C98D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3835482-80C3-C861-5137-804F28F7D1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9B647AD-C829-7FCF-33EC-2E096895C6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6631658-79D4-B919-A17A-11BA2D9526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574E6AD-FEFA-00DC-C028-B088C16174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1CD98FA-C989-B6A2-47F7-B5810B14A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70AFE-AA1A-BB49-AE12-0A7CA608A813}" type="datetimeFigureOut">
              <a:rPr lang="ru-UA" smtClean="0"/>
              <a:t>14.11.2023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F465EF6-347D-575F-970A-2A7F262D5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D2B0354-035D-3C2A-2EBC-2979BDDA0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1EB3-517F-504A-8DEC-02FEB0547AB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353355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7EEC16-4004-2D7A-9B93-D39601F52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3B9678B-FF11-072F-0637-EF1C03D58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70AFE-AA1A-BB49-AE12-0A7CA608A813}" type="datetimeFigureOut">
              <a:rPr lang="ru-UA" smtClean="0"/>
              <a:t>14.11.2023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BA9D76B-B9F0-7139-44BA-EDA4EDDFA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845F6FB-67AE-07A7-5332-A52165260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1EB3-517F-504A-8DEC-02FEB0547AB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621873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0158020-C57D-C48C-7BC0-0B62F5A9B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70AFE-AA1A-BB49-AE12-0A7CA608A813}" type="datetimeFigureOut">
              <a:rPr lang="ru-UA" smtClean="0"/>
              <a:t>14.11.2023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54D7804-E5E6-5F88-8886-98E328ADBB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DE2D4E7-E744-150A-FCD4-C9D945FE3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1EB3-517F-504A-8DEC-02FEB0547AB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55121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935045-3899-392F-D878-2B616444F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7067D9-C010-F265-E745-56F0667F5B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55646D5-0452-E080-AC57-23C43DCE15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16EEC90-F5F9-1D41-AAB2-B0F638B91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70AFE-AA1A-BB49-AE12-0A7CA608A813}" type="datetimeFigureOut">
              <a:rPr lang="ru-UA" smtClean="0"/>
              <a:t>14.11.2023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68D6E23-ACF8-F938-AD04-5FBB03F25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A8AC9D0-40F4-01CF-AAAC-64120D397C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1EB3-517F-504A-8DEC-02FEB0547AB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498781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DFCBB4-8668-C655-5586-58E43D2F6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39DC916-3952-C249-EDD1-6FAB2107A7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D049040-C201-0FC5-A2CF-F21B016150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1F304FA-FE39-2EC5-5170-47818F4BD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70AFE-AA1A-BB49-AE12-0A7CA608A813}" type="datetimeFigureOut">
              <a:rPr lang="ru-UA" smtClean="0"/>
              <a:t>14.11.2023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D699A95-67BE-FEEC-669A-83A4E103E1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902F792-94CE-1863-EA03-8237A4193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1EB3-517F-504A-8DEC-02FEB0547AB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04488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37FC2C-A992-34BE-AD9A-2AC5BEC3A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A1318B2-D9EB-E61A-E8D7-01513696DB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A035CD7-7A1C-C5F1-2B61-BA872FD8DE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70AFE-AA1A-BB49-AE12-0A7CA608A813}" type="datetimeFigureOut">
              <a:rPr lang="ru-UA" smtClean="0"/>
              <a:t>14.11.2023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3DD603E-C395-626D-553B-AC8F117CB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663BF61-1517-0CFA-671C-FE4DFC94D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1EB3-517F-504A-8DEC-02FEB0547AB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249892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BE2450D-4801-2959-1F2C-96089AC1DC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953BC7F-007B-9615-1D00-1D59EBC4C5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B504A4F-AE46-E298-CF90-6DCC60595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70AFE-AA1A-BB49-AE12-0A7CA608A813}" type="datetimeFigureOut">
              <a:rPr lang="ru-UA" smtClean="0"/>
              <a:t>14.11.2023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71D486F-ED40-E31D-03A6-07732ED97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90CC7B0-5C88-6CD9-6C17-A28B5E1C6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1EB3-517F-504A-8DEC-02FEB0547AB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02162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644D69-9F44-B373-DB4E-CB1CEF59B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8111942-74F8-B1BF-45F5-201BCDA40C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CF1EDD5-4A5E-C144-2A9B-17B90B735A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F70AFE-AA1A-BB49-AE12-0A7CA608A813}" type="datetimeFigureOut">
              <a:rPr lang="ru-UA" smtClean="0"/>
              <a:t>14.11.2023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A85E147-6FC5-4FD0-56E8-AD58EC91F3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991AF49-D039-F2AA-9246-29F627D7E5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F1EB3-517F-504A-8DEC-02FEB0547AB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55815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DAC49-36BB-D386-0F36-699C54B765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009316" y="0"/>
            <a:ext cx="10173368" cy="6912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342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7DAC88E-28A5-DA65-0533-76C36523C1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-1"/>
            <a:ext cx="9785684" cy="6849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954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6BB6EA0-0984-4EBE-20A7-CB1DEA09F3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012" y="203868"/>
            <a:ext cx="11932988" cy="6450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397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6AA1908-C1FC-6E15-5574-EB17618967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04" y="60158"/>
            <a:ext cx="11765296" cy="6737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196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D57FF6F-D84A-541D-A3ED-6D166A8FE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44915"/>
            <a:ext cx="11687236" cy="266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161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68D4A96-2731-3DA8-721D-7927376859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553" y="170447"/>
            <a:ext cx="11262894" cy="6517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8430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DE028D4-5982-5D48-34CD-6DCF3277A0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462" y="337552"/>
            <a:ext cx="11785076" cy="6182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481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6FFF59B-FCC7-AAD3-1DA2-9EA7267581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265" y="370973"/>
            <a:ext cx="11271470" cy="6116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9022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FD487AD-1FBC-F80A-5894-94A5D6804B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598" y="274053"/>
            <a:ext cx="11300804" cy="6583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3661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0464CD6-99E8-6AC9-E4A6-544FC27720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354" y="330868"/>
            <a:ext cx="11419291" cy="6196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5812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0F72A8C-1D76-CC62-1B58-85270B0BDF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044" y="407235"/>
            <a:ext cx="10767912" cy="604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9940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CF81F53-6DE6-E6B2-EE89-43186E591E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277" y="0"/>
            <a:ext cx="11565445" cy="658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8058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391020A-741D-32DA-9D68-2BA90F9857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71" y="314159"/>
            <a:ext cx="11628057" cy="6497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6269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51D2DA5-8DEB-CEB0-5CA1-F60CC60818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320" y="330033"/>
            <a:ext cx="10997360" cy="6197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8978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2A27132A-B541-A198-7CC7-32EBCAAE9E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0198" y="364678"/>
            <a:ext cx="11151603" cy="6128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1184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E70DBA5-7ADE-216E-8E9D-E5657D1819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591" y="220579"/>
            <a:ext cx="11169383" cy="6229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0196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6A772BC-6B2D-964F-78F6-BAAC0880D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74" y="427121"/>
            <a:ext cx="11732252" cy="535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1809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06F907D-56C5-9235-D2D1-ED72EC1E5B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000" y="-28988"/>
            <a:ext cx="7874000" cy="6886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55760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Широкоэкранный</PresentationFormat>
  <Slides>18</Slides>
  <Notes>0</Notes>
  <HiddenSlides>0</HiddenSlide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 Дронова</dc:creator>
  <cp:lastModifiedBy>Юлия Дронова</cp:lastModifiedBy>
  <cp:revision>2</cp:revision>
  <dcterms:created xsi:type="dcterms:W3CDTF">2023-11-14T06:26:54Z</dcterms:created>
  <dcterms:modified xsi:type="dcterms:W3CDTF">2023-11-14T07:01:52Z</dcterms:modified>
</cp:coreProperties>
</file>