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62" r:id="rId2"/>
    <p:sldId id="263" r:id="rId3"/>
    <p:sldId id="264" r:id="rId4"/>
    <p:sldId id="270" r:id="rId5"/>
    <p:sldId id="271" r:id="rId6"/>
    <p:sldId id="265" r:id="rId7"/>
    <p:sldId id="266" r:id="rId8"/>
    <p:sldId id="267" r:id="rId9"/>
    <p:sldId id="269"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3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ru-RU" smtClean="0"/>
              <a:t>Образец заголовка</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3D8673BC-908B-44C0-8C70-04D01D0C197A}" type="datetimeFigureOut">
              <a:rPr lang="ru-RU" smtClean="0"/>
              <a:t>22.10.2022</a:t>
            </a:fld>
            <a:endParaRPr lang="ru-RU"/>
          </a:p>
        </p:txBody>
      </p:sp>
      <p:sp>
        <p:nvSpPr>
          <p:cNvPr id="5" name="Footer Placeholder 4"/>
          <p:cNvSpPr>
            <a:spLocks noGrp="1"/>
          </p:cNvSpPr>
          <p:nvPr>
            <p:ph type="ftr" sz="quarter" idx="11"/>
          </p:nvPr>
        </p:nvSpPr>
        <p:spPr>
          <a:xfrm>
            <a:off x="1174044" y="5357592"/>
            <a:ext cx="5034845" cy="365125"/>
          </a:xfrm>
        </p:spPr>
        <p:txBody>
          <a:bodyPr/>
          <a:lstStyle/>
          <a:p>
            <a:endParaRPr lang="ru-RU"/>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927FE1AB-0798-494C-95E0-FBCDBA54F06D}"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3D8673BC-908B-44C0-8C70-04D01D0C197A}" type="datetimeFigureOut">
              <a:rPr lang="ru-RU" smtClean="0"/>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7FE1AB-0798-494C-95E0-FBCDBA54F06D}"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D8673BC-908B-44C0-8C70-04D01D0C197A}" type="datetimeFigureOut">
              <a:rPr lang="ru-RU" smtClean="0"/>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7FE1AB-0798-494C-95E0-FBCDBA54F06D}"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3D8673BC-908B-44C0-8C70-04D01D0C197A}" type="datetimeFigureOut">
              <a:rPr lang="ru-RU" smtClean="0"/>
              <a:t>22.10.2022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27FE1AB-0798-494C-95E0-FBCDBA54F06D}" type="slidenum">
              <a:rPr lang="ru-RU" smtClean="0"/>
              <a:t>‹#›</a:t>
            </a:fld>
            <a:endParaRPr lang="ru-RU"/>
          </a:p>
        </p:txBody>
      </p:sp>
      <p:sp>
        <p:nvSpPr>
          <p:cNvPr id="9" name="Content Placeholder 8"/>
          <p:cNvSpPr>
            <a:spLocks noGrp="1"/>
          </p:cNvSpPr>
          <p:nvPr>
            <p:ph sz="quarter" idx="13"/>
          </p:nvPr>
        </p:nvSpPr>
        <p:spPr>
          <a:xfrm>
            <a:off x="1298448" y="2121407"/>
            <a:ext cx="3200400" cy="360273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3D8673BC-908B-44C0-8C70-04D01D0C197A}" type="datetimeFigureOut">
              <a:rPr lang="ru-RU" smtClean="0"/>
              <a:t>22.10.2022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27FE1AB-0798-494C-95E0-FBCDBA54F06D}" type="slidenum">
              <a:rPr lang="ru-RU" smtClean="0"/>
              <a:t>‹#›</a:t>
            </a:fld>
            <a:endParaRPr lang="ru-RU"/>
          </a:p>
        </p:txBody>
      </p:sp>
      <p:sp>
        <p:nvSpPr>
          <p:cNvPr id="11" name="Content Placeholder 10"/>
          <p:cNvSpPr>
            <a:spLocks noGrp="1"/>
          </p:cNvSpPr>
          <p:nvPr>
            <p:ph sz="quarter" idx="13"/>
          </p:nvPr>
        </p:nvSpPr>
        <p:spPr>
          <a:xfrm>
            <a:off x="1298448" y="2944368"/>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3D8673BC-908B-44C0-8C70-04D01D0C197A}" type="datetimeFigureOut">
              <a:rPr lang="ru-RU" smtClean="0"/>
              <a:t>22.10.2022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27FE1AB-0798-494C-95E0-FBCDBA54F06D}"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8673BC-908B-44C0-8C70-04D01D0C197A}" type="datetimeFigureOut">
              <a:rPr lang="ru-RU" smtClean="0"/>
              <a:t>22.10.2022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927FE1AB-0798-494C-95E0-FBCDBA54F06D}"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ru-RU" smtClean="0"/>
              <a:t>Образец заголовка</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1698" y="5885672"/>
            <a:ext cx="1213821" cy="365125"/>
          </a:xfrm>
        </p:spPr>
        <p:txBody>
          <a:bodyPr/>
          <a:lstStyle/>
          <a:p>
            <a:fld id="{3D8673BC-908B-44C0-8C70-04D01D0C197A}" type="datetimeFigureOut">
              <a:rPr lang="ru-RU" smtClean="0"/>
              <a:t>22.10.2022</a:t>
            </a:fld>
            <a:endParaRPr lang="ru-RU"/>
          </a:p>
        </p:txBody>
      </p:sp>
      <p:sp>
        <p:nvSpPr>
          <p:cNvPr id="6" name="Footer Placeholder 5"/>
          <p:cNvSpPr>
            <a:spLocks noGrp="1"/>
          </p:cNvSpPr>
          <p:nvPr>
            <p:ph type="ftr" sz="quarter" idx="11"/>
          </p:nvPr>
        </p:nvSpPr>
        <p:spPr>
          <a:xfrm rot="-60000">
            <a:off x="914554" y="5829261"/>
            <a:ext cx="3522607" cy="365125"/>
          </a:xfrm>
        </p:spPr>
        <p:txBody>
          <a:bodyPr/>
          <a:lstStyle/>
          <a:p>
            <a:endParaRPr lang="ru-RU"/>
          </a:p>
        </p:txBody>
      </p:sp>
      <p:sp>
        <p:nvSpPr>
          <p:cNvPr id="7" name="Slide Number Placeholder 6"/>
          <p:cNvSpPr>
            <a:spLocks noGrp="1"/>
          </p:cNvSpPr>
          <p:nvPr>
            <p:ph type="sldNum" sz="quarter" idx="12"/>
          </p:nvPr>
        </p:nvSpPr>
        <p:spPr>
          <a:xfrm rot="60000">
            <a:off x="7557313" y="5896961"/>
            <a:ext cx="554023" cy="365125"/>
          </a:xfrm>
        </p:spPr>
        <p:txBody>
          <a:bodyPr/>
          <a:lstStyle/>
          <a:p>
            <a:fld id="{927FE1AB-0798-494C-95E0-FBCDBA54F06D}"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5936" y="5888737"/>
            <a:ext cx="1213821" cy="365125"/>
          </a:xfrm>
        </p:spPr>
        <p:txBody>
          <a:bodyPr/>
          <a:lstStyle/>
          <a:p>
            <a:fld id="{3D8673BC-908B-44C0-8C70-04D01D0C197A}" type="datetimeFigureOut">
              <a:rPr lang="ru-RU" smtClean="0"/>
              <a:t>22.10.2022</a:t>
            </a:fld>
            <a:endParaRPr lang="ru-RU"/>
          </a:p>
        </p:txBody>
      </p:sp>
      <p:sp>
        <p:nvSpPr>
          <p:cNvPr id="6" name="Footer Placeholder 5"/>
          <p:cNvSpPr>
            <a:spLocks noGrp="1"/>
          </p:cNvSpPr>
          <p:nvPr>
            <p:ph type="ftr" sz="quarter" idx="11"/>
          </p:nvPr>
        </p:nvSpPr>
        <p:spPr>
          <a:xfrm rot="-60000">
            <a:off x="914569" y="5831037"/>
            <a:ext cx="3319043" cy="365125"/>
          </a:xfrm>
        </p:spPr>
        <p:txBody>
          <a:bodyPr/>
          <a:lstStyle/>
          <a:p>
            <a:endParaRPr lang="ru-RU"/>
          </a:p>
        </p:txBody>
      </p:sp>
      <p:sp>
        <p:nvSpPr>
          <p:cNvPr id="7" name="Slide Number Placeholder 6"/>
          <p:cNvSpPr>
            <a:spLocks noGrp="1"/>
          </p:cNvSpPr>
          <p:nvPr>
            <p:ph type="sldNum" sz="quarter" idx="12"/>
          </p:nvPr>
        </p:nvSpPr>
        <p:spPr>
          <a:xfrm rot="60000">
            <a:off x="7562089" y="5900026"/>
            <a:ext cx="554023" cy="365125"/>
          </a:xfrm>
        </p:spPr>
        <p:txBody>
          <a:bodyPr/>
          <a:lstStyle/>
          <a:p>
            <a:fld id="{927FE1AB-0798-494C-95E0-FBCDBA54F06D}"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3D8673BC-908B-44C0-8C70-04D01D0C197A}" type="datetimeFigureOut">
              <a:rPr lang="ru-RU" smtClean="0"/>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7FE1AB-0798-494C-95E0-FBCDBA54F06D}"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3D8673BC-908B-44C0-8C70-04D01D0C197A}" type="datetimeFigureOut">
              <a:rPr lang="ru-RU" smtClean="0"/>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7FE1AB-0798-494C-95E0-FBCDBA54F06D}"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3D8673BC-908B-44C0-8C70-04D01D0C197A}" type="datetimeFigureOut">
              <a:rPr lang="ru-RU" smtClean="0"/>
              <a:t>22.10.2022</a:t>
            </a:fld>
            <a:endParaRPr lang="ru-RU"/>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ru-RU"/>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927FE1AB-0798-494C-95E0-FBCDBA54F06D}"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H="1">
            <a:off x="11340752" y="152400"/>
            <a:ext cx="576064" cy="990600"/>
          </a:xfrm>
        </p:spPr>
        <p:style>
          <a:lnRef idx="1">
            <a:schemeClr val="accent5"/>
          </a:lnRef>
          <a:fillRef idx="2">
            <a:schemeClr val="accent5"/>
          </a:fillRef>
          <a:effectRef idx="1">
            <a:schemeClr val="accent5"/>
          </a:effectRef>
          <a:fontRef idx="minor">
            <a:schemeClr val="dk1"/>
          </a:fontRef>
        </p:style>
        <p:txBody>
          <a:bodyPr>
            <a:normAutofit/>
          </a:bodyPr>
          <a:lstStyle/>
          <a:p>
            <a:pPr algn="ctr"/>
            <a:r>
              <a:rPr lang="en-US" sz="5400" b="1" i="1" dirty="0" smtClean="0">
                <a:solidFill>
                  <a:srgbClr val="7030A0"/>
                </a:solidFill>
              </a:rPr>
              <a:t> </a:t>
            </a:r>
            <a:endParaRPr lang="ru-RU" sz="5400" i="1" dirty="0">
              <a:solidFill>
                <a:srgbClr val="7030A0"/>
              </a:solidFill>
            </a:endParaRPr>
          </a:p>
        </p:txBody>
      </p:sp>
      <p:sp>
        <p:nvSpPr>
          <p:cNvPr id="4" name="TextBox 3"/>
          <p:cNvSpPr txBox="1"/>
          <p:nvPr/>
        </p:nvSpPr>
        <p:spPr>
          <a:xfrm>
            <a:off x="5652120" y="5103187"/>
            <a:ext cx="2592288" cy="1077218"/>
          </a:xfrm>
          <a:prstGeom prst="rect">
            <a:avLst/>
          </a:prstGeom>
          <a:noFill/>
        </p:spPr>
        <p:txBody>
          <a:bodyPr wrap="square" rtlCol="0">
            <a:spAutoFit/>
          </a:bodyPr>
          <a:lstStyle/>
          <a:p>
            <a:pPr algn="ctr"/>
            <a:r>
              <a:rPr lang="en-US" sz="2800" dirty="0" smtClean="0"/>
              <a:t> </a:t>
            </a:r>
            <a:r>
              <a:rPr lang="en-US" sz="3200" b="1" i="1" dirty="0" smtClean="0">
                <a:solidFill>
                  <a:srgbClr val="7030A0"/>
                </a:solidFill>
              </a:rPr>
              <a:t>My </a:t>
            </a:r>
            <a:r>
              <a:rPr lang="en-US" sz="3200" b="1" i="1" dirty="0" err="1" smtClean="0">
                <a:solidFill>
                  <a:srgbClr val="7030A0"/>
                </a:solidFill>
              </a:rPr>
              <a:t>favourite</a:t>
            </a:r>
            <a:r>
              <a:rPr lang="en-US" sz="3200" b="1" i="1" dirty="0" smtClean="0">
                <a:solidFill>
                  <a:srgbClr val="7030A0"/>
                </a:solidFill>
              </a:rPr>
              <a:t> film</a:t>
            </a:r>
            <a:endParaRPr lang="ru-RU" sz="3200" b="1" i="1" dirty="0">
              <a:solidFill>
                <a:srgbClr val="7030A0"/>
              </a:solidFill>
            </a:endParaRP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413028">
            <a:off x="4789565" y="1291847"/>
            <a:ext cx="4250672" cy="2545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b="10312"/>
          <a:stretch/>
        </p:blipFill>
        <p:spPr bwMode="auto">
          <a:xfrm rot="21026224">
            <a:off x="568415" y="562341"/>
            <a:ext cx="4706675" cy="5942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4399669"/>
      </p:ext>
    </p:extLst>
  </p:cSld>
  <p:clrMapOvr>
    <a:masterClrMapping/>
  </p:clrMapOvr>
  <p:transition spd="slow">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2656"/>
            <a:ext cx="8064896" cy="3600400"/>
          </a:xfrm>
        </p:spPr>
        <p:txBody>
          <a:bodyPr>
            <a:normAutofit/>
          </a:bodyPr>
          <a:lstStyle/>
          <a:p>
            <a:r>
              <a:rPr lang="en-US" b="1" i="1" dirty="0"/>
              <a:t>Home Alone</a:t>
            </a:r>
            <a:r>
              <a:rPr lang="en-US" dirty="0"/>
              <a:t> </a:t>
            </a:r>
            <a:r>
              <a:rPr lang="en-US" dirty="0" smtClean="0"/>
              <a:t>(1990) </a:t>
            </a:r>
            <a:r>
              <a:rPr lang="en-US" sz="4000" dirty="0" smtClean="0"/>
              <a:t>is an American</a:t>
            </a:r>
            <a:r>
              <a:rPr lang="en-US" sz="4000" dirty="0"/>
              <a:t> </a:t>
            </a:r>
            <a:r>
              <a:rPr lang="en-US" sz="4000" dirty="0" smtClean="0">
                <a:solidFill>
                  <a:srgbClr val="0070C0"/>
                </a:solidFill>
              </a:rPr>
              <a:t>Christmas Comedy and adventure film</a:t>
            </a:r>
            <a:r>
              <a:rPr lang="en-US" sz="4000" dirty="0">
                <a:solidFill>
                  <a:srgbClr val="7030A0"/>
                </a:solidFill>
              </a:rPr>
              <a:t> </a:t>
            </a:r>
            <a:r>
              <a:rPr lang="en-US" sz="4000" dirty="0"/>
              <a:t>directed by </a:t>
            </a:r>
            <a:r>
              <a:rPr lang="en-US" sz="4000" u="sng" dirty="0" smtClean="0">
                <a:solidFill>
                  <a:srgbClr val="7030A0"/>
                </a:solidFill>
              </a:rPr>
              <a:t>Chris Columbus</a:t>
            </a:r>
            <a:r>
              <a:rPr lang="en-US" sz="4000" dirty="0" smtClean="0"/>
              <a:t> and </a:t>
            </a:r>
            <a:r>
              <a:rPr lang="en-US" sz="4000" dirty="0"/>
              <a:t>written and produced by </a:t>
            </a:r>
            <a:r>
              <a:rPr lang="en-US" sz="4000" u="sng" dirty="0" smtClean="0">
                <a:solidFill>
                  <a:srgbClr val="7030A0"/>
                </a:solidFill>
              </a:rPr>
              <a:t>John Hughes </a:t>
            </a:r>
            <a:r>
              <a:rPr lang="en-US" sz="4000" dirty="0" smtClean="0"/>
              <a:t>.</a:t>
            </a:r>
            <a:endParaRPr lang="ru-RU" sz="4000" dirty="0"/>
          </a:p>
        </p:txBody>
      </p:sp>
      <p:sp>
        <p:nvSpPr>
          <p:cNvPr id="3" name="Объект 2"/>
          <p:cNvSpPr>
            <a:spLocks noGrp="1"/>
          </p:cNvSpPr>
          <p:nvPr>
            <p:ph idx="1"/>
          </p:nvPr>
        </p:nvSpPr>
        <p:spPr>
          <a:xfrm>
            <a:off x="2621360" y="4509120"/>
            <a:ext cx="2094655" cy="936104"/>
          </a:xfrm>
        </p:spPr>
        <p:txBody>
          <a:bodyPr>
            <a:noAutofit/>
          </a:bodyPr>
          <a:lstStyle/>
          <a:p>
            <a:r>
              <a:rPr lang="en-US" sz="2800" u="sng" dirty="0">
                <a:solidFill>
                  <a:srgbClr val="7030A0"/>
                </a:solidFill>
              </a:rPr>
              <a:t>Chris Columbus</a:t>
            </a:r>
            <a:endParaRPr lang="ru-RU" sz="2800"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3668466"/>
            <a:ext cx="2513856" cy="3026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3644999"/>
            <a:ext cx="2287141" cy="30495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220072" y="4221088"/>
            <a:ext cx="1440160" cy="954107"/>
          </a:xfrm>
          <a:prstGeom prst="rect">
            <a:avLst/>
          </a:prstGeom>
          <a:noFill/>
        </p:spPr>
        <p:txBody>
          <a:bodyPr wrap="square" rtlCol="0">
            <a:spAutoFit/>
          </a:bodyPr>
          <a:lstStyle/>
          <a:p>
            <a:r>
              <a:rPr lang="en-US" sz="2800" u="sng" dirty="0" smtClean="0">
                <a:solidFill>
                  <a:srgbClr val="7030A0"/>
                </a:solidFill>
              </a:rPr>
              <a:t>John Hughes</a:t>
            </a:r>
            <a:endParaRPr lang="ru-RU" sz="2800" dirty="0"/>
          </a:p>
        </p:txBody>
      </p:sp>
    </p:spTree>
    <p:extLst>
      <p:ext uri="{BB962C8B-B14F-4D97-AF65-F5344CB8AC3E}">
        <p14:creationId xmlns:p14="http://schemas.microsoft.com/office/powerpoint/2010/main" val="4027035279"/>
      </p:ext>
    </p:extLst>
  </p:cSld>
  <p:clrMapOvr>
    <a:masterClrMapping/>
  </p:clrMapOvr>
  <p:transition spd="slow">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H="1">
            <a:off x="10044608" y="817582"/>
            <a:ext cx="1800200" cy="1202485"/>
          </a:xfrm>
        </p:spPr>
        <p:txBody>
          <a:bodyPr/>
          <a:lstStyle/>
          <a:p>
            <a:endParaRPr lang="ru-RU" dirty="0"/>
          </a:p>
        </p:txBody>
      </p:sp>
      <p:sp>
        <p:nvSpPr>
          <p:cNvPr id="3" name="Объект 2"/>
          <p:cNvSpPr>
            <a:spLocks noGrp="1"/>
          </p:cNvSpPr>
          <p:nvPr>
            <p:ph idx="1"/>
          </p:nvPr>
        </p:nvSpPr>
        <p:spPr>
          <a:xfrm>
            <a:off x="755576" y="620688"/>
            <a:ext cx="7560840" cy="5102381"/>
          </a:xfrm>
        </p:spPr>
        <p:txBody>
          <a:bodyPr>
            <a:normAutofit/>
          </a:bodyPr>
          <a:lstStyle/>
          <a:p>
            <a:pPr algn="ctr"/>
            <a:r>
              <a:rPr lang="en-US" sz="3200" dirty="0" smtClean="0">
                <a:solidFill>
                  <a:srgbClr val="0070C0"/>
                </a:solidFill>
              </a:rPr>
              <a:t>Macaulay </a:t>
            </a:r>
            <a:r>
              <a:rPr lang="en-US" sz="3200" dirty="0" err="1" smtClean="0">
                <a:solidFill>
                  <a:srgbClr val="0070C0"/>
                </a:solidFill>
              </a:rPr>
              <a:t>Culkin</a:t>
            </a:r>
            <a:r>
              <a:rPr lang="en-US" sz="3200" dirty="0" smtClean="0">
                <a:solidFill>
                  <a:srgbClr val="0070C0"/>
                </a:solidFill>
              </a:rPr>
              <a:t> </a:t>
            </a:r>
            <a:r>
              <a:rPr lang="en-US" sz="3200" dirty="0"/>
              <a:t>plays Kevin </a:t>
            </a:r>
            <a:r>
              <a:rPr lang="en-US" sz="3200" dirty="0" err="1"/>
              <a:t>McCallister</a:t>
            </a:r>
            <a:r>
              <a:rPr lang="en-US" sz="3200" dirty="0"/>
              <a:t>, a boy who defends his suburban </a:t>
            </a:r>
            <a:r>
              <a:rPr lang="en-US" sz="3200" dirty="0" smtClean="0"/>
              <a:t>Chicago home </a:t>
            </a:r>
            <a:r>
              <a:rPr lang="en-US" sz="3200" dirty="0"/>
              <a:t>from burglars after his family accidentally leaves him behind on their Christmas vacation to Paris</a:t>
            </a:r>
            <a:r>
              <a:rPr lang="en-US" sz="3200" dirty="0" smtClean="0"/>
              <a:t>.</a:t>
            </a:r>
            <a:endParaRPr lang="ru-RU" sz="3200"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212976"/>
            <a:ext cx="2444112" cy="2923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8031" r="34246"/>
          <a:stretch/>
        </p:blipFill>
        <p:spPr bwMode="auto">
          <a:xfrm rot="708396">
            <a:off x="5617737" y="3427413"/>
            <a:ext cx="3312368" cy="28835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l="6578" r="14702"/>
          <a:stretch/>
        </p:blipFill>
        <p:spPr bwMode="auto">
          <a:xfrm>
            <a:off x="2623624" y="4262573"/>
            <a:ext cx="3312368" cy="236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42942729"/>
      </p:ext>
    </p:extLst>
  </p:cSld>
  <p:clrMapOvr>
    <a:masterClrMapping/>
  </p:clrMapOvr>
  <p:transition spd="slow">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H="1">
            <a:off x="9540552" y="817582"/>
            <a:ext cx="1440160" cy="1202485"/>
          </a:xfrm>
        </p:spPr>
        <p:txBody>
          <a:bodyPr/>
          <a:lstStyle/>
          <a:p>
            <a:endParaRPr lang="ru-RU" dirty="0"/>
          </a:p>
        </p:txBody>
      </p:sp>
      <p:sp>
        <p:nvSpPr>
          <p:cNvPr id="3" name="Объект 2"/>
          <p:cNvSpPr>
            <a:spLocks noGrp="1"/>
          </p:cNvSpPr>
          <p:nvPr>
            <p:ph idx="1"/>
          </p:nvPr>
        </p:nvSpPr>
        <p:spPr>
          <a:xfrm>
            <a:off x="611560" y="908720"/>
            <a:ext cx="7992888" cy="5328592"/>
          </a:xfrm>
        </p:spPr>
        <p:txBody>
          <a:bodyPr>
            <a:normAutofit/>
          </a:bodyPr>
          <a:lstStyle/>
          <a:p>
            <a:r>
              <a:rPr lang="en-US" dirty="0"/>
              <a:t>Eight-year-old Kevin </a:t>
            </a:r>
            <a:r>
              <a:rPr lang="en-US" dirty="0" err="1"/>
              <a:t>McCallister</a:t>
            </a:r>
            <a:r>
              <a:rPr lang="en-US" dirty="0"/>
              <a:t> </a:t>
            </a:r>
            <a:r>
              <a:rPr lang="en-US" dirty="0" smtClean="0"/>
              <a:t> </a:t>
            </a:r>
            <a:r>
              <a:rPr lang="en-US" dirty="0"/>
              <a:t>is accidentally left behind when his family takes off for a vacation in Paris, France over the holiday season. Once he realizes they've left him home by himself, Kevin learns to fend for himself. He eventually has to protect his house against bumbling burglars Harry (Joe Pesci) and Marv (Daniel Stern), who are planning to rob every house in Kevin's suburban Chicago neighborhood. </a:t>
            </a:r>
            <a:r>
              <a:rPr lang="en-US" dirty="0" smtClean="0"/>
              <a:t> </a:t>
            </a:r>
            <a:endParaRPr lang="ru-RU" dirty="0"/>
          </a:p>
        </p:txBody>
      </p:sp>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7223" r="21753"/>
          <a:stretch/>
        </p:blipFill>
        <p:spPr bwMode="auto">
          <a:xfrm>
            <a:off x="4143436" y="3429000"/>
            <a:ext cx="5000564" cy="34350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2313787"/>
      </p:ext>
    </p:extLst>
  </p:cSld>
  <p:clrMapOvr>
    <a:masterClrMapping/>
  </p:clrMapOvr>
  <p:transition spd="slow">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836696" y="817582"/>
            <a:ext cx="1368152" cy="1202485"/>
          </a:xfrm>
        </p:spPr>
        <p:txBody>
          <a:bodyPr/>
          <a:lstStyle/>
          <a:p>
            <a:endParaRPr lang="ru-RU" dirty="0"/>
          </a:p>
        </p:txBody>
      </p:sp>
      <p:sp>
        <p:nvSpPr>
          <p:cNvPr id="3" name="Объект 2"/>
          <p:cNvSpPr>
            <a:spLocks noGrp="1"/>
          </p:cNvSpPr>
          <p:nvPr>
            <p:ph idx="1"/>
          </p:nvPr>
        </p:nvSpPr>
        <p:spPr>
          <a:xfrm>
            <a:off x="899592" y="692696"/>
            <a:ext cx="7488832" cy="5030373"/>
          </a:xfrm>
        </p:spPr>
        <p:txBody>
          <a:bodyPr/>
          <a:lstStyle/>
          <a:p>
            <a:r>
              <a:rPr lang="en-US" sz="2800" dirty="0"/>
              <a:t>Kevin's mother Kate (Catherine O'Hara) is frantic when she realizes that she and the family have unintentionally left Kevin behind in Chicago, and she tries to make it back to Chicago as fast as she can, getting help from a </a:t>
            </a:r>
            <a:r>
              <a:rPr lang="en-US" sz="2800" dirty="0" err="1" smtClean="0"/>
              <a:t>poland</a:t>
            </a:r>
            <a:r>
              <a:rPr lang="en-US" sz="2800" dirty="0" smtClean="0"/>
              <a:t> band.</a:t>
            </a:r>
            <a:endParaRPr lang="ru-RU" sz="2800" dirty="0"/>
          </a:p>
          <a:p>
            <a:endParaRPr lang="ru-RU"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7" y="3315672"/>
            <a:ext cx="6228184" cy="35002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0605795"/>
      </p:ext>
    </p:extLst>
  </p:cSld>
  <p:clrMapOvr>
    <a:masterClrMapping/>
  </p:clrMapOvr>
  <p:transition spd="slow">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H="1">
            <a:off x="10620672" y="817582"/>
            <a:ext cx="2088232" cy="1202485"/>
          </a:xfrm>
        </p:spPr>
        <p:txBody>
          <a:bodyPr/>
          <a:lstStyle/>
          <a:p>
            <a:endParaRPr lang="ru-RU" dirty="0"/>
          </a:p>
        </p:txBody>
      </p:sp>
      <p:sp>
        <p:nvSpPr>
          <p:cNvPr id="3" name="Объект 2"/>
          <p:cNvSpPr>
            <a:spLocks noGrp="1"/>
          </p:cNvSpPr>
          <p:nvPr>
            <p:ph idx="1"/>
          </p:nvPr>
        </p:nvSpPr>
        <p:spPr>
          <a:xfrm>
            <a:off x="827584" y="692696"/>
            <a:ext cx="7344816" cy="5030373"/>
          </a:xfrm>
        </p:spPr>
        <p:txBody>
          <a:bodyPr>
            <a:normAutofit/>
          </a:bodyPr>
          <a:lstStyle/>
          <a:p>
            <a:r>
              <a:rPr lang="en-US" sz="3200" b="1" i="1" dirty="0">
                <a:solidFill>
                  <a:srgbClr val="002060"/>
                </a:solidFill>
              </a:rPr>
              <a:t>Home </a:t>
            </a:r>
            <a:r>
              <a:rPr lang="en-US" sz="3200" b="1" i="1" dirty="0" smtClean="0">
                <a:solidFill>
                  <a:srgbClr val="002060"/>
                </a:solidFill>
              </a:rPr>
              <a:t>Alone  </a:t>
            </a:r>
            <a:r>
              <a:rPr lang="en-US" sz="3200" b="1" dirty="0" smtClean="0"/>
              <a:t>is one of the best films I`ve seen recently. </a:t>
            </a:r>
          </a:p>
          <a:p>
            <a:r>
              <a:rPr lang="en-US" sz="3200" b="1" dirty="0" smtClean="0"/>
              <a:t>It`s funny and action-packed, and it`s a wonderful way  to spend an evening with your friends or family.</a:t>
            </a:r>
            <a:endParaRPr lang="ru-RU" sz="3200" dirty="0"/>
          </a:p>
        </p:txBody>
      </p:sp>
      <p:pic>
        <p:nvPicPr>
          <p:cNvPr id="409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7132"/>
          <a:stretch/>
        </p:blipFill>
        <p:spPr bwMode="auto">
          <a:xfrm rot="21018209">
            <a:off x="4475612" y="3483525"/>
            <a:ext cx="4478288" cy="30189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397950">
            <a:off x="239326" y="3731581"/>
            <a:ext cx="5472608" cy="3078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7124039"/>
      </p:ext>
    </p:extLst>
  </p:cSld>
  <p:clrMapOvr>
    <a:masterClrMapping/>
  </p:clrMapOvr>
  <p:transition spd="slow">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H="1">
            <a:off x="10044608" y="817582"/>
            <a:ext cx="1872208" cy="1202485"/>
          </a:xfrm>
        </p:spPr>
        <p:txBody>
          <a:bodyPr/>
          <a:lstStyle/>
          <a:p>
            <a:endParaRPr lang="ru-RU" dirty="0"/>
          </a:p>
        </p:txBody>
      </p:sp>
      <p:sp>
        <p:nvSpPr>
          <p:cNvPr id="3" name="Объект 2"/>
          <p:cNvSpPr>
            <a:spLocks noGrp="1"/>
          </p:cNvSpPr>
          <p:nvPr>
            <p:ph idx="1"/>
          </p:nvPr>
        </p:nvSpPr>
        <p:spPr>
          <a:xfrm>
            <a:off x="899592" y="692696"/>
            <a:ext cx="7272808" cy="5030373"/>
          </a:xfrm>
        </p:spPr>
        <p:txBody>
          <a:bodyPr>
            <a:normAutofit/>
          </a:bodyPr>
          <a:lstStyle/>
          <a:p>
            <a:r>
              <a:rPr lang="en-US" sz="3200" dirty="0" smtClean="0"/>
              <a:t>The action is excellent and the plot is exciting.</a:t>
            </a:r>
          </a:p>
          <a:p>
            <a:r>
              <a:rPr lang="en-US" sz="3200" dirty="0" smtClean="0"/>
              <a:t>The music isn`t anything special, but the special effects are incredible.</a:t>
            </a:r>
            <a:endParaRPr lang="ru-RU" sz="3200" dirty="0"/>
          </a:p>
        </p:txBody>
      </p:sp>
      <p:pic>
        <p:nvPicPr>
          <p:cNvPr id="614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7751"/>
          <a:stretch/>
        </p:blipFill>
        <p:spPr bwMode="auto">
          <a:xfrm rot="725314">
            <a:off x="4228591" y="3245625"/>
            <a:ext cx="4633773" cy="3169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432461">
            <a:off x="76287" y="3358054"/>
            <a:ext cx="4459196" cy="296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1878166"/>
      </p:ext>
    </p:extLst>
  </p:cSld>
  <p:clrMapOvr>
    <a:masterClrMapping/>
  </p:clrMapOvr>
  <p:transition spd="slow">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H="1">
            <a:off x="9900592" y="817582"/>
            <a:ext cx="2592288" cy="1202485"/>
          </a:xfrm>
        </p:spPr>
        <p:txBody>
          <a:bodyPr/>
          <a:lstStyle/>
          <a:p>
            <a:endParaRPr lang="ru-RU" dirty="0"/>
          </a:p>
        </p:txBody>
      </p:sp>
      <p:sp>
        <p:nvSpPr>
          <p:cNvPr id="3" name="Объект 2"/>
          <p:cNvSpPr>
            <a:spLocks noGrp="1"/>
          </p:cNvSpPr>
          <p:nvPr>
            <p:ph idx="1"/>
          </p:nvPr>
        </p:nvSpPr>
        <p:spPr>
          <a:xfrm>
            <a:off x="755576" y="764704"/>
            <a:ext cx="7488832" cy="4958365"/>
          </a:xfrm>
        </p:spPr>
        <p:txBody>
          <a:bodyPr>
            <a:normAutofit/>
          </a:bodyPr>
          <a:lstStyle/>
          <a:p>
            <a:r>
              <a:rPr lang="en-US" sz="2800" dirty="0"/>
              <a:t>All the computer effects for the film were done by a guy (Kevin </a:t>
            </a:r>
            <a:r>
              <a:rPr lang="en-US" sz="2800" dirty="0" err="1"/>
              <a:t>Nordine</a:t>
            </a:r>
            <a:r>
              <a:rPr lang="en-US" sz="2800" dirty="0"/>
              <a:t>) in the basement of his parents’ Chicago home. </a:t>
            </a:r>
            <a:r>
              <a:rPr lang="en-US" sz="2800" dirty="0" err="1"/>
              <a:t>Nordine</a:t>
            </a:r>
            <a:r>
              <a:rPr lang="en-US" sz="2800" dirty="0"/>
              <a:t> hand drew the effects (like the BB pellet and Harry's tooth) directly onto the film, and he only charged a few hundred dollars for his services. </a:t>
            </a:r>
            <a:r>
              <a:rPr lang="en-US" sz="2800" dirty="0" smtClean="0"/>
              <a:t> </a:t>
            </a:r>
            <a:endParaRPr lang="ru-RU" sz="28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877" y="3600450"/>
            <a:ext cx="5715000" cy="3257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0699245"/>
      </p:ext>
    </p:extLst>
  </p:cSld>
  <p:clrMapOvr>
    <a:masterClrMapping/>
  </p:clrMapOvr>
  <p:transition spd="slow">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43608" y="2636911"/>
            <a:ext cx="7056784" cy="3528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8399" t="35237" r="8647" b="35963"/>
          <a:stretch/>
        </p:blipFill>
        <p:spPr bwMode="auto">
          <a:xfrm>
            <a:off x="1043608" y="764704"/>
            <a:ext cx="7056784" cy="1645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3879751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Кнопка">
  <a:themeElements>
    <a:clrScheme name="Кнопка">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Кнопка">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нопка">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111</TotalTime>
  <Words>257</Words>
  <Application>Microsoft Office PowerPoint</Application>
  <PresentationFormat>Экран (4:3)</PresentationFormat>
  <Paragraphs>13</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Кнопка</vt:lpstr>
      <vt:lpstr> </vt:lpstr>
      <vt:lpstr>Home Alone (1990) is an American Christmas Comedy and adventure film directed by Chris Columbus and written and produced by John Hughes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Андрей</dc:creator>
  <cp:lastModifiedBy>Андрей</cp:lastModifiedBy>
  <cp:revision>11</cp:revision>
  <dcterms:created xsi:type="dcterms:W3CDTF">2022-05-29T12:09:37Z</dcterms:created>
  <dcterms:modified xsi:type="dcterms:W3CDTF">2022-10-22T09:19:31Z</dcterms:modified>
</cp:coreProperties>
</file>