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xlsx" ContentType="application/vnd.openxmlformats-officedocument.spreadsheetml.sheet"/>
  <Default Extension="png" ContentType="image/png"/>
  <Default Extension="wdp" ContentType="image/vnd.ms-photo"/>
  <Default Extension="rels" ContentType="application/vnd.openxmlformats-package.relationship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9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5"/>
  </p:notesMasterIdLst>
  <p:handoutMasterIdLst>
    <p:handoutMasterId r:id="rId12"/>
  </p:handoutMasterIdLst>
  <p:sldIdLst>
    <p:sldId id="256" r:id="rId3"/>
    <p:sldId id="257" r:id="rId4"/>
    <p:sldId id="259" r:id="rId6"/>
    <p:sldId id="260" r:id="rId7"/>
    <p:sldId id="274" r:id="rId8"/>
    <p:sldId id="275" r:id="rId9"/>
    <p:sldId id="266" r:id="rId10"/>
    <p:sldId id="264" r:id="rId11"/>
  </p:sldIdLst>
  <p:sldSz cx="12192000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5" userDrawn="1">
          <p15:clr>
            <a:srgbClr val="A4A3A4"/>
          </p15:clr>
        </p15:guide>
        <p15:guide id="2" pos="392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A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53" y="240"/>
      </p:cViewPr>
      <p:guideLst>
        <p:guide orient="horz" pos="2095"/>
        <p:guide pos="392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8" d="100"/>
          <a:sy n="98" d="100"/>
        </p:scale>
        <p:origin x="351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customXml" Target="../customXml/item3.xml"/><Relationship Id="rId17" Type="http://schemas.openxmlformats.org/officeDocument/2006/relationships/customXml" Target="../customXml/item2.xml"/><Relationship Id="rId16" Type="http://schemas.openxmlformats.org/officeDocument/2006/relationships/customXml" Target="../customXml/item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handoutMaster" Target="handoutMasters/handoutMaster1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Workbook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AGE</a:t>
            </a:r>
            <a:r>
              <a:rPr lang="en-US" sz="1600" baseline="0"/>
              <a:t> DIVISION</a:t>
            </a:r>
            <a:endParaRPr lang="uk-UA" sz="1600"/>
          </a:p>
        </c:rich>
      </c:tx>
      <c:layout>
        <c:manualLayout>
          <c:xMode val="edge"/>
          <c:yMode val="edge"/>
          <c:x val="0.266536068218484"/>
          <c:y val="0.067545685866296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Аркуш1!$B$1</c:f>
              <c:strCache>
                <c:ptCount val="1"/>
                <c:pt idx="0">
                  <c:v>Продаж</c:v>
                </c:pt>
              </c:strCache>
            </c:strRef>
          </c:tx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Аркуш1!$A$2:$A$5</c:f>
              <c:strCache>
                <c:ptCount val="3"/>
                <c:pt idx="0">
                  <c:v>15 year old</c:v>
                </c:pt>
                <c:pt idx="1">
                  <c:v>16 year old</c:v>
                </c:pt>
                <c:pt idx="2">
                  <c:v>17 year old</c:v>
                </c:pt>
              </c:strCache>
            </c:strRef>
          </c:cat>
          <c:val>
            <c:numRef>
              <c:f>Аркуш1!$B$2:$B$5</c:f>
              <c:numCache>
                <c:formatCode>General</c:formatCode>
                <c:ptCount val="4"/>
                <c:pt idx="0">
                  <c:v>60</c:v>
                </c:pt>
                <c:pt idx="1">
                  <c:v>30</c:v>
                </c:pt>
                <c:pt idx="2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3"/>
        <c:delete val="1"/>
      </c:legendEntry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05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1debd6b5-6dda-41f7-a8a5-f5f457e409e6}"/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lang="en-US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TIME</a:t>
            </a:r>
            <a:r>
              <a:rPr lang="en-US" sz="1600" baseline="0"/>
              <a:t> OF USING SOCIAL MEDIA</a:t>
            </a:r>
            <a:endParaRPr lang="uk-UA" sz="1600"/>
          </a:p>
        </c:rich>
      </c:tx>
      <c:layout>
        <c:manualLayout>
          <c:xMode val="edge"/>
          <c:yMode val="edge"/>
          <c:x val="0.245652677950383"/>
          <c:y val="0.0691714836223507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Аркуш1!$B$1</c:f>
              <c:strCache>
                <c:ptCount val="1"/>
                <c:pt idx="0">
                  <c:v>Продаж</c:v>
                </c:pt>
              </c:strCache>
            </c:strRef>
          </c:tx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Аркуш1!$A$2:$A$5</c:f>
              <c:strCache>
                <c:ptCount val="3"/>
                <c:pt idx="0">
                  <c:v>3-5 hours</c:v>
                </c:pt>
                <c:pt idx="1">
                  <c:v>more than 5 hours</c:v>
                </c:pt>
                <c:pt idx="2">
                  <c:v>less than 3 hours</c:v>
                </c:pt>
              </c:strCache>
            </c:strRef>
          </c:cat>
          <c:val>
            <c:numRef>
              <c:f>Аркуш1!$B$2:$B$5</c:f>
              <c:numCache>
                <c:formatCode>General</c:formatCode>
                <c:ptCount val="4"/>
                <c:pt idx="0">
                  <c:v>55</c:v>
                </c:pt>
                <c:pt idx="1">
                  <c:v>34</c:v>
                </c:pt>
                <c:pt idx="2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3"/>
        <c:delete val="1"/>
      </c:legendEntry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05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840ac3fe-f57c-4e12-bb68-302b6dacd4df}"/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lang="en-US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2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1"/>
              <a:t>POPULARITY OF SOCIAL MEDIA</a:t>
            </a:r>
            <a:endParaRPr lang="uk-UA" sz="1600" b="1"/>
          </a:p>
        </c:rich>
      </c:tx>
      <c:layout>
        <c:manualLayout>
          <c:xMode val="edge"/>
          <c:yMode val="edge"/>
          <c:x val="0.227557792358912"/>
          <c:y val="0.075320336405537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pieChart>
        <c:varyColors val="1"/>
        <c:ser>
          <c:idx val="0"/>
          <c:order val="0"/>
          <c:tx>
            <c:strRef>
              <c:f>Аркуш1!$B$1</c:f>
              <c:strCache>
                <c:ptCount val="1"/>
                <c:pt idx="0">
                  <c:v>Продаж</c:v>
                </c:pt>
              </c:strCache>
            </c:strRef>
          </c:tx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000" b="0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Аркуш1!$A$2:$A$5</c:f>
              <c:strCache>
                <c:ptCount val="4"/>
                <c:pt idx="0">
                  <c:v>Instagram</c:v>
                </c:pt>
                <c:pt idx="1">
                  <c:v>TikTok</c:v>
                </c:pt>
                <c:pt idx="2">
                  <c:v>YouTube</c:v>
                </c:pt>
                <c:pt idx="3">
                  <c:v>Facebook</c:v>
                </c:pt>
              </c:strCache>
            </c:strRef>
          </c:cat>
          <c:val>
            <c:numRef>
              <c:f>Аркуш1!$B$2:$B$5</c:f>
              <c:numCache>
                <c:formatCode>General</c:formatCode>
                <c:ptCount val="4"/>
                <c:pt idx="0">
                  <c:v>59</c:v>
                </c:pt>
                <c:pt idx="1">
                  <c:v>23</c:v>
                </c:pt>
                <c:pt idx="2">
                  <c:v>10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en-US" sz="10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en-US" sz="10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lang="en-US" sz="10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lang="en-US" sz="1000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</c:legendEntry>
      <c:layout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0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48af36d6-b3f0-48c1-bad1-1b99f8195043}"/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lang="en-US" sz="1000" b="0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/>
              <a:t>IMPROVING</a:t>
            </a:r>
            <a:r>
              <a:rPr lang="en-US" sz="1600" baseline="0"/>
              <a:t> LANGUAGE CONTENT</a:t>
            </a:r>
            <a:endParaRPr lang="uk-UA" sz="1600"/>
          </a:p>
        </c:rich>
      </c:tx>
      <c:layout>
        <c:manualLayout>
          <c:xMode val="edge"/>
          <c:yMode val="edge"/>
          <c:x val="0.147402743422532"/>
          <c:y val="0.0742409075742409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0159658196536991"/>
          <c:y val="0.380630630630631"/>
          <c:w val="0.540814031931639"/>
          <c:h val="0.401234567901235"/>
        </c:manualLayout>
      </c:layout>
      <c:pieChart>
        <c:varyColors val="1"/>
        <c:ser>
          <c:idx val="0"/>
          <c:order val="0"/>
          <c:tx>
            <c:strRef>
              <c:f>Аркуш1!$B$1</c:f>
              <c:strCache>
                <c:ptCount val="1"/>
                <c:pt idx="0">
                  <c:v>Продаж</c:v>
                </c:pt>
              </c:strCache>
            </c:strRef>
          </c:tx>
          <c:spPr/>
          <c:explosion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Аркуш1!$A$2:$A$5</c:f>
              <c:strCache>
                <c:ptCount val="4"/>
                <c:pt idx="0">
                  <c:v>vocabulary</c:v>
                </c:pt>
                <c:pt idx="1">
                  <c:v>auding</c:v>
                </c:pt>
                <c:pt idx="2">
                  <c:v>pronunciation</c:v>
                </c:pt>
                <c:pt idx="3">
                  <c:v>writing</c:v>
                </c:pt>
              </c:strCache>
            </c:strRef>
          </c:cat>
          <c:val>
            <c:numRef>
              <c:f>Аркуш1!$B$2:$B$5</c:f>
              <c:numCache>
                <c:formatCode>General</c:formatCode>
                <c:ptCount val="4"/>
                <c:pt idx="0">
                  <c:v>36</c:v>
                </c:pt>
                <c:pt idx="1">
                  <c:v>29</c:v>
                </c:pt>
                <c:pt idx="2">
                  <c:v>15</c:v>
                </c:pt>
                <c:pt idx="3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6793343827299"/>
          <c:y val="0.434768101434768"/>
          <c:w val="0.416460535192264"/>
          <c:h val="0.34234234234234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05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</a:p>
      </c:txPr>
    </c:legend>
    <c:plotVisOnly val="1"/>
    <c:dispBlanksAs val="gap"/>
    <c:showDLblsOverMax val="0"/>
    <c:extLst>
      <c:ext uri="{0b15fc19-7d7d-44ad-8c2d-2c3a37ce22c3}">
        <chartProps xmlns="https://web.wps.cn/et/2018/main" chartId="{a610d8d3-0712-4432-80da-94065b60f5ae}"/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lang="en-US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C18FBF-3FF5-4C16-97CF-AF03740D7AB6}" type="doc">
      <dgm:prSet loTypeId="list" loCatId="list" qsTypeId="urn:microsoft.com/office/officeart/2005/8/quickstyle/simple2" qsCatId="simple" csTypeId="urn:microsoft.com/office/officeart/2005/8/colors/accent1_2" csCatId="accent1" phldr="1"/>
      <dgm:spPr/>
      <dgm:t>
        <a:bodyPr rtlCol="0"/>
        <a:lstStyle/>
        <a:p>
          <a:pPr rtl="0"/>
          <a:endParaRPr lang="en-US"/>
        </a:p>
      </dgm:t>
    </dgm:pt>
    <dgm:pt modelId="{B4F1B46E-22B2-4721-950C-8704487586DC}">
      <dgm:prSet phldrT="[Text]" phldr="0" custT="1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/>
            <a:t>FIRST</a:t>
          </a:r>
          <a:r>
            <a:rPr lang="en-US" sz="1600" b="1"/>
            <a:t/>
          </a:r>
          <a:endParaRPr lang="en-US" sz="1600" b="1"/>
        </a:p>
      </dgm:t>
    </dgm:pt>
    <dgm:pt modelId="{E8A66543-CC4D-4785-A93E-5B125E09F826}" cxnId="{A6282A08-CBAE-4072-9A5C-87C50416A885}" type="parTrans">
      <dgm:prSet/>
      <dgm:spPr/>
      <dgm:t>
        <a:bodyPr rtlCol="0"/>
        <a:lstStyle/>
        <a:p>
          <a:pPr rtl="0"/>
          <a:endParaRPr lang="en-US"/>
        </a:p>
      </dgm:t>
    </dgm:pt>
    <dgm:pt modelId="{A7E2530A-34E2-4E9F-BC78-8920BA140C41}" cxnId="{A6282A08-CBAE-4072-9A5C-87C50416A885}" type="sibTrans">
      <dgm:prSet/>
      <dgm:spPr/>
      <dgm:t>
        <a:bodyPr rtlCol="0"/>
        <a:lstStyle/>
        <a:p>
          <a:pPr rtl="0"/>
          <a:endParaRPr lang="en-US"/>
        </a:p>
      </dgm:t>
    </dgm:pt>
    <dgm:pt modelId="{9D72CDD3-5859-43DB-BD75-0C3C30E3DE62}">
      <dgm:prSet phldrT="[Text]" phldr="0" custT="0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b="1">
              <a:latin typeface="Agency FB" panose="020B0503020202020204" charset="0"/>
              <a:cs typeface="Agency FB" panose="020B0503020202020204" charset="0"/>
            </a:rPr>
            <a:t>  </a:t>
          </a:r>
          <a:r>
            <a:rPr lang="en-US" b="1">
              <a:latin typeface="Agency FB" panose="020B0503020202020204" charset="0"/>
              <a:cs typeface="Agency FB" panose="020B0503020202020204" charset="0"/>
            </a:rPr>
            <a:t>analyzing</a:t>
          </a:r>
          <a:r>
            <a:rPr lang="en-US" b="1">
              <a:latin typeface="Agency FB" panose="020B0503020202020204" charset="0"/>
              <a:cs typeface="Agency FB" panose="020B0503020202020204" charset="0"/>
            </a:rPr>
            <a:t/>
          </a:r>
          <a:endParaRPr lang="en-US" b="1">
            <a:latin typeface="Agency FB" panose="020B0503020202020204" charset="0"/>
            <a:cs typeface="Agency FB" panose="020B0503020202020204" charset="0"/>
          </a:endParaRPr>
        </a:p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b="1">
              <a:latin typeface="Agency FB" panose="020B0503020202020204" charset="0"/>
              <a:cs typeface="Agency FB" panose="020B0503020202020204" charset="0"/>
            </a:rPr>
            <a:t>summarizing</a:t>
          </a:r>
          <a:r>
            <a:rPr lang="en-US" b="1">
              <a:latin typeface="Agency FB" panose="020B0503020202020204" charset="0"/>
              <a:cs typeface="Agency FB" panose="020B0503020202020204" charset="0"/>
            </a:rPr>
            <a:t/>
          </a:r>
          <a:endParaRPr lang="en-US" b="1">
            <a:latin typeface="Agency FB" panose="020B0503020202020204" charset="0"/>
            <a:cs typeface="Agency FB" panose="020B0503020202020204" charset="0"/>
          </a:endParaRPr>
        </a:p>
      </dgm:t>
    </dgm:pt>
    <dgm:pt modelId="{1D5B1F83-33A7-4298-BC11-2B1252AFAEA5}" cxnId="{9DD37B7A-42F1-481D-96B2-13B89271A8E1}" type="parTrans">
      <dgm:prSet/>
      <dgm:spPr/>
      <dgm:t>
        <a:bodyPr rtlCol="0"/>
        <a:lstStyle/>
        <a:p>
          <a:pPr rtl="0"/>
          <a:endParaRPr lang="en-US"/>
        </a:p>
      </dgm:t>
    </dgm:pt>
    <dgm:pt modelId="{15E25BD4-1EBF-43C2-8885-DBF66B8429E1}" cxnId="{9DD37B7A-42F1-481D-96B2-13B89271A8E1}" type="sibTrans">
      <dgm:prSet/>
      <dgm:spPr/>
      <dgm:t>
        <a:bodyPr rtlCol="0"/>
        <a:lstStyle/>
        <a:p>
          <a:pPr rtl="0"/>
          <a:endParaRPr lang="en-US"/>
        </a:p>
      </dgm:t>
    </dgm:pt>
    <dgm:pt modelId="{F9D46839-CD06-4669-AAE4-4D1E9AFEDA78}">
      <dgm:prSet phldrT="[Text]" phldr="0" custT="0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b="1"/>
            <a:t/>
          </a:r>
          <a:endParaRPr lang="en-US" b="1"/>
        </a:p>
      </dgm:t>
    </dgm:pt>
    <dgm:pt modelId="{B6B535D8-00AB-4FA1-AAEC-92498ABC6F4C}" cxnId="{7C54102B-D65C-42B4-A956-4686D6753799}" type="parTrans">
      <dgm:prSet/>
      <dgm:spPr/>
      <dgm:t>
        <a:bodyPr rtlCol="0"/>
        <a:lstStyle/>
        <a:p>
          <a:pPr rtl="0"/>
          <a:endParaRPr lang="en-US"/>
        </a:p>
      </dgm:t>
    </dgm:pt>
    <dgm:pt modelId="{6497F199-DC2A-41F9-A449-D395E6BC4900}" cxnId="{7C54102B-D65C-42B4-A956-4686D6753799}" type="sibTrans">
      <dgm:prSet/>
      <dgm:spPr/>
      <dgm:t>
        <a:bodyPr rtlCol="0"/>
        <a:lstStyle/>
        <a:p>
          <a:pPr rtl="0"/>
          <a:endParaRPr lang="en-US"/>
        </a:p>
      </dgm:t>
    </dgm:pt>
    <dgm:pt modelId="{F2881FB1-6580-4F21-A283-BFAA6F91D5D2}">
      <dgm:prSet phldrT="[Text]" phldr="0" custT="1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/>
            <a:t>THEN</a:t>
          </a:r>
          <a:r>
            <a:rPr lang="en-US" sz="1600" b="1"/>
            <a:t/>
          </a:r>
          <a:endParaRPr lang="en-US" sz="1600" b="1"/>
        </a:p>
      </dgm:t>
    </dgm:pt>
    <dgm:pt modelId="{2D960FDD-BADA-480D-9043-497C56588AD3}" cxnId="{1C449A40-CC93-4CCA-AAD4-C72EE9697078}" type="parTrans">
      <dgm:prSet/>
      <dgm:spPr/>
      <dgm:t>
        <a:bodyPr rtlCol="0"/>
        <a:lstStyle/>
        <a:p>
          <a:pPr rtl="0"/>
          <a:endParaRPr lang="en-US"/>
        </a:p>
      </dgm:t>
    </dgm:pt>
    <dgm:pt modelId="{A5ABDC17-7AB5-4F0E-992A-F9343F5D74EB}" cxnId="{1C449A40-CC93-4CCA-AAD4-C72EE9697078}" type="sibTrans">
      <dgm:prSet/>
      <dgm:spPr/>
      <dgm:t>
        <a:bodyPr rtlCol="0"/>
        <a:lstStyle/>
        <a:p>
          <a:pPr rtl="0"/>
          <a:endParaRPr lang="en-US"/>
        </a:p>
      </dgm:t>
    </dgm:pt>
    <dgm:pt modelId="{D5197DDB-D5D2-499F-B255-CF7BB5AE2B43}">
      <dgm:prSet phldrT="[Text]" phldr="0" custT="1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latin typeface="Agency FB" panose="020B0503020202020204" charset="0"/>
              <a:cs typeface="Agency FB" panose="020B0503020202020204" charset="0"/>
            </a:rPr>
            <a:t>   survey</a:t>
          </a:r>
          <a:r>
            <a:rPr lang="en-US" sz="2000" b="1">
              <a:latin typeface="Agency FB" panose="020B0503020202020204" charset="0"/>
              <a:cs typeface="Agency FB" panose="020B0503020202020204" charset="0"/>
            </a:rPr>
            <a:t/>
          </a:r>
          <a:endParaRPr lang="en-US" sz="2000" b="1">
            <a:latin typeface="Agency FB" panose="020B0503020202020204" charset="0"/>
            <a:cs typeface="Agency FB" panose="020B0503020202020204" charset="0"/>
          </a:endParaRPr>
        </a:p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latin typeface="Agency FB" panose="020B0503020202020204" charset="0"/>
              <a:cs typeface="Agency FB" panose="020B0503020202020204" charset="0"/>
            </a:rPr>
            <a:t>questionnaire</a:t>
          </a:r>
          <a:r>
            <a:rPr lang="en-US" sz="2000" b="1">
              <a:latin typeface="Agency FB" panose="020B0503020202020204" charset="0"/>
              <a:cs typeface="Agency FB" panose="020B0503020202020204" charset="0"/>
            </a:rPr>
            <a:t/>
          </a:r>
          <a:endParaRPr lang="en-US" sz="2000" b="1">
            <a:latin typeface="Agency FB" panose="020B0503020202020204" charset="0"/>
            <a:cs typeface="Agency FB" panose="020B0503020202020204" charset="0"/>
          </a:endParaRPr>
        </a:p>
      </dgm:t>
    </dgm:pt>
    <dgm:pt modelId="{B14A4DC9-F40A-4867-ADB8-4BA8A1F83766}" cxnId="{C776291A-21C5-4A33-A3DD-0FC5169C3681}" type="parTrans">
      <dgm:prSet/>
      <dgm:spPr/>
      <dgm:t>
        <a:bodyPr rtlCol="0"/>
        <a:lstStyle/>
        <a:p>
          <a:pPr rtl="0"/>
          <a:endParaRPr lang="en-US"/>
        </a:p>
      </dgm:t>
    </dgm:pt>
    <dgm:pt modelId="{29F2454A-2FA8-4B3A-AC63-4A0B9FD04A75}" cxnId="{C776291A-21C5-4A33-A3DD-0FC5169C3681}" type="sibTrans">
      <dgm:prSet/>
      <dgm:spPr/>
      <dgm:t>
        <a:bodyPr rtlCol="0"/>
        <a:lstStyle/>
        <a:p>
          <a:pPr rtl="0"/>
          <a:endParaRPr lang="en-US"/>
        </a:p>
      </dgm:t>
    </dgm:pt>
    <dgm:pt modelId="{4E1F2E3C-5CE3-427D-89E0-C9FA1C76BF84}">
      <dgm:prSet/>
      <dgm:spPr/>
      <dgm:t>
        <a:bodyPr/>
        <a:p>
          <a:endParaRPr altLang="en-US"/>
        </a:p>
      </dgm:t>
    </dgm:pt>
    <dgm:pt modelId="{5D94992B-9FCB-4A01-9C97-81CE72F41727}" cxnId="{B4392444-5C24-4B69-B940-C4EA57D4484D}" type="parTrans">
      <dgm:prSet/>
      <dgm:spPr/>
    </dgm:pt>
    <dgm:pt modelId="{5D73DEE8-E502-45B0-8D41-DEF3C17D9A25}" cxnId="{B4392444-5C24-4B69-B940-C4EA57D4484D}" type="sibTrans">
      <dgm:prSet/>
      <dgm:spPr/>
    </dgm:pt>
    <dgm:pt modelId="{6352CA33-6755-44BE-808F-400DA4CF80A7}">
      <dgm:prSet phldrT="[Text]" phldr="0" custT="1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dirty="0"/>
            <a:t>NEXT</a:t>
          </a:r>
          <a:r>
            <a:rPr lang="en-US" sz="1600" b="1" dirty="0"/>
            <a:t/>
          </a:r>
          <a:endParaRPr lang="en-US" sz="1600" b="1" dirty="0"/>
        </a:p>
      </dgm:t>
    </dgm:pt>
    <dgm:pt modelId="{AEB59203-63BA-4A96-BADC-40BAEBD9AA40}" cxnId="{81DC5FDD-A9FC-4FD4-A33F-15730DC1960B}" type="parTrans">
      <dgm:prSet/>
      <dgm:spPr/>
      <dgm:t>
        <a:bodyPr rtlCol="0"/>
        <a:lstStyle/>
        <a:p>
          <a:pPr rtl="0"/>
          <a:endParaRPr lang="en-US"/>
        </a:p>
      </dgm:t>
    </dgm:pt>
    <dgm:pt modelId="{AAB4CF73-4B9B-4AA0-9074-16C2D2AE00A1}" cxnId="{81DC5FDD-A9FC-4FD4-A33F-15730DC1960B}" type="sibTrans">
      <dgm:prSet/>
      <dgm:spPr/>
      <dgm:t>
        <a:bodyPr rtlCol="0"/>
        <a:lstStyle/>
        <a:p>
          <a:pPr rtl="0"/>
          <a:endParaRPr lang="en-US"/>
        </a:p>
      </dgm:t>
    </dgm:pt>
    <dgm:pt modelId="{9614A323-64B1-4077-A841-022051EC749A}">
      <dgm:prSet phldrT="[Text]" phldr="0" custT="1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latin typeface="Agency FB" panose="020B0503020202020204" charset="0"/>
              <a:cs typeface="Agency FB" panose="020B0503020202020204" charset="0"/>
            </a:rPr>
            <a:t>   </a:t>
          </a:r>
          <a:r>
            <a:rPr lang="en-US" sz="2000" b="1">
              <a:latin typeface="Agency FB" panose="020B0503020202020204" charset="0"/>
              <a:cs typeface="Agency FB" panose="020B0503020202020204" charset="0"/>
            </a:rPr>
            <a:t>collecting the data</a:t>
          </a:r>
          <a:r>
            <a:rPr lang="en-US" sz="2000" b="1">
              <a:latin typeface="Agency FB" panose="020B0503020202020204" charset="0"/>
              <a:cs typeface="Agency FB" panose="020B0503020202020204" charset="0"/>
            </a:rPr>
            <a:t/>
          </a:r>
          <a:endParaRPr lang="en-US" sz="2000" b="1">
            <a:latin typeface="Agency FB" panose="020B0503020202020204" charset="0"/>
            <a:cs typeface="Agency FB" panose="020B0503020202020204" charset="0"/>
          </a:endParaRPr>
        </a:p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latin typeface="Agency FB" panose="020B0503020202020204" charset="0"/>
              <a:cs typeface="Agency FB" panose="020B0503020202020204" charset="0"/>
            </a:rPr>
            <a:t>comparing</a:t>
          </a:r>
          <a:r>
            <a:rPr lang="en-US" sz="2000" b="1">
              <a:latin typeface="Agency FB" panose="020B0503020202020204" charset="0"/>
              <a:cs typeface="Agency FB" panose="020B0503020202020204" charset="0"/>
            </a:rPr>
            <a:t/>
          </a:r>
          <a:endParaRPr lang="en-US" sz="2000" b="1">
            <a:latin typeface="Agency FB" panose="020B0503020202020204" charset="0"/>
            <a:cs typeface="Agency FB" panose="020B0503020202020204" charset="0"/>
          </a:endParaRPr>
        </a:p>
      </dgm:t>
    </dgm:pt>
    <dgm:pt modelId="{E5F6BCBD-B84E-4018-BE9E-BF57FF3B4B36}" cxnId="{34CE58D8-F64C-4B12-8F7B-225AECC1E25B}" type="parTrans">
      <dgm:prSet/>
      <dgm:spPr/>
      <dgm:t>
        <a:bodyPr rtlCol="0"/>
        <a:lstStyle/>
        <a:p>
          <a:pPr rtl="0"/>
          <a:endParaRPr lang="en-US"/>
        </a:p>
      </dgm:t>
    </dgm:pt>
    <dgm:pt modelId="{FEC2A79F-8857-403A-A738-E8CE75C965E2}" cxnId="{34CE58D8-F64C-4B12-8F7B-225AECC1E25B}" type="sibTrans">
      <dgm:prSet/>
      <dgm:spPr/>
      <dgm:t>
        <a:bodyPr rtlCol="0"/>
        <a:lstStyle/>
        <a:p>
          <a:pPr rtl="0"/>
          <a:endParaRPr lang="en-US"/>
        </a:p>
      </dgm:t>
    </dgm:pt>
    <dgm:pt modelId="{3D5CDB25-F8FA-444B-8D4A-1D29D0CBA282}">
      <dgm:prSet phldrT="[Text]" phldr="0" custT="0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b="1"/>
            <a:t/>
          </a:r>
          <a:endParaRPr lang="en-US" b="1"/>
        </a:p>
      </dgm:t>
    </dgm:pt>
    <dgm:pt modelId="{4C229933-AC16-44B7-98EC-4C0F07FABCB0}" cxnId="{3D0A5533-CA49-42A9-B508-D735BE94CA84}" type="parTrans">
      <dgm:prSet/>
      <dgm:spPr/>
      <dgm:t>
        <a:bodyPr rtlCol="0"/>
        <a:lstStyle/>
        <a:p>
          <a:pPr rtl="0"/>
          <a:endParaRPr lang="en-US"/>
        </a:p>
      </dgm:t>
    </dgm:pt>
    <dgm:pt modelId="{189DA4C5-2A22-4C71-A806-7B4AB57767CC}" cxnId="{3D0A5533-CA49-42A9-B508-D735BE94CA84}" type="sibTrans">
      <dgm:prSet/>
      <dgm:spPr/>
      <dgm:t>
        <a:bodyPr rtlCol="0"/>
        <a:lstStyle/>
        <a:p>
          <a:pPr rtl="0"/>
          <a:endParaRPr lang="en-US"/>
        </a:p>
      </dgm:t>
    </dgm:pt>
    <dgm:pt modelId="{7FCE83D9-631B-4420-BBFC-CA0AFA59F747}">
      <dgm:prSet phldrT="[Text]" phldr="0" custT="1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b="1"/>
            <a:t>FINALLY</a:t>
          </a:r>
          <a:r>
            <a:rPr lang="en-US" sz="1400" b="1"/>
            <a:t/>
          </a:r>
          <a:endParaRPr lang="en-US" sz="1400" b="1"/>
        </a:p>
      </dgm:t>
    </dgm:pt>
    <dgm:pt modelId="{C61EC981-13FA-4710-B079-D35692EEB764}" cxnId="{EF93EDEA-5288-4290-999E-3570D31F955E}" type="parTrans">
      <dgm:prSet/>
      <dgm:spPr/>
      <dgm:t>
        <a:bodyPr rtlCol="0"/>
        <a:lstStyle/>
        <a:p>
          <a:pPr rtl="0"/>
          <a:endParaRPr lang="en-US"/>
        </a:p>
      </dgm:t>
    </dgm:pt>
    <dgm:pt modelId="{1B48A0DE-4031-4D45-86A1-94CDAF68824A}" cxnId="{EF93EDEA-5288-4290-999E-3570D31F955E}" type="sibTrans">
      <dgm:prSet/>
      <dgm:spPr/>
      <dgm:t>
        <a:bodyPr rtlCol="0"/>
        <a:lstStyle/>
        <a:p>
          <a:pPr rtl="0"/>
          <a:endParaRPr lang="en-US"/>
        </a:p>
      </dgm:t>
    </dgm:pt>
    <dgm:pt modelId="{DB9FB862-4759-4D6A-84F3-01524B92723B}">
      <dgm:prSet phldrT="[Text]" phldr="0" custT="1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latin typeface="Agency FB" panose="020B0503020202020204" charset="0"/>
              <a:cs typeface="Agency FB" panose="020B0503020202020204" charset="0"/>
            </a:rPr>
            <a:t>    </a:t>
          </a:r>
          <a:r>
            <a:rPr lang="en-US" sz="2000" b="1">
              <a:latin typeface="Agency FB" panose="020B0503020202020204" charset="0"/>
              <a:cs typeface="Agency FB" panose="020B0503020202020204" charset="0"/>
            </a:rPr>
            <a:t>making</a:t>
          </a:r>
          <a:r>
            <a:rPr lang="en-US" sz="2000" b="1">
              <a:latin typeface="Agency FB" panose="020B0503020202020204" charset="0"/>
              <a:cs typeface="Agency FB" panose="020B0503020202020204" charset="0"/>
            </a:rPr>
            <a:t/>
          </a:r>
          <a:endParaRPr lang="en-US" sz="2000" b="1">
            <a:latin typeface="Agency FB" panose="020B0503020202020204" charset="0"/>
            <a:cs typeface="Agency FB" panose="020B0503020202020204" charset="0"/>
          </a:endParaRPr>
        </a:p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latin typeface="Agency FB" panose="020B0503020202020204" charset="0"/>
              <a:cs typeface="Agency FB" panose="020B0503020202020204" charset="0"/>
            </a:rPr>
            <a:t>conclusion</a:t>
          </a:r>
          <a:r>
            <a:rPr lang="en-US" sz="2000" b="1">
              <a:latin typeface="Agency FB" panose="020B0503020202020204" charset="0"/>
              <a:cs typeface="Agency FB" panose="020B0503020202020204" charset="0"/>
            </a:rPr>
            <a:t>s</a:t>
          </a:r>
          <a:r>
            <a:rPr lang="en-US" sz="2000" b="1">
              <a:latin typeface="Agency FB" panose="020B0503020202020204" charset="0"/>
              <a:cs typeface="Agency FB" panose="020B0503020202020204" charset="0"/>
            </a:rPr>
            <a:t/>
          </a:r>
          <a:endParaRPr lang="en-US" sz="2000" b="1">
            <a:latin typeface="Agency FB" panose="020B0503020202020204" charset="0"/>
            <a:cs typeface="Agency FB" panose="020B0503020202020204" charset="0"/>
          </a:endParaRPr>
        </a:p>
      </dgm:t>
    </dgm:pt>
    <dgm:pt modelId="{CD1EE44C-3116-420B-89E3-1D797CB25D34}" cxnId="{9CA9DF7D-87CA-4CA5-9BD7-5604241AD2C5}" type="parTrans">
      <dgm:prSet/>
      <dgm:spPr/>
      <dgm:t>
        <a:bodyPr rtlCol="0"/>
        <a:lstStyle/>
        <a:p>
          <a:pPr rtl="0"/>
          <a:endParaRPr lang="en-US"/>
        </a:p>
      </dgm:t>
    </dgm:pt>
    <dgm:pt modelId="{4BD4D4A5-043E-4ED5-A5CA-8D46DADC3150}" cxnId="{9CA9DF7D-87CA-4CA5-9BD7-5604241AD2C5}" type="sibTrans">
      <dgm:prSet/>
      <dgm:spPr/>
      <dgm:t>
        <a:bodyPr rtlCol="0"/>
        <a:lstStyle/>
        <a:p>
          <a:pPr rtl="0"/>
          <a:endParaRPr lang="en-US"/>
        </a:p>
      </dgm:t>
    </dgm:pt>
    <dgm:pt modelId="{50451020-5E1A-4778-9E8D-169182A36191}">
      <dgm:prSet phldrT="[Text]" phldr="0" custT="0"/>
      <dgm:spPr/>
      <dgm:t>
        <a:bodyPr vert="horz" wrap="square" rtlCol="0"/>
        <a:p>
          <a:pPr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/>
            <a:t/>
          </a:r>
          <a:endParaRPr lang="en-US"/>
        </a:p>
      </dgm:t>
    </dgm:pt>
    <dgm:pt modelId="{7DFC3849-4A12-49FB-B614-8AFD597CCB9E}" cxnId="{7A6250C9-6D7B-4522-9595-6E24F7845197}" type="parTrans">
      <dgm:prSet/>
      <dgm:spPr/>
      <dgm:t>
        <a:bodyPr rtlCol="0"/>
        <a:lstStyle/>
        <a:p>
          <a:pPr rtl="0"/>
          <a:endParaRPr lang="en-US"/>
        </a:p>
      </dgm:t>
    </dgm:pt>
    <dgm:pt modelId="{EEDE2474-4F18-4F59-8E58-6382D253E514}" cxnId="{7A6250C9-6D7B-4522-9595-6E24F7845197}" type="sibTrans">
      <dgm:prSet/>
      <dgm:spPr/>
      <dgm:t>
        <a:bodyPr rtlCol="0"/>
        <a:lstStyle/>
        <a:p>
          <a:pPr rtl="0"/>
          <a:endParaRPr lang="en-US"/>
        </a:p>
      </dgm:t>
    </dgm:pt>
    <dgm:pt modelId="{0DC7A063-583D-4B0F-88B2-BD54F95D95AF}" type="pres">
      <dgm:prSet presAssocID="{00C18FBF-3FF5-4C16-97CF-AF03740D7AB6}" presName="list" presStyleCnt="0">
        <dgm:presLayoutVars>
          <dgm:dir/>
          <dgm:animLvl val="lvl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3B23570A-ECC9-4DF8-BCB4-0465C69CBB88}" type="pres">
      <dgm:prSet presAssocID="{B4F1B46E-22B2-4721-950C-8704487586DC}" presName="posSpace" presStyleCnt="0"/>
      <dgm:spPr/>
    </dgm:pt>
    <dgm:pt modelId="{FC66A233-6BBA-46AF-B2F6-28E379B158E2}" type="pres">
      <dgm:prSet presAssocID="{B4F1B46E-22B2-4721-950C-8704487586DC}" presName="vertFlow" presStyleCnt="0"/>
      <dgm:spPr/>
    </dgm:pt>
    <dgm:pt modelId="{46739A04-1AA3-49C6-8EA7-EB1DE975B900}" type="pres">
      <dgm:prSet presAssocID="{B4F1B46E-22B2-4721-950C-8704487586DC}" presName="topSpace" presStyleCnt="0"/>
      <dgm:spPr/>
    </dgm:pt>
    <dgm:pt modelId="{535C6EC9-8098-42C5-8527-E62FF045E4EB}" type="pres">
      <dgm:prSet presAssocID="{B4F1B46E-22B2-4721-950C-8704487586DC}" presName="firstComp" presStyleCnt="0"/>
      <dgm:spPr/>
    </dgm:pt>
    <dgm:pt modelId="{6B08AC4B-4CEC-41E5-AE19-47A4E2720563}" type="pres">
      <dgm:prSet presAssocID="{B4F1B46E-22B2-4721-950C-8704487586DC}" presName="firstChild" presStyleLbl="bgAccFollowNode1" presStyleIdx="0" presStyleCnt="8"/>
      <dgm:spPr/>
      <dgm:t>
        <a:bodyPr rtlCol="0"/>
        <a:lstStyle/>
        <a:p>
          <a:pPr rtl="0"/>
          <a:endParaRPr lang="en-US"/>
        </a:p>
      </dgm:t>
    </dgm:pt>
    <dgm:pt modelId="{187D4E8C-5C91-4D00-870C-2C45D4EA263C}" type="pres">
      <dgm:prSet presAssocID="{B4F1B46E-22B2-4721-950C-8704487586DC}" presName="firstChildTx" presStyleCnt="0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ADF61BBD-28F4-4815-BC7F-82CF00464E8B}" type="pres">
      <dgm:prSet presAssocID="{F9D46839-CD06-4669-AAE4-4D1E9AFEDA78}" presName="comp" presStyleCnt="0"/>
      <dgm:spPr/>
    </dgm:pt>
    <dgm:pt modelId="{59179C9B-8BA4-4AC7-ACB1-A12DE00142E2}" type="pres">
      <dgm:prSet presAssocID="{F9D46839-CD06-4669-AAE4-4D1E9AFEDA78}" presName="child" presStyleLbl="bgAccFollowNode1" presStyleIdx="1" presStyleCnt="8"/>
      <dgm:spPr/>
      <dgm:t>
        <a:bodyPr rtlCol="0"/>
        <a:lstStyle/>
        <a:p>
          <a:pPr rtl="0"/>
          <a:endParaRPr lang="en-US"/>
        </a:p>
      </dgm:t>
    </dgm:pt>
    <dgm:pt modelId="{4AE7D907-B6F4-4647-AB3F-ABE94C438AE8}" type="pres">
      <dgm:prSet presAssocID="{F9D46839-CD06-4669-AAE4-4D1E9AFEDA78}" presName="childTx" presStyleCnt="0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3845DB9A-BEF3-4D5D-B9C7-5FC0456401AC}" type="pres">
      <dgm:prSet presAssocID="{B4F1B46E-22B2-4721-950C-8704487586DC}" presName="negSpace" presStyleCnt="0"/>
      <dgm:spPr/>
    </dgm:pt>
    <dgm:pt modelId="{FC7ED273-8CFD-43C2-9C05-44FADF3E0637}" type="pres">
      <dgm:prSet presAssocID="{B4F1B46E-22B2-4721-950C-8704487586DC}" presName="circle" presStyleLbl="node1" presStyleIdx="0" presStyleCnt="4"/>
      <dgm:spPr/>
      <dgm:t>
        <a:bodyPr rtlCol="0"/>
        <a:lstStyle/>
        <a:p>
          <a:pPr rtl="0"/>
          <a:endParaRPr lang="en-US"/>
        </a:p>
      </dgm:t>
    </dgm:pt>
    <dgm:pt modelId="{13C564B0-C27E-4ABA-AFDA-59E145B256BA}" type="pres">
      <dgm:prSet presAssocID="{A7E2530A-34E2-4E9F-BC78-8920BA140C41}" presName="transSpace" presStyleCnt="0"/>
      <dgm:spPr/>
    </dgm:pt>
    <dgm:pt modelId="{6300E233-87DF-4270-9808-160BFEB8A5BE}" type="pres">
      <dgm:prSet presAssocID="{F2881FB1-6580-4F21-A283-BFAA6F91D5D2}" presName="posSpace" presStyleCnt="0"/>
      <dgm:spPr/>
    </dgm:pt>
    <dgm:pt modelId="{6E53DEF7-499E-42EE-802D-59B2F8915392}" type="pres">
      <dgm:prSet presAssocID="{F2881FB1-6580-4F21-A283-BFAA6F91D5D2}" presName="vertFlow" presStyleCnt="0"/>
      <dgm:spPr/>
    </dgm:pt>
    <dgm:pt modelId="{E08C30D1-35EA-4D05-9731-5D01E3FCBD09}" type="pres">
      <dgm:prSet presAssocID="{F2881FB1-6580-4F21-A283-BFAA6F91D5D2}" presName="topSpace" presStyleCnt="0"/>
      <dgm:spPr/>
    </dgm:pt>
    <dgm:pt modelId="{2F3BD88A-9166-4A26-B941-B9BAEE1A11D5}" type="pres">
      <dgm:prSet presAssocID="{F2881FB1-6580-4F21-A283-BFAA6F91D5D2}" presName="firstComp" presStyleCnt="0"/>
      <dgm:spPr/>
    </dgm:pt>
    <dgm:pt modelId="{F660F4B9-35DB-4256-A868-A35C6DCCF6B2}" type="pres">
      <dgm:prSet presAssocID="{F2881FB1-6580-4F21-A283-BFAA6F91D5D2}" presName="firstChild" presStyleLbl="bgAccFollowNode1" presStyleIdx="2" presStyleCnt="8"/>
      <dgm:spPr/>
      <dgm:t>
        <a:bodyPr rtlCol="0"/>
        <a:lstStyle/>
        <a:p>
          <a:pPr rtl="0"/>
          <a:endParaRPr lang="en-US"/>
        </a:p>
      </dgm:t>
    </dgm:pt>
    <dgm:pt modelId="{10C9E3CF-3A8F-4100-8ACD-91E2373197A2}" type="pres">
      <dgm:prSet presAssocID="{F2881FB1-6580-4F21-A283-BFAA6F91D5D2}" presName="firstChildTx" presStyleCnt="0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C9B466E7-1BD2-4292-9B03-A2BE339759C1}" type="pres">
      <dgm:prSet presAssocID="{4E1F2E3C-5CE3-427D-89E0-C9FA1C76BF84}" presName="comp" presStyleCnt="0"/>
      <dgm:spPr/>
    </dgm:pt>
    <dgm:pt modelId="{C2F14764-03CC-4AE0-99A2-EA0FD8401455}" type="pres">
      <dgm:prSet presAssocID="{4E1F2E3C-5CE3-427D-89E0-C9FA1C76BF84}" presName="child" presStyleLbl="bgAccFollowNode1" presStyleIdx="3" presStyleCnt="8"/>
      <dgm:spPr/>
    </dgm:pt>
    <dgm:pt modelId="{C055D18B-09C0-40F2-9DC7-3287A038604D}" type="pres">
      <dgm:prSet presAssocID="{4E1F2E3C-5CE3-427D-89E0-C9FA1C76BF84}" presName="childTx" presStyleCnt="0">
        <dgm:presLayoutVars>
          <dgm:bulletEnabled val="1"/>
        </dgm:presLayoutVars>
      </dgm:prSet>
      <dgm:spPr/>
    </dgm:pt>
    <dgm:pt modelId="{69136330-53DB-4978-A56B-160862279381}" type="pres">
      <dgm:prSet presAssocID="{F2881FB1-6580-4F21-A283-BFAA6F91D5D2}" presName="negSpace" presStyleCnt="0"/>
      <dgm:spPr/>
    </dgm:pt>
    <dgm:pt modelId="{FD776C1E-557E-4553-9447-49B69EEC7907}" type="pres">
      <dgm:prSet presAssocID="{F2881FB1-6580-4F21-A283-BFAA6F91D5D2}" presName="circle" presStyleLbl="node1" presStyleIdx="1" presStyleCnt="4"/>
      <dgm:spPr/>
      <dgm:t>
        <a:bodyPr rtlCol="0"/>
        <a:lstStyle/>
        <a:p>
          <a:pPr rtl="0"/>
          <a:endParaRPr lang="en-US"/>
        </a:p>
      </dgm:t>
    </dgm:pt>
    <dgm:pt modelId="{FC2522F1-14BB-4B37-B60E-2E8A7E8A6C30}" type="pres">
      <dgm:prSet presAssocID="{A5ABDC17-7AB5-4F0E-992A-F9343F5D74EB}" presName="transSpace" presStyleCnt="0"/>
      <dgm:spPr/>
    </dgm:pt>
    <dgm:pt modelId="{2C2F6211-85A7-47FE-9239-DE94DF41A263}" type="pres">
      <dgm:prSet presAssocID="{6352CA33-6755-44BE-808F-400DA4CF80A7}" presName="posSpace" presStyleCnt="0"/>
      <dgm:spPr/>
    </dgm:pt>
    <dgm:pt modelId="{7B0C2EAE-70CB-4160-863D-210C3C66D5FD}" type="pres">
      <dgm:prSet presAssocID="{6352CA33-6755-44BE-808F-400DA4CF80A7}" presName="vertFlow" presStyleCnt="0"/>
      <dgm:spPr/>
    </dgm:pt>
    <dgm:pt modelId="{5AF3752E-55A6-443C-AD35-C49DF50A4566}" type="pres">
      <dgm:prSet presAssocID="{6352CA33-6755-44BE-808F-400DA4CF80A7}" presName="topSpace" presStyleCnt="0"/>
      <dgm:spPr/>
    </dgm:pt>
    <dgm:pt modelId="{53567A66-F0E9-4EF8-ADA9-764BA36AA6A9}" type="pres">
      <dgm:prSet presAssocID="{6352CA33-6755-44BE-808F-400DA4CF80A7}" presName="firstComp" presStyleCnt="0"/>
      <dgm:spPr/>
    </dgm:pt>
    <dgm:pt modelId="{AD2806AC-6A03-4F05-9F4D-F72EA0E56FBF}" type="pres">
      <dgm:prSet presAssocID="{6352CA33-6755-44BE-808F-400DA4CF80A7}" presName="firstChild" presStyleLbl="bgAccFollowNode1" presStyleIdx="4" presStyleCnt="8"/>
      <dgm:spPr/>
      <dgm:t>
        <a:bodyPr rtlCol="0"/>
        <a:lstStyle/>
        <a:p>
          <a:pPr rtl="0"/>
          <a:endParaRPr lang="en-US"/>
        </a:p>
      </dgm:t>
    </dgm:pt>
    <dgm:pt modelId="{F8977219-728E-448F-AE8B-46B14F4F17DE}" type="pres">
      <dgm:prSet presAssocID="{6352CA33-6755-44BE-808F-400DA4CF80A7}" presName="firstChildTx" presStyleCnt="0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46A8623B-DC64-4ED6-B73D-98FEAB030508}" type="pres">
      <dgm:prSet presAssocID="{3D5CDB25-F8FA-444B-8D4A-1D29D0CBA282}" presName="comp" presStyleCnt="0"/>
      <dgm:spPr/>
    </dgm:pt>
    <dgm:pt modelId="{5314AADB-0AD3-4BAE-9F15-B0FE4F44C802}" type="pres">
      <dgm:prSet presAssocID="{3D5CDB25-F8FA-444B-8D4A-1D29D0CBA282}" presName="child" presStyleLbl="bgAccFollowNode1" presStyleIdx="5" presStyleCnt="8"/>
      <dgm:spPr/>
      <dgm:t>
        <a:bodyPr rtlCol="0"/>
        <a:lstStyle/>
        <a:p>
          <a:pPr rtl="0"/>
          <a:endParaRPr lang="en-US"/>
        </a:p>
      </dgm:t>
    </dgm:pt>
    <dgm:pt modelId="{96624143-7928-48E9-817F-BC4A07250C32}" type="pres">
      <dgm:prSet presAssocID="{3D5CDB25-F8FA-444B-8D4A-1D29D0CBA282}" presName="childTx" presStyleCnt="0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FBCC4E74-37C0-494F-ABC0-7D18132E1437}" type="pres">
      <dgm:prSet presAssocID="{6352CA33-6755-44BE-808F-400DA4CF80A7}" presName="negSpace" presStyleCnt="0"/>
      <dgm:spPr/>
    </dgm:pt>
    <dgm:pt modelId="{89E6DA6E-7A23-44BD-8A99-378091FF741D}" type="pres">
      <dgm:prSet presAssocID="{6352CA33-6755-44BE-808F-400DA4CF80A7}" presName="circle" presStyleLbl="node1" presStyleIdx="2" presStyleCnt="4"/>
      <dgm:spPr/>
      <dgm:t>
        <a:bodyPr rtlCol="0"/>
        <a:lstStyle/>
        <a:p>
          <a:pPr rtl="0"/>
          <a:endParaRPr lang="en-US"/>
        </a:p>
      </dgm:t>
    </dgm:pt>
    <dgm:pt modelId="{E966790E-26B5-4EB8-981F-1094BF4B7611}" type="pres">
      <dgm:prSet presAssocID="{AAB4CF73-4B9B-4AA0-9074-16C2D2AE00A1}" presName="transSpace" presStyleCnt="0"/>
      <dgm:spPr/>
    </dgm:pt>
    <dgm:pt modelId="{229B7655-E1F4-4CF5-84B8-30F0491D32B5}" type="pres">
      <dgm:prSet presAssocID="{7FCE83D9-631B-4420-BBFC-CA0AFA59F747}" presName="posSpace" presStyleCnt="0"/>
      <dgm:spPr/>
    </dgm:pt>
    <dgm:pt modelId="{F85FFCDF-8E5F-492B-B22D-55A08EACE783}" type="pres">
      <dgm:prSet presAssocID="{7FCE83D9-631B-4420-BBFC-CA0AFA59F747}" presName="vertFlow" presStyleCnt="0"/>
      <dgm:spPr/>
    </dgm:pt>
    <dgm:pt modelId="{600B3FB2-1315-4A84-8613-B445666BC7D2}" type="pres">
      <dgm:prSet presAssocID="{7FCE83D9-631B-4420-BBFC-CA0AFA59F747}" presName="topSpace" presStyleCnt="0"/>
      <dgm:spPr/>
    </dgm:pt>
    <dgm:pt modelId="{E47C73E9-FBEE-4370-9B3F-E04EB7C4023A}" type="pres">
      <dgm:prSet presAssocID="{7FCE83D9-631B-4420-BBFC-CA0AFA59F747}" presName="firstComp" presStyleCnt="0"/>
      <dgm:spPr/>
    </dgm:pt>
    <dgm:pt modelId="{402C2C77-A32C-4D99-9940-12535E1181F2}" type="pres">
      <dgm:prSet presAssocID="{7FCE83D9-631B-4420-BBFC-CA0AFA59F747}" presName="firstChild" presStyleLbl="bgAccFollowNode1" presStyleIdx="6" presStyleCnt="8"/>
      <dgm:spPr/>
      <dgm:t>
        <a:bodyPr rtlCol="0"/>
        <a:lstStyle/>
        <a:p>
          <a:pPr rtl="0"/>
          <a:endParaRPr lang="en-US"/>
        </a:p>
      </dgm:t>
    </dgm:pt>
    <dgm:pt modelId="{5B88A17E-EFF5-4A04-9CC9-D2131DA9ECCC}" type="pres">
      <dgm:prSet presAssocID="{7FCE83D9-631B-4420-BBFC-CA0AFA59F747}" presName="firstChildTx" presStyleCnt="0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F3C2D87B-A5E7-46E2-B3D3-58E6D9562663}" type="pres">
      <dgm:prSet presAssocID="{50451020-5E1A-4778-9E8D-169182A36191}" presName="comp" presStyleCnt="0"/>
      <dgm:spPr/>
    </dgm:pt>
    <dgm:pt modelId="{3086D0BF-AAD1-4310-88ED-4D81A687BD50}" type="pres">
      <dgm:prSet presAssocID="{50451020-5E1A-4778-9E8D-169182A36191}" presName="child" presStyleLbl="bgAccFollowNode1" presStyleIdx="7" presStyleCnt="8"/>
      <dgm:spPr/>
      <dgm:t>
        <a:bodyPr rtlCol="0"/>
        <a:lstStyle/>
        <a:p>
          <a:pPr rtl="0"/>
          <a:endParaRPr lang="en-US"/>
        </a:p>
      </dgm:t>
    </dgm:pt>
    <dgm:pt modelId="{2B18CCD9-D6B1-4225-8D26-4BA691BB1837}" type="pres">
      <dgm:prSet presAssocID="{50451020-5E1A-4778-9E8D-169182A36191}" presName="childTx" presStyleCnt="0">
        <dgm:presLayoutVars>
          <dgm:bulletEnabled val="1"/>
        </dgm:presLayoutVars>
      </dgm:prSet>
      <dgm:spPr/>
      <dgm:t>
        <a:bodyPr rtlCol="0"/>
        <a:lstStyle/>
        <a:p>
          <a:pPr rtl="0"/>
          <a:endParaRPr lang="en-US"/>
        </a:p>
      </dgm:t>
    </dgm:pt>
    <dgm:pt modelId="{9051EF7D-7D6C-4B43-A6C4-239F9933C94D}" type="pres">
      <dgm:prSet presAssocID="{7FCE83D9-631B-4420-BBFC-CA0AFA59F747}" presName="negSpace" presStyleCnt="0"/>
      <dgm:spPr/>
    </dgm:pt>
    <dgm:pt modelId="{7453D9C8-CD6E-4AA4-8A19-7F6F667528F0}" type="pres">
      <dgm:prSet presAssocID="{7FCE83D9-631B-4420-BBFC-CA0AFA59F747}" presName="circle" presStyleLbl="node1" presStyleIdx="3" presStyleCnt="4"/>
      <dgm:spPr/>
      <dgm:t>
        <a:bodyPr rtlCol="0"/>
        <a:lstStyle/>
        <a:p>
          <a:pPr rtl="0"/>
          <a:endParaRPr lang="en-US"/>
        </a:p>
      </dgm:t>
    </dgm:pt>
  </dgm:ptLst>
  <dgm:cxnLst>
    <dgm:cxn modelId="{A6282A08-CBAE-4072-9A5C-87C50416A885}" srcId="{00C18FBF-3FF5-4C16-97CF-AF03740D7AB6}" destId="{B4F1B46E-22B2-4721-950C-8704487586DC}" srcOrd="0" destOrd="0" parTransId="{E8A66543-CC4D-4785-A93E-5B125E09F826}" sibTransId="{A7E2530A-34E2-4E9F-BC78-8920BA140C41}"/>
    <dgm:cxn modelId="{9DD37B7A-42F1-481D-96B2-13B89271A8E1}" srcId="{B4F1B46E-22B2-4721-950C-8704487586DC}" destId="{9D72CDD3-5859-43DB-BD75-0C3C30E3DE62}" srcOrd="0" destOrd="0" parTransId="{1D5B1F83-33A7-4298-BC11-2B1252AFAEA5}" sibTransId="{15E25BD4-1EBF-43C2-8885-DBF66B8429E1}"/>
    <dgm:cxn modelId="{7C54102B-D65C-42B4-A956-4686D6753799}" srcId="{B4F1B46E-22B2-4721-950C-8704487586DC}" destId="{F9D46839-CD06-4669-AAE4-4D1E9AFEDA78}" srcOrd="1" destOrd="0" parTransId="{B6B535D8-00AB-4FA1-AAEC-92498ABC6F4C}" sibTransId="{6497F199-DC2A-41F9-A449-D395E6BC4900}"/>
    <dgm:cxn modelId="{1C449A40-CC93-4CCA-AAD4-C72EE9697078}" srcId="{00C18FBF-3FF5-4C16-97CF-AF03740D7AB6}" destId="{F2881FB1-6580-4F21-A283-BFAA6F91D5D2}" srcOrd="1" destOrd="0" parTransId="{2D960FDD-BADA-480D-9043-497C56588AD3}" sibTransId="{A5ABDC17-7AB5-4F0E-992A-F9343F5D74EB}"/>
    <dgm:cxn modelId="{C776291A-21C5-4A33-A3DD-0FC5169C3681}" srcId="{F2881FB1-6580-4F21-A283-BFAA6F91D5D2}" destId="{D5197DDB-D5D2-499F-B255-CF7BB5AE2B43}" srcOrd="0" destOrd="1" parTransId="{B14A4DC9-F40A-4867-ADB8-4BA8A1F83766}" sibTransId="{29F2454A-2FA8-4B3A-AC63-4A0B9FD04A75}"/>
    <dgm:cxn modelId="{B4392444-5C24-4B69-B940-C4EA57D4484D}" srcId="{F2881FB1-6580-4F21-A283-BFAA6F91D5D2}" destId="{4E1F2E3C-5CE3-427D-89E0-C9FA1C76BF84}" srcOrd="1" destOrd="1" parTransId="{5D94992B-9FCB-4A01-9C97-81CE72F41727}" sibTransId="{5D73DEE8-E502-45B0-8D41-DEF3C17D9A25}"/>
    <dgm:cxn modelId="{81DC5FDD-A9FC-4FD4-A33F-15730DC1960B}" srcId="{00C18FBF-3FF5-4C16-97CF-AF03740D7AB6}" destId="{6352CA33-6755-44BE-808F-400DA4CF80A7}" srcOrd="2" destOrd="0" parTransId="{AEB59203-63BA-4A96-BADC-40BAEBD9AA40}" sibTransId="{AAB4CF73-4B9B-4AA0-9074-16C2D2AE00A1}"/>
    <dgm:cxn modelId="{34CE58D8-F64C-4B12-8F7B-225AECC1E25B}" srcId="{6352CA33-6755-44BE-808F-400DA4CF80A7}" destId="{9614A323-64B1-4077-A841-022051EC749A}" srcOrd="0" destOrd="2" parTransId="{E5F6BCBD-B84E-4018-BE9E-BF57FF3B4B36}" sibTransId="{FEC2A79F-8857-403A-A738-E8CE75C965E2}"/>
    <dgm:cxn modelId="{3D0A5533-CA49-42A9-B508-D735BE94CA84}" srcId="{6352CA33-6755-44BE-808F-400DA4CF80A7}" destId="{3D5CDB25-F8FA-444B-8D4A-1D29D0CBA282}" srcOrd="1" destOrd="2" parTransId="{4C229933-AC16-44B7-98EC-4C0F07FABCB0}" sibTransId="{189DA4C5-2A22-4C71-A806-7B4AB57767CC}"/>
    <dgm:cxn modelId="{EF93EDEA-5288-4290-999E-3570D31F955E}" srcId="{00C18FBF-3FF5-4C16-97CF-AF03740D7AB6}" destId="{7FCE83D9-631B-4420-BBFC-CA0AFA59F747}" srcOrd="3" destOrd="0" parTransId="{C61EC981-13FA-4710-B079-D35692EEB764}" sibTransId="{1B48A0DE-4031-4D45-86A1-94CDAF68824A}"/>
    <dgm:cxn modelId="{9CA9DF7D-87CA-4CA5-9BD7-5604241AD2C5}" srcId="{7FCE83D9-631B-4420-BBFC-CA0AFA59F747}" destId="{DB9FB862-4759-4D6A-84F3-01524B92723B}" srcOrd="0" destOrd="3" parTransId="{CD1EE44C-3116-420B-89E3-1D797CB25D34}" sibTransId="{4BD4D4A5-043E-4ED5-A5CA-8D46DADC3150}"/>
    <dgm:cxn modelId="{7A6250C9-6D7B-4522-9595-6E24F7845197}" srcId="{7FCE83D9-631B-4420-BBFC-CA0AFA59F747}" destId="{50451020-5E1A-4778-9E8D-169182A36191}" srcOrd="1" destOrd="3" parTransId="{7DFC3849-4A12-49FB-B614-8AFD597CCB9E}" sibTransId="{EEDE2474-4F18-4F59-8E58-6382D253E514}"/>
    <dgm:cxn modelId="{F9B5A1AE-E4CB-4822-878C-832FA65EFBDA}" type="presOf" srcId="{00C18FBF-3FF5-4C16-97CF-AF03740D7AB6}" destId="{0DC7A063-583D-4B0F-88B2-BD54F95D95AF}" srcOrd="0" destOrd="0" presId="urn:microsoft.com/office/officeart/2005/8/layout/hList9"/>
    <dgm:cxn modelId="{7964DA9F-F755-4E85-B745-293A6C1DF4F4}" type="presParOf" srcId="{0DC7A063-583D-4B0F-88B2-BD54F95D95AF}" destId="{3B23570A-ECC9-4DF8-BCB4-0465C69CBB88}" srcOrd="0" destOrd="0" presId="urn:microsoft.com/office/officeart/2005/8/layout/hList9"/>
    <dgm:cxn modelId="{30B989DC-5F28-4FD4-BA3E-65AA3B3370F8}" type="presParOf" srcId="{0DC7A063-583D-4B0F-88B2-BD54F95D95AF}" destId="{FC66A233-6BBA-46AF-B2F6-28E379B158E2}" srcOrd="1" destOrd="0" presId="urn:microsoft.com/office/officeart/2005/8/layout/hList9"/>
    <dgm:cxn modelId="{909373CA-A9CB-4FD1-A4B6-4CF95A192056}" type="presParOf" srcId="{FC66A233-6BBA-46AF-B2F6-28E379B158E2}" destId="{46739A04-1AA3-49C6-8EA7-EB1DE975B900}" srcOrd="0" destOrd="1" presId="urn:microsoft.com/office/officeart/2005/8/layout/hList9"/>
    <dgm:cxn modelId="{AABA5943-5006-4831-BA09-A774A99B9145}" type="presParOf" srcId="{FC66A233-6BBA-46AF-B2F6-28E379B158E2}" destId="{535C6EC9-8098-42C5-8527-E62FF045E4EB}" srcOrd="1" destOrd="1" presId="urn:microsoft.com/office/officeart/2005/8/layout/hList9"/>
    <dgm:cxn modelId="{71AC631D-0EEA-4F87-903A-2EC988C64EE5}" type="presParOf" srcId="{535C6EC9-8098-42C5-8527-E62FF045E4EB}" destId="{6B08AC4B-4CEC-41E5-AE19-47A4E2720563}" srcOrd="0" destOrd="1" presId="urn:microsoft.com/office/officeart/2005/8/layout/hList9"/>
    <dgm:cxn modelId="{7F5FFEC3-2335-4FA2-8602-0993084C35ED}" type="presOf" srcId="{9D72CDD3-5859-43DB-BD75-0C3C30E3DE62}" destId="{6B08AC4B-4CEC-41E5-AE19-47A4E2720563}" srcOrd="0" destOrd="0" presId="urn:microsoft.com/office/officeart/2005/8/layout/hList9"/>
    <dgm:cxn modelId="{7AA1CC55-5D0D-4087-B407-9CE1C8ECB402}" type="presParOf" srcId="{535C6EC9-8098-42C5-8527-E62FF045E4EB}" destId="{187D4E8C-5C91-4D00-870C-2C45D4EA263C}" srcOrd="1" destOrd="1" presId="urn:microsoft.com/office/officeart/2005/8/layout/hList9"/>
    <dgm:cxn modelId="{49F7D10E-8AD7-4C35-8ED0-F37ECFC3F3AD}" type="presOf" srcId="{9D72CDD3-5859-43DB-BD75-0C3C30E3DE62}" destId="{187D4E8C-5C91-4D00-870C-2C45D4EA263C}" srcOrd="1" destOrd="0" presId="urn:microsoft.com/office/officeart/2005/8/layout/hList9"/>
    <dgm:cxn modelId="{0116D7A7-2F57-4665-BF3E-FDC3C65B8BBE}" type="presParOf" srcId="{FC66A233-6BBA-46AF-B2F6-28E379B158E2}" destId="{ADF61BBD-28F4-4815-BC7F-82CF00464E8B}" srcOrd="2" destOrd="1" presId="urn:microsoft.com/office/officeart/2005/8/layout/hList9"/>
    <dgm:cxn modelId="{63E79694-9458-4834-9037-FACEB0D0A508}" type="presParOf" srcId="{ADF61BBD-28F4-4815-BC7F-82CF00464E8B}" destId="{59179C9B-8BA4-4AC7-ACB1-A12DE00142E2}" srcOrd="0" destOrd="2" presId="urn:microsoft.com/office/officeart/2005/8/layout/hList9"/>
    <dgm:cxn modelId="{ADBA1D38-4CC6-4A58-BB7A-0D89002E4A3B}" type="presOf" srcId="{F9D46839-CD06-4669-AAE4-4D1E9AFEDA78}" destId="{59179C9B-8BA4-4AC7-ACB1-A12DE00142E2}" srcOrd="0" destOrd="0" presId="urn:microsoft.com/office/officeart/2005/8/layout/hList9"/>
    <dgm:cxn modelId="{C92AD109-0B0E-4C62-A81D-24B85E8FB215}" type="presParOf" srcId="{ADF61BBD-28F4-4815-BC7F-82CF00464E8B}" destId="{4AE7D907-B6F4-4647-AB3F-ABE94C438AE8}" srcOrd="1" destOrd="2" presId="urn:microsoft.com/office/officeart/2005/8/layout/hList9"/>
    <dgm:cxn modelId="{91067447-4627-4E95-BF84-EFFC691FF60E}" type="presOf" srcId="{F9D46839-CD06-4669-AAE4-4D1E9AFEDA78}" destId="{4AE7D907-B6F4-4647-AB3F-ABE94C438AE8}" srcOrd="1" destOrd="0" presId="urn:microsoft.com/office/officeart/2005/8/layout/hList9"/>
    <dgm:cxn modelId="{BB5610E8-79BF-41C3-BCFA-8DCB420CC7B0}" type="presParOf" srcId="{0DC7A063-583D-4B0F-88B2-BD54F95D95AF}" destId="{3845DB9A-BEF3-4D5D-B9C7-5FC0456401AC}" srcOrd="2" destOrd="0" presId="urn:microsoft.com/office/officeart/2005/8/layout/hList9"/>
    <dgm:cxn modelId="{66BF64EA-AB53-48B8-9C05-0DB1BDDBBD8C}" type="presParOf" srcId="{0DC7A063-583D-4B0F-88B2-BD54F95D95AF}" destId="{FC7ED273-8CFD-43C2-9C05-44FADF3E0637}" srcOrd="3" destOrd="0" presId="urn:microsoft.com/office/officeart/2005/8/layout/hList9"/>
    <dgm:cxn modelId="{E7E23024-2CA6-4863-909F-52C5DC555EDB}" type="presOf" srcId="{B4F1B46E-22B2-4721-950C-8704487586DC}" destId="{FC7ED273-8CFD-43C2-9C05-44FADF3E0637}" srcOrd="0" destOrd="0" presId="urn:microsoft.com/office/officeart/2005/8/layout/hList9"/>
    <dgm:cxn modelId="{A28AC6C6-BC52-4FA4-A01C-FB21063FA99E}" type="presParOf" srcId="{0DC7A063-583D-4B0F-88B2-BD54F95D95AF}" destId="{13C564B0-C27E-4ABA-AFDA-59E145B256BA}" srcOrd="4" destOrd="0" presId="urn:microsoft.com/office/officeart/2005/8/layout/hList9"/>
    <dgm:cxn modelId="{FEA9B6A0-FBB8-49EE-8B5C-5E86A89A3378}" type="presParOf" srcId="{0DC7A063-583D-4B0F-88B2-BD54F95D95AF}" destId="{6300E233-87DF-4270-9808-160BFEB8A5BE}" srcOrd="5" destOrd="0" presId="urn:microsoft.com/office/officeart/2005/8/layout/hList9"/>
    <dgm:cxn modelId="{6624B9BE-EE71-42B6-8228-8EC07CF89699}" type="presParOf" srcId="{0DC7A063-583D-4B0F-88B2-BD54F95D95AF}" destId="{6E53DEF7-499E-42EE-802D-59B2F8915392}" srcOrd="6" destOrd="0" presId="urn:microsoft.com/office/officeart/2005/8/layout/hList9"/>
    <dgm:cxn modelId="{B054159D-DC7B-412C-BAFF-0710A14A8C6E}" type="presParOf" srcId="{6E53DEF7-499E-42EE-802D-59B2F8915392}" destId="{E08C30D1-35EA-4D05-9731-5D01E3FCBD09}" srcOrd="0" destOrd="6" presId="urn:microsoft.com/office/officeart/2005/8/layout/hList9"/>
    <dgm:cxn modelId="{017570FA-27B4-4B08-8814-2AF5B8CDEB10}" type="presParOf" srcId="{6E53DEF7-499E-42EE-802D-59B2F8915392}" destId="{2F3BD88A-9166-4A26-B941-B9BAEE1A11D5}" srcOrd="1" destOrd="6" presId="urn:microsoft.com/office/officeart/2005/8/layout/hList9"/>
    <dgm:cxn modelId="{460D5754-12F5-4310-8942-6F544BF81F7C}" type="presParOf" srcId="{2F3BD88A-9166-4A26-B941-B9BAEE1A11D5}" destId="{F660F4B9-35DB-4256-A868-A35C6DCCF6B2}" srcOrd="0" destOrd="1" presId="urn:microsoft.com/office/officeart/2005/8/layout/hList9"/>
    <dgm:cxn modelId="{C65CE99B-C048-49E2-9A1F-63E47730CC6A}" type="presOf" srcId="{D5197DDB-D5D2-499F-B255-CF7BB5AE2B43}" destId="{F660F4B9-35DB-4256-A868-A35C6DCCF6B2}" srcOrd="0" destOrd="0" presId="urn:microsoft.com/office/officeart/2005/8/layout/hList9"/>
    <dgm:cxn modelId="{6BD3C3AF-82A6-4C1A-A661-BBBA31944FB8}" type="presParOf" srcId="{2F3BD88A-9166-4A26-B941-B9BAEE1A11D5}" destId="{10C9E3CF-3A8F-4100-8ACD-91E2373197A2}" srcOrd="1" destOrd="1" presId="urn:microsoft.com/office/officeart/2005/8/layout/hList9"/>
    <dgm:cxn modelId="{8456F1C9-66F4-4CA0-872E-8B7376C188F5}" type="presOf" srcId="{D5197DDB-D5D2-499F-B255-CF7BB5AE2B43}" destId="{10C9E3CF-3A8F-4100-8ACD-91E2373197A2}" srcOrd="1" destOrd="0" presId="urn:microsoft.com/office/officeart/2005/8/layout/hList9"/>
    <dgm:cxn modelId="{08EAA19A-DCD6-4E02-9670-0C24FF7EC7C2}" type="presParOf" srcId="{6E53DEF7-499E-42EE-802D-59B2F8915392}" destId="{C9B466E7-1BD2-4292-9B03-A2BE339759C1}" srcOrd="2" destOrd="6" presId="urn:microsoft.com/office/officeart/2005/8/layout/hList9"/>
    <dgm:cxn modelId="{8B74F337-8ECC-4274-9FFD-C55439F93077}" type="presParOf" srcId="{C9B466E7-1BD2-4292-9B03-A2BE339759C1}" destId="{C2F14764-03CC-4AE0-99A2-EA0FD8401455}" srcOrd="0" destOrd="2" presId="urn:microsoft.com/office/officeart/2005/8/layout/hList9"/>
    <dgm:cxn modelId="{E0496DF2-E857-45AB-8882-34200D6450A5}" type="presOf" srcId="{4E1F2E3C-5CE3-427D-89E0-C9FA1C76BF84}" destId="{C2F14764-03CC-4AE0-99A2-EA0FD8401455}" srcOrd="0" destOrd="0" presId="urn:microsoft.com/office/officeart/2005/8/layout/hList9"/>
    <dgm:cxn modelId="{DB165BE2-3218-46D6-AFA0-5DD087216A2F}" type="presParOf" srcId="{C9B466E7-1BD2-4292-9B03-A2BE339759C1}" destId="{C055D18B-09C0-40F2-9DC7-3287A038604D}" srcOrd="1" destOrd="2" presId="urn:microsoft.com/office/officeart/2005/8/layout/hList9"/>
    <dgm:cxn modelId="{458892FB-DC77-4735-B76B-D7B9332E94DC}" type="presOf" srcId="{4E1F2E3C-5CE3-427D-89E0-C9FA1C76BF84}" destId="{C055D18B-09C0-40F2-9DC7-3287A038604D}" srcOrd="1" destOrd="0" presId="urn:microsoft.com/office/officeart/2005/8/layout/hList9"/>
    <dgm:cxn modelId="{7A986E37-A59A-4C55-86D8-86D0AAD0836E}" type="presParOf" srcId="{0DC7A063-583D-4B0F-88B2-BD54F95D95AF}" destId="{69136330-53DB-4978-A56B-160862279381}" srcOrd="7" destOrd="0" presId="urn:microsoft.com/office/officeart/2005/8/layout/hList9"/>
    <dgm:cxn modelId="{9A841D19-24E4-42BE-BA9D-91F7D5B35E19}" type="presParOf" srcId="{0DC7A063-583D-4B0F-88B2-BD54F95D95AF}" destId="{FD776C1E-557E-4553-9447-49B69EEC7907}" srcOrd="8" destOrd="0" presId="urn:microsoft.com/office/officeart/2005/8/layout/hList9"/>
    <dgm:cxn modelId="{E77E14C5-69B9-44B4-8CCB-814C5E2C915A}" type="presOf" srcId="{F2881FB1-6580-4F21-A283-BFAA6F91D5D2}" destId="{FD776C1E-557E-4553-9447-49B69EEC7907}" srcOrd="0" destOrd="0" presId="urn:microsoft.com/office/officeart/2005/8/layout/hList9"/>
    <dgm:cxn modelId="{D43454AE-E17E-411A-AB3E-B66BF2447999}" type="presParOf" srcId="{0DC7A063-583D-4B0F-88B2-BD54F95D95AF}" destId="{FC2522F1-14BB-4B37-B60E-2E8A7E8A6C30}" srcOrd="9" destOrd="0" presId="urn:microsoft.com/office/officeart/2005/8/layout/hList9"/>
    <dgm:cxn modelId="{22C246D1-C30E-45C5-98F4-6EFAFF9B7009}" type="presParOf" srcId="{0DC7A063-583D-4B0F-88B2-BD54F95D95AF}" destId="{2C2F6211-85A7-47FE-9239-DE94DF41A263}" srcOrd="10" destOrd="0" presId="urn:microsoft.com/office/officeart/2005/8/layout/hList9"/>
    <dgm:cxn modelId="{43FBF8B7-0D00-4E7A-96C0-7E1FB3F8F878}" type="presParOf" srcId="{0DC7A063-583D-4B0F-88B2-BD54F95D95AF}" destId="{7B0C2EAE-70CB-4160-863D-210C3C66D5FD}" srcOrd="11" destOrd="0" presId="urn:microsoft.com/office/officeart/2005/8/layout/hList9"/>
    <dgm:cxn modelId="{8D9D0CB4-4446-48B0-BCD2-B50F31FCC427}" type="presParOf" srcId="{7B0C2EAE-70CB-4160-863D-210C3C66D5FD}" destId="{5AF3752E-55A6-443C-AD35-C49DF50A4566}" srcOrd="0" destOrd="11" presId="urn:microsoft.com/office/officeart/2005/8/layout/hList9"/>
    <dgm:cxn modelId="{2B172744-6796-4ACC-8D90-A1575EC2BF0D}" type="presParOf" srcId="{7B0C2EAE-70CB-4160-863D-210C3C66D5FD}" destId="{53567A66-F0E9-4EF8-ADA9-764BA36AA6A9}" srcOrd="1" destOrd="11" presId="urn:microsoft.com/office/officeart/2005/8/layout/hList9"/>
    <dgm:cxn modelId="{483CFC69-0458-46DA-864D-4BA09E17275C}" type="presParOf" srcId="{53567A66-F0E9-4EF8-ADA9-764BA36AA6A9}" destId="{AD2806AC-6A03-4F05-9F4D-F72EA0E56FBF}" srcOrd="0" destOrd="1" presId="urn:microsoft.com/office/officeart/2005/8/layout/hList9"/>
    <dgm:cxn modelId="{56B9906A-FEA1-4D97-ABF7-17042A8DFF20}" type="presOf" srcId="{9614A323-64B1-4077-A841-022051EC749A}" destId="{AD2806AC-6A03-4F05-9F4D-F72EA0E56FBF}" srcOrd="0" destOrd="0" presId="urn:microsoft.com/office/officeart/2005/8/layout/hList9"/>
    <dgm:cxn modelId="{F8E8236F-1367-45F8-A8A4-F2472225884D}" type="presParOf" srcId="{53567A66-F0E9-4EF8-ADA9-764BA36AA6A9}" destId="{F8977219-728E-448F-AE8B-46B14F4F17DE}" srcOrd="1" destOrd="1" presId="urn:microsoft.com/office/officeart/2005/8/layout/hList9"/>
    <dgm:cxn modelId="{7A5AA988-F0BA-4F77-8FF9-B0E7C309BBB4}" type="presOf" srcId="{9614A323-64B1-4077-A841-022051EC749A}" destId="{F8977219-728E-448F-AE8B-46B14F4F17DE}" srcOrd="1" destOrd="0" presId="urn:microsoft.com/office/officeart/2005/8/layout/hList9"/>
    <dgm:cxn modelId="{230D3E53-5B02-4D2B-AFBC-B2F38E1D53CE}" type="presParOf" srcId="{7B0C2EAE-70CB-4160-863D-210C3C66D5FD}" destId="{46A8623B-DC64-4ED6-B73D-98FEAB030508}" srcOrd="2" destOrd="11" presId="urn:microsoft.com/office/officeart/2005/8/layout/hList9"/>
    <dgm:cxn modelId="{E291CA47-9393-4374-8A12-B702AEC4AE0B}" type="presParOf" srcId="{46A8623B-DC64-4ED6-B73D-98FEAB030508}" destId="{5314AADB-0AD3-4BAE-9F15-B0FE4F44C802}" srcOrd="0" destOrd="2" presId="urn:microsoft.com/office/officeart/2005/8/layout/hList9"/>
    <dgm:cxn modelId="{DB730F48-ADBA-4A24-A8E4-CD52A8D79ABA}" type="presOf" srcId="{3D5CDB25-F8FA-444B-8D4A-1D29D0CBA282}" destId="{5314AADB-0AD3-4BAE-9F15-B0FE4F44C802}" srcOrd="0" destOrd="0" presId="urn:microsoft.com/office/officeart/2005/8/layout/hList9"/>
    <dgm:cxn modelId="{23B8022B-3185-4202-900A-AB5ECD24D3F7}" type="presParOf" srcId="{46A8623B-DC64-4ED6-B73D-98FEAB030508}" destId="{96624143-7928-48E9-817F-BC4A07250C32}" srcOrd="1" destOrd="2" presId="urn:microsoft.com/office/officeart/2005/8/layout/hList9"/>
    <dgm:cxn modelId="{9C74AA5F-1D60-4B8C-A2F5-80C213CEEFE7}" type="presOf" srcId="{3D5CDB25-F8FA-444B-8D4A-1D29D0CBA282}" destId="{96624143-7928-48E9-817F-BC4A07250C32}" srcOrd="1" destOrd="0" presId="urn:microsoft.com/office/officeart/2005/8/layout/hList9"/>
    <dgm:cxn modelId="{D70CBE71-E995-4193-86D1-CE9BEBA02F0C}" type="presParOf" srcId="{0DC7A063-583D-4B0F-88B2-BD54F95D95AF}" destId="{FBCC4E74-37C0-494F-ABC0-7D18132E1437}" srcOrd="12" destOrd="0" presId="urn:microsoft.com/office/officeart/2005/8/layout/hList9"/>
    <dgm:cxn modelId="{DF601E2F-1D63-47DF-8F36-A3E81361B3FE}" type="presParOf" srcId="{0DC7A063-583D-4B0F-88B2-BD54F95D95AF}" destId="{89E6DA6E-7A23-44BD-8A99-378091FF741D}" srcOrd="13" destOrd="0" presId="urn:microsoft.com/office/officeart/2005/8/layout/hList9"/>
    <dgm:cxn modelId="{5BD4C060-97AB-4111-9298-5B1CB051A33F}" type="presOf" srcId="{6352CA33-6755-44BE-808F-400DA4CF80A7}" destId="{89E6DA6E-7A23-44BD-8A99-378091FF741D}" srcOrd="0" destOrd="0" presId="urn:microsoft.com/office/officeart/2005/8/layout/hList9"/>
    <dgm:cxn modelId="{F0CCAE3E-4EAB-4E9B-A91C-CE632552618C}" type="presParOf" srcId="{0DC7A063-583D-4B0F-88B2-BD54F95D95AF}" destId="{E966790E-26B5-4EB8-981F-1094BF4B7611}" srcOrd="14" destOrd="0" presId="urn:microsoft.com/office/officeart/2005/8/layout/hList9"/>
    <dgm:cxn modelId="{22AAB710-DCEB-4E2B-A006-D169080D98DE}" type="presParOf" srcId="{0DC7A063-583D-4B0F-88B2-BD54F95D95AF}" destId="{229B7655-E1F4-4CF5-84B8-30F0491D32B5}" srcOrd="15" destOrd="0" presId="urn:microsoft.com/office/officeart/2005/8/layout/hList9"/>
    <dgm:cxn modelId="{56FB82C1-8058-454F-B104-8ADECA44A422}" type="presParOf" srcId="{0DC7A063-583D-4B0F-88B2-BD54F95D95AF}" destId="{F85FFCDF-8E5F-492B-B22D-55A08EACE783}" srcOrd="16" destOrd="0" presId="urn:microsoft.com/office/officeart/2005/8/layout/hList9"/>
    <dgm:cxn modelId="{302AB088-77DB-461E-8716-AA28E533F3F5}" type="presParOf" srcId="{F85FFCDF-8E5F-492B-B22D-55A08EACE783}" destId="{600B3FB2-1315-4A84-8613-B445666BC7D2}" srcOrd="0" destOrd="16" presId="urn:microsoft.com/office/officeart/2005/8/layout/hList9"/>
    <dgm:cxn modelId="{B4370948-C3C4-45F0-B1A6-90BCC9119691}" type="presParOf" srcId="{F85FFCDF-8E5F-492B-B22D-55A08EACE783}" destId="{E47C73E9-FBEE-4370-9B3F-E04EB7C4023A}" srcOrd="1" destOrd="16" presId="urn:microsoft.com/office/officeart/2005/8/layout/hList9"/>
    <dgm:cxn modelId="{933771BC-796E-42E5-9299-98D1614C317E}" type="presParOf" srcId="{E47C73E9-FBEE-4370-9B3F-E04EB7C4023A}" destId="{402C2C77-A32C-4D99-9940-12535E1181F2}" srcOrd="0" destOrd="1" presId="urn:microsoft.com/office/officeart/2005/8/layout/hList9"/>
    <dgm:cxn modelId="{AED134C7-1835-4525-8153-D3E48E132765}" type="presOf" srcId="{DB9FB862-4759-4D6A-84F3-01524B92723B}" destId="{402C2C77-A32C-4D99-9940-12535E1181F2}" srcOrd="0" destOrd="0" presId="urn:microsoft.com/office/officeart/2005/8/layout/hList9"/>
    <dgm:cxn modelId="{DCCD6C9E-C040-46BC-A2E9-82BB524707BC}" type="presParOf" srcId="{E47C73E9-FBEE-4370-9B3F-E04EB7C4023A}" destId="{5B88A17E-EFF5-4A04-9CC9-D2131DA9ECCC}" srcOrd="1" destOrd="1" presId="urn:microsoft.com/office/officeart/2005/8/layout/hList9"/>
    <dgm:cxn modelId="{0414D044-C91C-423E-A9EE-4BD9D04BF0D0}" type="presOf" srcId="{DB9FB862-4759-4D6A-84F3-01524B92723B}" destId="{5B88A17E-EFF5-4A04-9CC9-D2131DA9ECCC}" srcOrd="1" destOrd="0" presId="urn:microsoft.com/office/officeart/2005/8/layout/hList9"/>
    <dgm:cxn modelId="{EDE2B576-EF0B-41AA-BD2C-418C7E427BF1}" type="presParOf" srcId="{F85FFCDF-8E5F-492B-B22D-55A08EACE783}" destId="{F3C2D87B-A5E7-46E2-B3D3-58E6D9562663}" srcOrd="2" destOrd="16" presId="urn:microsoft.com/office/officeart/2005/8/layout/hList9"/>
    <dgm:cxn modelId="{31754F42-9A1E-438C-9465-C2DEB21AFD8E}" type="presParOf" srcId="{F3C2D87B-A5E7-46E2-B3D3-58E6D9562663}" destId="{3086D0BF-AAD1-4310-88ED-4D81A687BD50}" srcOrd="0" destOrd="2" presId="urn:microsoft.com/office/officeart/2005/8/layout/hList9"/>
    <dgm:cxn modelId="{18923B09-1DC2-4184-8246-E9249F8578F9}" type="presOf" srcId="{50451020-5E1A-4778-9E8D-169182A36191}" destId="{3086D0BF-AAD1-4310-88ED-4D81A687BD50}" srcOrd="0" destOrd="0" presId="urn:microsoft.com/office/officeart/2005/8/layout/hList9"/>
    <dgm:cxn modelId="{88BD28B8-B658-48C8-BED9-D7CA5F0A3D68}" type="presParOf" srcId="{F3C2D87B-A5E7-46E2-B3D3-58E6D9562663}" destId="{2B18CCD9-D6B1-4225-8D26-4BA691BB1837}" srcOrd="1" destOrd="2" presId="urn:microsoft.com/office/officeart/2005/8/layout/hList9"/>
    <dgm:cxn modelId="{EA483229-1DCE-4492-8EAC-7A35B3AC66DB}" type="presOf" srcId="{50451020-5E1A-4778-9E8D-169182A36191}" destId="{2B18CCD9-D6B1-4225-8D26-4BA691BB1837}" srcOrd="1" destOrd="0" presId="urn:microsoft.com/office/officeart/2005/8/layout/hList9"/>
    <dgm:cxn modelId="{6B0E2C45-FFCC-4E5D-926A-52B81481C4CD}" type="presParOf" srcId="{0DC7A063-583D-4B0F-88B2-BD54F95D95AF}" destId="{9051EF7D-7D6C-4B43-A6C4-239F9933C94D}" srcOrd="17" destOrd="0" presId="urn:microsoft.com/office/officeart/2005/8/layout/hList9"/>
    <dgm:cxn modelId="{E23ED4A3-E4AF-4013-A44E-CA0F5F2E6DF2}" type="presParOf" srcId="{0DC7A063-583D-4B0F-88B2-BD54F95D95AF}" destId="{7453D9C8-CD6E-4AA4-8A19-7F6F667528F0}" srcOrd="18" destOrd="0" presId="urn:microsoft.com/office/officeart/2005/8/layout/hList9"/>
    <dgm:cxn modelId="{D27276EA-2FE4-47B6-ABF8-3740F7DBA59F}" type="presOf" srcId="{7FCE83D9-631B-4420-BBFC-CA0AFA59F747}" destId="{7453D9C8-CD6E-4AA4-8A19-7F6F667528F0}" srcOrd="0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1778615" cy="5290185"/>
        <a:chOff x="0" y="0"/>
        <a:chExt cx="11778615" cy="5290185"/>
      </a:xfrm>
    </dsp:grpSpPr>
    <dsp:sp modelId="{6B08AC4B-4CEC-41E5-AE19-47A4E2720563}">
      <dsp:nvSpPr>
        <dsp:cNvPr id="3" name="Rectangles 2"/>
        <dsp:cNvSpPr/>
      </dsp:nvSpPr>
      <dsp:spPr bwMode="white">
        <a:xfrm>
          <a:off x="961520" y="1682972"/>
          <a:ext cx="1802849" cy="1202500"/>
        </a:xfrm>
        <a:prstGeom prst="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vert="horz" wrap="square" lIns="0" tIns="163576" rIns="163576" bIns="163576" rtlCol="0" anchor="ctr"/>
        <a:lstStyle>
          <a:lvl1pPr algn="l">
            <a:defRPr sz="2300"/>
          </a:lvl1pPr>
          <a:lvl2pPr marL="171450" indent="-171450" algn="l">
            <a:defRPr sz="1700"/>
          </a:lvl2pPr>
          <a:lvl3pPr marL="342900" indent="-171450" algn="l">
            <a:defRPr sz="1700"/>
          </a:lvl3pPr>
          <a:lvl4pPr marL="514350" indent="-171450" algn="l">
            <a:defRPr sz="1700"/>
          </a:lvl4pPr>
          <a:lvl5pPr marL="685800" indent="-171450" algn="l">
            <a:defRPr sz="1700"/>
          </a:lvl5pPr>
          <a:lvl6pPr marL="857250" indent="-171450" algn="l">
            <a:defRPr sz="1700"/>
          </a:lvl6pPr>
          <a:lvl7pPr marL="1028700" indent="-171450" algn="l">
            <a:defRPr sz="1700"/>
          </a:lvl7pPr>
          <a:lvl8pPr marL="1200150" indent="-171450" algn="l">
            <a:defRPr sz="1700"/>
          </a:lvl8pPr>
          <a:lvl9pPr marL="1371600" indent="-171450" algn="l">
            <a:defRPr sz="17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  </a:t>
          </a:r>
          <a:r>
            <a:rPr lang="en-US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analyzing</a:t>
          </a:r>
          <a:endParaRPr lang="en-US" b="1">
            <a:solidFill>
              <a:schemeClr val="dk1"/>
            </a:solidFill>
            <a:latin typeface="Agency FB" panose="020B0503020202020204" charset="0"/>
            <a:cs typeface="Agency FB" panose="020B0503020202020204" charset="0"/>
          </a:endParaRPr>
        </a:p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summarizing</a:t>
          </a:r>
          <a:endParaRPr lang="en-US" b="1">
            <a:solidFill>
              <a:schemeClr val="dk1"/>
            </a:solidFill>
            <a:latin typeface="Agency FB" panose="020B0503020202020204" charset="0"/>
            <a:cs typeface="Agency FB" panose="020B0503020202020204" charset="0"/>
          </a:endParaRPr>
        </a:p>
      </dsp:txBody>
      <dsp:txXfrm>
        <a:off x="961520" y="1682972"/>
        <a:ext cx="1802849" cy="1202500"/>
      </dsp:txXfrm>
    </dsp:sp>
    <dsp:sp modelId="{59179C9B-8BA4-4AC7-ACB1-A12DE00142E2}">
      <dsp:nvSpPr>
        <dsp:cNvPr id="4" name="Rectangles 3"/>
        <dsp:cNvSpPr/>
      </dsp:nvSpPr>
      <dsp:spPr bwMode="white">
        <a:xfrm>
          <a:off x="961520" y="2885472"/>
          <a:ext cx="1802849" cy="1202500"/>
        </a:xfrm>
        <a:prstGeom prst="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vert="horz" wrap="square" lIns="0" tIns="163576" rIns="163576" bIns="163576" rtlCol="0" anchor="ctr"/>
        <a:lstStyle>
          <a:lvl1pPr algn="l">
            <a:defRPr sz="2300"/>
          </a:lvl1pPr>
          <a:lvl2pPr marL="171450" indent="-171450" algn="l">
            <a:defRPr sz="1800"/>
          </a:lvl2pPr>
          <a:lvl3pPr marL="342900" indent="-171450" algn="l">
            <a:defRPr sz="1800"/>
          </a:lvl3pPr>
          <a:lvl4pPr marL="514350" indent="-171450" algn="l">
            <a:defRPr sz="1800"/>
          </a:lvl4pPr>
          <a:lvl5pPr marL="685800" indent="-171450" algn="l">
            <a:defRPr sz="1800"/>
          </a:lvl5pPr>
          <a:lvl6pPr marL="857250" indent="-171450" algn="l">
            <a:defRPr sz="1800"/>
          </a:lvl6pPr>
          <a:lvl7pPr marL="1028700" indent="-171450" algn="l">
            <a:defRPr sz="1800"/>
          </a:lvl7pPr>
          <a:lvl8pPr marL="1200150" indent="-171450" algn="l">
            <a:defRPr sz="1800"/>
          </a:lvl8pPr>
          <a:lvl9pPr marL="1371600" indent="-171450" algn="l">
            <a:defRPr sz="18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b="1">
            <a:solidFill>
              <a:schemeClr val="dk1"/>
            </a:solidFill>
          </a:endParaRPr>
        </a:p>
      </dsp:txBody>
      <dsp:txXfrm>
        <a:off x="961520" y="2885472"/>
        <a:ext cx="1802849" cy="1202500"/>
      </dsp:txXfrm>
    </dsp:sp>
    <dsp:sp modelId="{FC7ED273-8CFD-43C2-9C05-44FADF3E0637}">
      <dsp:nvSpPr>
        <dsp:cNvPr id="5" name="Oval 4"/>
        <dsp:cNvSpPr/>
      </dsp:nvSpPr>
      <dsp:spPr bwMode="white">
        <a:xfrm>
          <a:off x="0" y="1202212"/>
          <a:ext cx="1201899" cy="1201899"/>
        </a:xfrm>
        <a:prstGeom prst="ellipse">
          <a:avLst/>
        </a:prstGeom>
      </dsp:spPr>
      <dsp:style>
        <a:lnRef idx="3">
          <a:schemeClr val="lt1"/>
        </a:lnRef>
        <a:fillRef idx="1">
          <a:schemeClr val="accent1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0" tIns="0" rIns="0" bIns="0" rtlCol="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/>
            <a:t>FIRST</a:t>
          </a:r>
          <a:endParaRPr lang="en-US" sz="1600" b="1"/>
        </a:p>
      </dsp:txBody>
      <dsp:txXfrm>
        <a:off x="0" y="1202212"/>
        <a:ext cx="1201899" cy="1201899"/>
      </dsp:txXfrm>
    </dsp:sp>
    <dsp:sp modelId="{F660F4B9-35DB-4256-A868-A35C6DCCF6B2}">
      <dsp:nvSpPr>
        <dsp:cNvPr id="6" name="Rectangles 5"/>
        <dsp:cNvSpPr/>
      </dsp:nvSpPr>
      <dsp:spPr bwMode="white">
        <a:xfrm>
          <a:off x="3966268" y="1682972"/>
          <a:ext cx="1802849" cy="1202500"/>
        </a:xfrm>
        <a:prstGeom prst="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vert="horz" wrap="square" lIns="0" tIns="142240" rIns="142240" bIns="142240" rtlCol="0" anchor="ctr"/>
        <a:lstStyle>
          <a:lvl1pPr algn="l">
            <a:defRPr sz="2300"/>
          </a:lvl1pPr>
          <a:lvl2pPr marL="171450" indent="-171450" algn="l">
            <a:defRPr sz="1700"/>
          </a:lvl2pPr>
          <a:lvl3pPr marL="342900" indent="-171450" algn="l">
            <a:defRPr sz="1700"/>
          </a:lvl3pPr>
          <a:lvl4pPr marL="514350" indent="-171450" algn="l">
            <a:defRPr sz="1700"/>
          </a:lvl4pPr>
          <a:lvl5pPr marL="685800" indent="-171450" algn="l">
            <a:defRPr sz="1700"/>
          </a:lvl5pPr>
          <a:lvl6pPr marL="857250" indent="-171450" algn="l">
            <a:defRPr sz="1700"/>
          </a:lvl6pPr>
          <a:lvl7pPr marL="1028700" indent="-171450" algn="l">
            <a:defRPr sz="1700"/>
          </a:lvl7pPr>
          <a:lvl8pPr marL="1200150" indent="-171450" algn="l">
            <a:defRPr sz="1700"/>
          </a:lvl8pPr>
          <a:lvl9pPr marL="1371600" indent="-171450" algn="l">
            <a:defRPr sz="17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   survey</a:t>
          </a:r>
          <a:endParaRPr lang="en-US" sz="2000" b="1">
            <a:solidFill>
              <a:schemeClr val="dk1"/>
            </a:solidFill>
            <a:latin typeface="Agency FB" panose="020B0503020202020204" charset="0"/>
            <a:cs typeface="Agency FB" panose="020B0503020202020204" charset="0"/>
          </a:endParaRPr>
        </a:p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questionnaire</a:t>
          </a:r>
          <a:endParaRPr lang="en-US" sz="2000" b="1">
            <a:solidFill>
              <a:schemeClr val="dk1"/>
            </a:solidFill>
            <a:latin typeface="Agency FB" panose="020B0503020202020204" charset="0"/>
            <a:cs typeface="Agency FB" panose="020B0503020202020204" charset="0"/>
          </a:endParaRPr>
        </a:p>
      </dsp:txBody>
      <dsp:txXfrm>
        <a:off x="3966268" y="1682972"/>
        <a:ext cx="1802849" cy="1202500"/>
      </dsp:txXfrm>
    </dsp:sp>
    <dsp:sp modelId="{C2F14764-03CC-4AE0-99A2-EA0FD8401455}">
      <dsp:nvSpPr>
        <dsp:cNvPr id="7" name="Rectangles 6"/>
        <dsp:cNvSpPr/>
      </dsp:nvSpPr>
      <dsp:spPr bwMode="white">
        <a:xfrm>
          <a:off x="3966268" y="2885472"/>
          <a:ext cx="1802849" cy="1202500"/>
        </a:xfrm>
        <a:prstGeom prst="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lIns="0" tIns="163576" rIns="163576" bIns="163576" anchor="ctr"/>
        <a:lstStyle>
          <a:lvl1pPr algn="l">
            <a:defRPr sz="2300"/>
          </a:lvl1pPr>
          <a:lvl2pPr marL="171450" indent="-171450" algn="l">
            <a:defRPr sz="1800"/>
          </a:lvl2pPr>
          <a:lvl3pPr marL="342900" indent="-171450" algn="l">
            <a:defRPr sz="1800"/>
          </a:lvl3pPr>
          <a:lvl4pPr marL="514350" indent="-171450" algn="l">
            <a:defRPr sz="1800"/>
          </a:lvl4pPr>
          <a:lvl5pPr marL="685800" indent="-171450" algn="l">
            <a:defRPr sz="1800"/>
          </a:lvl5pPr>
          <a:lvl6pPr marL="857250" indent="-171450" algn="l">
            <a:defRPr sz="1800"/>
          </a:lvl6pPr>
          <a:lvl7pPr marL="1028700" indent="-171450" algn="l">
            <a:defRPr sz="1800"/>
          </a:lvl7pPr>
          <a:lvl8pPr marL="1200150" indent="-171450" algn="l">
            <a:defRPr sz="1800"/>
          </a:lvl8pPr>
          <a:lvl9pPr marL="1371600" indent="-171450" algn="l">
            <a:defRPr sz="18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altLang="en-US">
            <a:solidFill>
              <a:schemeClr val="dk1"/>
            </a:solidFill>
          </a:endParaRPr>
        </a:p>
      </dsp:txBody>
      <dsp:txXfrm>
        <a:off x="3966268" y="2885472"/>
        <a:ext cx="1802849" cy="1202500"/>
      </dsp:txXfrm>
    </dsp:sp>
    <dsp:sp modelId="{FD776C1E-557E-4553-9447-49B69EEC7907}">
      <dsp:nvSpPr>
        <dsp:cNvPr id="8" name="Oval 7"/>
        <dsp:cNvSpPr/>
      </dsp:nvSpPr>
      <dsp:spPr bwMode="white">
        <a:xfrm>
          <a:off x="3004749" y="1202212"/>
          <a:ext cx="1201899" cy="1201899"/>
        </a:xfrm>
        <a:prstGeom prst="ellipse">
          <a:avLst/>
        </a:prstGeom>
      </dsp:spPr>
      <dsp:style>
        <a:lnRef idx="3">
          <a:schemeClr val="lt1"/>
        </a:lnRef>
        <a:fillRef idx="1">
          <a:schemeClr val="accent1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0" tIns="0" rIns="0" bIns="0" rtlCol="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/>
            <a:t>THEN</a:t>
          </a:r>
          <a:endParaRPr lang="en-US" sz="1600" b="1"/>
        </a:p>
      </dsp:txBody>
      <dsp:txXfrm>
        <a:off x="3004749" y="1202212"/>
        <a:ext cx="1201899" cy="1201899"/>
      </dsp:txXfrm>
    </dsp:sp>
    <dsp:sp modelId="{AD2806AC-6A03-4F05-9F4D-F72EA0E56FBF}">
      <dsp:nvSpPr>
        <dsp:cNvPr id="9" name="Rectangles 8"/>
        <dsp:cNvSpPr/>
      </dsp:nvSpPr>
      <dsp:spPr bwMode="white">
        <a:xfrm>
          <a:off x="6971017" y="1682972"/>
          <a:ext cx="1802849" cy="1202500"/>
        </a:xfrm>
        <a:prstGeom prst="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vert="horz" wrap="square" lIns="0" tIns="142240" rIns="142240" bIns="142240" rtlCol="0" anchor="ctr"/>
        <a:lstStyle>
          <a:lvl1pPr algn="l">
            <a:defRPr sz="2300"/>
          </a:lvl1pPr>
          <a:lvl2pPr marL="171450" indent="-171450" algn="l">
            <a:defRPr sz="1700"/>
          </a:lvl2pPr>
          <a:lvl3pPr marL="342900" indent="-171450" algn="l">
            <a:defRPr sz="1700"/>
          </a:lvl3pPr>
          <a:lvl4pPr marL="514350" indent="-171450" algn="l">
            <a:defRPr sz="1700"/>
          </a:lvl4pPr>
          <a:lvl5pPr marL="685800" indent="-171450" algn="l">
            <a:defRPr sz="1700"/>
          </a:lvl5pPr>
          <a:lvl6pPr marL="857250" indent="-171450" algn="l">
            <a:defRPr sz="1700"/>
          </a:lvl6pPr>
          <a:lvl7pPr marL="1028700" indent="-171450" algn="l">
            <a:defRPr sz="1700"/>
          </a:lvl7pPr>
          <a:lvl8pPr marL="1200150" indent="-171450" algn="l">
            <a:defRPr sz="1700"/>
          </a:lvl8pPr>
          <a:lvl9pPr marL="1371600" indent="-171450" algn="l">
            <a:defRPr sz="17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   </a:t>
          </a:r>
          <a:r>
            <a:rPr lang="en-US" sz="2000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collecting the data</a:t>
          </a:r>
          <a:endParaRPr lang="en-US" sz="2000" b="1">
            <a:solidFill>
              <a:schemeClr val="dk1"/>
            </a:solidFill>
            <a:latin typeface="Agency FB" panose="020B0503020202020204" charset="0"/>
            <a:cs typeface="Agency FB" panose="020B0503020202020204" charset="0"/>
          </a:endParaRPr>
        </a:p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comparing</a:t>
          </a:r>
          <a:endParaRPr lang="en-US" sz="2000" b="1">
            <a:solidFill>
              <a:schemeClr val="dk1"/>
            </a:solidFill>
            <a:latin typeface="Agency FB" panose="020B0503020202020204" charset="0"/>
            <a:cs typeface="Agency FB" panose="020B0503020202020204" charset="0"/>
          </a:endParaRPr>
        </a:p>
      </dsp:txBody>
      <dsp:txXfrm>
        <a:off x="6971017" y="1682972"/>
        <a:ext cx="1802849" cy="1202500"/>
      </dsp:txXfrm>
    </dsp:sp>
    <dsp:sp modelId="{5314AADB-0AD3-4BAE-9F15-B0FE4F44C802}">
      <dsp:nvSpPr>
        <dsp:cNvPr id="10" name="Rectangles 9"/>
        <dsp:cNvSpPr/>
      </dsp:nvSpPr>
      <dsp:spPr bwMode="white">
        <a:xfrm>
          <a:off x="6971017" y="2885472"/>
          <a:ext cx="1802849" cy="1202500"/>
        </a:xfrm>
        <a:prstGeom prst="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vert="horz" wrap="square" lIns="0" tIns="163576" rIns="163576" bIns="163576" rtlCol="0" anchor="ctr"/>
        <a:lstStyle>
          <a:lvl1pPr algn="l">
            <a:defRPr sz="2300"/>
          </a:lvl1pPr>
          <a:lvl2pPr marL="171450" indent="-171450" algn="l">
            <a:defRPr sz="1800"/>
          </a:lvl2pPr>
          <a:lvl3pPr marL="342900" indent="-171450" algn="l">
            <a:defRPr sz="1800"/>
          </a:lvl3pPr>
          <a:lvl4pPr marL="514350" indent="-171450" algn="l">
            <a:defRPr sz="1800"/>
          </a:lvl4pPr>
          <a:lvl5pPr marL="685800" indent="-171450" algn="l">
            <a:defRPr sz="1800"/>
          </a:lvl5pPr>
          <a:lvl6pPr marL="857250" indent="-171450" algn="l">
            <a:defRPr sz="1800"/>
          </a:lvl6pPr>
          <a:lvl7pPr marL="1028700" indent="-171450" algn="l">
            <a:defRPr sz="1800"/>
          </a:lvl7pPr>
          <a:lvl8pPr marL="1200150" indent="-171450" algn="l">
            <a:defRPr sz="1800"/>
          </a:lvl8pPr>
          <a:lvl9pPr marL="1371600" indent="-171450" algn="l">
            <a:defRPr sz="18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 b="1">
            <a:solidFill>
              <a:schemeClr val="dk1"/>
            </a:solidFill>
          </a:endParaRPr>
        </a:p>
      </dsp:txBody>
      <dsp:txXfrm>
        <a:off x="6971017" y="2885472"/>
        <a:ext cx="1802849" cy="1202500"/>
      </dsp:txXfrm>
    </dsp:sp>
    <dsp:sp modelId="{89E6DA6E-7A23-44BD-8A99-378091FF741D}">
      <dsp:nvSpPr>
        <dsp:cNvPr id="11" name="Oval 10"/>
        <dsp:cNvSpPr/>
      </dsp:nvSpPr>
      <dsp:spPr bwMode="white">
        <a:xfrm>
          <a:off x="6009497" y="1202212"/>
          <a:ext cx="1201899" cy="1201899"/>
        </a:xfrm>
        <a:prstGeom prst="ellipse">
          <a:avLst/>
        </a:prstGeom>
      </dsp:spPr>
      <dsp:style>
        <a:lnRef idx="3">
          <a:schemeClr val="lt1"/>
        </a:lnRef>
        <a:fillRef idx="1">
          <a:schemeClr val="accent1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0" tIns="0" rIns="0" bIns="0" rtlCol="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dirty="0"/>
            <a:t>NEXT</a:t>
          </a:r>
          <a:endParaRPr lang="en-US" sz="1600" b="1" dirty="0"/>
        </a:p>
      </dsp:txBody>
      <dsp:txXfrm>
        <a:off x="6009497" y="1202212"/>
        <a:ext cx="1201899" cy="1201899"/>
      </dsp:txXfrm>
    </dsp:sp>
    <dsp:sp modelId="{402C2C77-A32C-4D99-9940-12535E1181F2}">
      <dsp:nvSpPr>
        <dsp:cNvPr id="12" name="Rectangles 11"/>
        <dsp:cNvSpPr/>
      </dsp:nvSpPr>
      <dsp:spPr bwMode="white">
        <a:xfrm>
          <a:off x="9975766" y="1682972"/>
          <a:ext cx="1802849" cy="1202500"/>
        </a:xfrm>
        <a:prstGeom prst="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vert="horz" wrap="square" lIns="0" tIns="142240" rIns="142240" bIns="142240" rtlCol="0" anchor="ctr"/>
        <a:lstStyle>
          <a:lvl1pPr algn="l">
            <a:defRPr sz="2300"/>
          </a:lvl1pPr>
          <a:lvl2pPr marL="171450" indent="-171450" algn="l">
            <a:defRPr sz="1700"/>
          </a:lvl2pPr>
          <a:lvl3pPr marL="342900" indent="-171450" algn="l">
            <a:defRPr sz="1700"/>
          </a:lvl3pPr>
          <a:lvl4pPr marL="514350" indent="-171450" algn="l">
            <a:defRPr sz="1700"/>
          </a:lvl4pPr>
          <a:lvl5pPr marL="685800" indent="-171450" algn="l">
            <a:defRPr sz="1700"/>
          </a:lvl5pPr>
          <a:lvl6pPr marL="857250" indent="-171450" algn="l">
            <a:defRPr sz="1700"/>
          </a:lvl6pPr>
          <a:lvl7pPr marL="1028700" indent="-171450" algn="l">
            <a:defRPr sz="1700"/>
          </a:lvl7pPr>
          <a:lvl8pPr marL="1200150" indent="-171450" algn="l">
            <a:defRPr sz="1700"/>
          </a:lvl8pPr>
          <a:lvl9pPr marL="1371600" indent="-171450" algn="l">
            <a:defRPr sz="17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    </a:t>
          </a:r>
          <a:r>
            <a:rPr lang="en-US" sz="2000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making</a:t>
          </a:r>
          <a:endParaRPr lang="en-US" sz="2000" b="1">
            <a:solidFill>
              <a:schemeClr val="dk1"/>
            </a:solidFill>
            <a:latin typeface="Agency FB" panose="020B0503020202020204" charset="0"/>
            <a:cs typeface="Agency FB" panose="020B0503020202020204" charset="0"/>
          </a:endParaRPr>
        </a:p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conclusion</a:t>
          </a:r>
          <a:r>
            <a:rPr lang="en-US" sz="2000" b="1">
              <a:solidFill>
                <a:schemeClr val="dk1"/>
              </a:solidFill>
              <a:latin typeface="Agency FB" panose="020B0503020202020204" charset="0"/>
              <a:cs typeface="Agency FB" panose="020B0503020202020204" charset="0"/>
            </a:rPr>
            <a:t>s</a:t>
          </a:r>
          <a:endParaRPr lang="en-US" sz="2000" b="1">
            <a:solidFill>
              <a:schemeClr val="dk1"/>
            </a:solidFill>
            <a:latin typeface="Agency FB" panose="020B0503020202020204" charset="0"/>
            <a:cs typeface="Agency FB" panose="020B0503020202020204" charset="0"/>
          </a:endParaRPr>
        </a:p>
      </dsp:txBody>
      <dsp:txXfrm>
        <a:off x="9975766" y="1682972"/>
        <a:ext cx="1802849" cy="1202500"/>
      </dsp:txXfrm>
    </dsp:sp>
    <dsp:sp modelId="{3086D0BF-AAD1-4310-88ED-4D81A687BD50}">
      <dsp:nvSpPr>
        <dsp:cNvPr id="13" name="Rectangles 12"/>
        <dsp:cNvSpPr/>
      </dsp:nvSpPr>
      <dsp:spPr bwMode="white">
        <a:xfrm>
          <a:off x="9975766" y="2885472"/>
          <a:ext cx="1802849" cy="1202500"/>
        </a:xfrm>
        <a:prstGeom prst="rect">
          <a:avLst/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Body>
        <a:bodyPr vert="horz" wrap="square" lIns="0" tIns="163576" rIns="163576" bIns="163576" rtlCol="0" anchor="ctr"/>
        <a:lstStyle>
          <a:lvl1pPr algn="l">
            <a:defRPr sz="2300"/>
          </a:lvl1pPr>
          <a:lvl2pPr marL="171450" indent="-171450" algn="l">
            <a:defRPr sz="1800"/>
          </a:lvl2pPr>
          <a:lvl3pPr marL="342900" indent="-171450" algn="l">
            <a:defRPr sz="1800"/>
          </a:lvl3pPr>
          <a:lvl4pPr marL="514350" indent="-171450" algn="l">
            <a:defRPr sz="1800"/>
          </a:lvl4pPr>
          <a:lvl5pPr marL="685800" indent="-171450" algn="l">
            <a:defRPr sz="1800"/>
          </a:lvl5pPr>
          <a:lvl6pPr marL="857250" indent="-171450" algn="l">
            <a:defRPr sz="1800"/>
          </a:lvl6pPr>
          <a:lvl7pPr marL="1028700" indent="-171450" algn="l">
            <a:defRPr sz="1800"/>
          </a:lvl7pPr>
          <a:lvl8pPr marL="1200150" indent="-171450" algn="l">
            <a:defRPr sz="1800"/>
          </a:lvl8pPr>
          <a:lvl9pPr marL="1371600" indent="-171450" algn="l">
            <a:defRPr sz="18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en-US">
            <a:solidFill>
              <a:schemeClr val="dk1"/>
            </a:solidFill>
          </a:endParaRPr>
        </a:p>
      </dsp:txBody>
      <dsp:txXfrm>
        <a:off x="9975766" y="2885472"/>
        <a:ext cx="1802849" cy="1202500"/>
      </dsp:txXfrm>
    </dsp:sp>
    <dsp:sp modelId="{7453D9C8-CD6E-4AA4-8A19-7F6F667528F0}">
      <dsp:nvSpPr>
        <dsp:cNvPr id="14" name="Oval 13"/>
        <dsp:cNvSpPr/>
      </dsp:nvSpPr>
      <dsp:spPr bwMode="white">
        <a:xfrm>
          <a:off x="9014246" y="1202212"/>
          <a:ext cx="1201899" cy="1201899"/>
        </a:xfrm>
        <a:prstGeom prst="ellipse">
          <a:avLst/>
        </a:prstGeom>
      </dsp:spPr>
      <dsp:style>
        <a:lnRef idx="3">
          <a:schemeClr val="lt1"/>
        </a:lnRef>
        <a:fillRef idx="1">
          <a:schemeClr val="accent1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0" tIns="0" rIns="0" bIns="0" rtlCol="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400" b="1"/>
            <a:t>FINALLY</a:t>
          </a:r>
          <a:endParaRPr lang="en-US" sz="1400" b="1"/>
        </a:p>
      </dsp:txBody>
      <dsp:txXfrm>
        <a:off x="9014246" y="1202212"/>
        <a:ext cx="1201899" cy="12018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nodeVertAlign" val="t"/>
          <dgm:param type="fallback" val="2D"/>
        </dgm:alg>
      </dgm:if>
      <dgm:else name="Name2">
        <dgm:alg type="lin">
          <dgm:param type="linDir" val="from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 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7DA6859A-50FC-4136-9E27-071A9BF7A1F1}" type="datetime1">
              <a:rPr lang="uk-UA" smtClean="0"/>
            </a:fld>
            <a:endParaRPr lang="uk-UA" dirty="0"/>
          </a:p>
        </p:txBody>
      </p:sp>
      <p:sp>
        <p:nvSpPr>
          <p:cNvPr id="4" name="Місце для нижнього колонтитула 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uk-UA" smtClean="0"/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r>
              <a:rPr lang="uk-UA" dirty="0" smtClean="0"/>
              <a:t>​</a:t>
            </a:r>
            <a:fld id="{76BAE993-F076-455C-91AB-053D64A49E94}" type="datetime1">
              <a:rPr lang="uk-UA" smtClean="0"/>
            </a:fld>
            <a:endParaRPr lang="uk-UA" dirty="0"/>
          </a:p>
        </p:txBody>
      </p:sp>
      <p:sp>
        <p:nvSpPr>
          <p:cNvPr id="4" name="Місце для зображення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/>
            <a:fld id="{0A3C37BE-C303-496D-B5CD-85F2937540FC}" type="slidenum">
              <a:rPr lang="uk-UA" smtClean="0"/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algn="r"/>
            <a:fld id="{0A3C37BE-C303-496D-B5CD-85F2937540FC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algn="r"/>
            <a:fld id="{0A3C37BE-C303-496D-B5CD-85F2937540FC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image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 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dirty="0"/>
          </a:p>
        </p:txBody>
      </p:sp>
      <p:sp>
        <p:nvSpPr>
          <p:cNvPr id="8" name="Прямокутник 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uk-UA" smtClean="0"/>
              <a:t>Клацніть, щоб редагувати стиль зразка підзаголовка</a:t>
            </a:r>
            <a:endParaRPr lang="uk-UA" dirty="0"/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1342143-E50C-48F7-A9FA-ACB534C91D36}" type="datetime1">
              <a:rPr lang="uk-UA" smtClean="0"/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  <p:pic>
        <p:nvPicPr>
          <p:cNvPr id="11" name="Зображення 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 rtl="0">
              <a:defRPr/>
            </a:lvl1pPr>
          </a:lstStyle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/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3ACFE8F-E943-4F90-AA07-C5E04544ADD6}" type="datetime1">
              <a:rPr lang="uk-UA" smtClean="0"/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Титульний слайд із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а 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Пряма сполучна лінія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 сполучна лінія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Група 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Пряма сполучна лінія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 сполучна лінія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Прямокутник 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dirty="0"/>
          </a:p>
        </p:txBody>
      </p:sp>
      <p:sp>
        <p:nvSpPr>
          <p:cNvPr id="8" name="Прямокутник 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uk-UA" smtClean="0"/>
              <a:t>Клацніть, щоб редагувати стиль зразка підзаголовка</a:t>
            </a:r>
            <a:endParaRPr lang="uk-UA" dirty="0"/>
          </a:p>
        </p:txBody>
      </p:sp>
      <p:pic>
        <p:nvPicPr>
          <p:cNvPr id="10" name="Зображення 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sp>
        <p:nvSpPr>
          <p:cNvPr id="11" name="Місце для зображення 10"/>
          <p:cNvSpPr>
            <a:spLocks noGrp="1"/>
          </p:cNvSpPr>
          <p:nvPr>
            <p:ph type="pic" sz="quarter" idx="13" hasCustomPrompt="1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uk-UA" smtClean="0"/>
              <a:t>Клацніть піктограму, щоб додати зображення</a:t>
            </a:r>
            <a:endParaRPr lang="uk-UA" dirty="0"/>
          </a:p>
        </p:txBody>
      </p:sp>
      <p:sp>
        <p:nvSpPr>
          <p:cNvPr id="19" name="Вказівки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rtl="0"/>
            <a:r>
              <a:rPr lang="uk-UA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ПРИМІТКА.</a:t>
            </a:r>
            <a:endParaRPr lang="uk-UA" sz="12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/>
            <a:r>
              <a:rPr lang="uk-UA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Щоб змінити зображення на цьому слайді, виділіть зображення та видаліть його. Потім у покажчику місця заповнення клацніть піктограму "Зображення", щоб вставити власне зображення.</a:t>
            </a:r>
            <a:endParaRPr lang="uk-UA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а 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Група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Пряма сполучна лінія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 сполучна лінія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Прямокутник 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dirty="0"/>
            </a:p>
          </p:txBody>
        </p:sp>
        <p:grpSp>
          <p:nvGrpSpPr>
            <p:cNvPr id="11" name="Група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Пряма сполучна лінія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 сполучна лінія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104899" y="2971806"/>
            <a:ext cx="10071099" cy="1684150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1104899" y="4655956"/>
            <a:ext cx="10071099" cy="50975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dirty="0" smtClean="0"/>
              <a:t>Зразок тексту</a:t>
            </a:r>
            <a:endParaRPr lang="uk-UA" dirty="0"/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1EDDF30-7556-4223-AE00-EABFDB9F04BA}" type="datetime1">
              <a:rPr lang="uk-UA" smtClean="0"/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  <p:pic>
        <p:nvPicPr>
          <p:cNvPr id="7" name="Зображення 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 hasCustomPrompt="1"/>
          </p:nvPr>
        </p:nvSpPr>
        <p:spPr>
          <a:xfrm>
            <a:off x="1104900" y="1600200"/>
            <a:ext cx="4914900" cy="4571999"/>
          </a:xfrm>
        </p:spPr>
        <p:txBody>
          <a:bodyPr rtlCol="0"/>
          <a:lstStyle>
            <a:lvl1pPr rtl="0">
              <a:defRPr/>
            </a:lvl1pPr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6172200" y="1600200"/>
            <a:ext cx="4914900" cy="4571999"/>
          </a:xfrm>
        </p:spPr>
        <p:txBody>
          <a:bodyPr rtlCol="0"/>
          <a:lstStyle>
            <a:lvl1pPr rtl="0">
              <a:defRPr/>
            </a:lvl1pPr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</a:lstStyle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87D376-2300-4053-AB08-24BAF987A420}" type="datetime1">
              <a:rPr lang="uk-UA" smtClean="0"/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110490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uk-UA" dirty="0" smtClean="0"/>
              <a:t>Зразок тексту</a:t>
            </a:r>
            <a:endParaRPr lang="uk-UA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1104900" y="2424112"/>
            <a:ext cx="4919472" cy="3748088"/>
          </a:xfrm>
        </p:spPr>
        <p:txBody>
          <a:bodyPr rtlCol="0"/>
          <a:lstStyle>
            <a:lvl1pPr rtl="0">
              <a:defRPr/>
            </a:lvl1pPr>
          </a:lstStyle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/>
          </a:p>
        </p:txBody>
      </p:sp>
      <p:sp>
        <p:nvSpPr>
          <p:cNvPr id="5" name="Місце для тексту 4"/>
          <p:cNvSpPr>
            <a:spLocks noGrp="1"/>
          </p:cNvSpPr>
          <p:nvPr>
            <p:ph type="body" sz="quarter" idx="3" hasCustomPrompt="1"/>
          </p:nvPr>
        </p:nvSpPr>
        <p:spPr>
          <a:xfrm>
            <a:off x="616611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uk-UA" dirty="0" smtClean="0"/>
              <a:t>Зразок тексту</a:t>
            </a:r>
            <a:endParaRPr lang="uk-UA" dirty="0"/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 hasCustomPrompt="1"/>
          </p:nvPr>
        </p:nvSpPr>
        <p:spPr>
          <a:xfrm>
            <a:off x="6166110" y="2424112"/>
            <a:ext cx="4919472" cy="3748088"/>
          </a:xfrm>
        </p:spPr>
        <p:txBody>
          <a:bodyPr rtlCol="0"/>
          <a:lstStyle>
            <a:lvl1pPr rtl="0">
              <a:defRPr/>
            </a:lvl1pPr>
          </a:lstStyle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7CEE42-73A0-4434-BE76-E64BEBC7FD96}" type="datetime1">
              <a:rPr lang="uk-UA" smtClean="0"/>
            </a:fld>
            <a:endParaRPr lang="uk-UA" dirty="0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Місце для дати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94A5B0A-F400-45F5-AE9D-180BE53F8461}" type="datetime1">
              <a:rPr lang="uk-UA" smtClean="0"/>
            </a:fld>
            <a:endParaRPr lang="uk-UA" dirty="0"/>
          </a:p>
        </p:txBody>
      </p:sp>
      <p:sp>
        <p:nvSpPr>
          <p:cNvPr id="4" name="Місце для нижнього колонтитула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6BD0E74-0038-4E00-AE14-D360BB0AC7FB}" type="datetime1">
              <a:rPr lang="uk-UA" smtClean="0"/>
            </a:fld>
            <a:endParaRPr lang="uk-UA" dirty="0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5641848" y="1600199"/>
            <a:ext cx="5445252" cy="4572001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6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/>
          </a:p>
        </p:txBody>
      </p:sp>
      <p:sp>
        <p:nvSpPr>
          <p:cNvPr id="4" name="Місце для тексту 3"/>
          <p:cNvSpPr>
            <a:spLocks noGrp="1"/>
          </p:cNvSpPr>
          <p:nvPr>
            <p:ph type="body" sz="half" idx="2" hasCustomPrompt="1"/>
          </p:nvPr>
        </p:nvSpPr>
        <p:spPr>
          <a:xfrm>
            <a:off x="1104900" y="1600200"/>
            <a:ext cx="4384548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uk-UA" dirty="0" smtClean="0"/>
              <a:t>Зразок тексту</a:t>
            </a:r>
            <a:endParaRPr lang="uk-UA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C4E0F6-8932-424E-A3DD-D8A52AF63151}" type="datetime1">
              <a:rPr lang="uk-UA" smtClean="0"/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 hasCustomPrompt="1"/>
          </p:nvPr>
        </p:nvSpPr>
        <p:spPr>
          <a:xfrm>
            <a:off x="4654671" y="1600199"/>
            <a:ext cx="6430912" cy="4572001"/>
          </a:xfrm>
        </p:spPr>
        <p:txBody>
          <a:bodyPr tIns="1188720" rtlCol="0">
            <a:normAutofit/>
          </a:bodyPr>
          <a:lstStyle>
            <a:lvl1pPr marL="0" indent="0" algn="ctr" rtl="0">
              <a:buNone/>
              <a:defRPr sz="20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uk-UA" smtClean="0"/>
              <a:t>Клацніть піктограму, щоб додати зображення</a:t>
            </a:r>
            <a:endParaRPr lang="uk-UA" dirty="0"/>
          </a:p>
        </p:txBody>
      </p:sp>
      <p:sp>
        <p:nvSpPr>
          <p:cNvPr id="4" name="Місце для тексту 3"/>
          <p:cNvSpPr>
            <a:spLocks noGrp="1"/>
          </p:cNvSpPr>
          <p:nvPr>
            <p:ph type="body" sz="half" idx="2" hasCustomPrompt="1"/>
          </p:nvPr>
        </p:nvSpPr>
        <p:spPr>
          <a:xfrm>
            <a:off x="1104900" y="1600200"/>
            <a:ext cx="3396996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uk-UA" dirty="0" smtClean="0"/>
              <a:t>Зразок тексту</a:t>
            </a:r>
            <a:endParaRPr lang="uk-UA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474DEC8-0461-4E6A-A968-C1D57BD25411}" type="datetime1">
              <a:rPr lang="uk-UA" smtClean="0"/>
            </a:fld>
            <a:endParaRPr lang="uk-UA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1pPr rtl="0">
              <a:defRPr/>
            </a:lvl1pPr>
          </a:lstStyle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/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2C202E0-D976-45F6-B094-33F8BB0294A5}" type="datetime1">
              <a:rPr lang="uk-UA" smtClean="0"/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 hasCustomPrompt="1"/>
          </p:nvPr>
        </p:nvSpPr>
        <p:spPr>
          <a:xfrm>
            <a:off x="9372600" y="365125"/>
            <a:ext cx="1714500" cy="5811838"/>
          </a:xfrm>
        </p:spPr>
        <p:txBody>
          <a:bodyPr vert="eaVert" rtlCol="0"/>
          <a:lstStyle/>
          <a:p>
            <a:pPr rtl="0"/>
            <a:r>
              <a:rPr lang="uk-UA" smtClean="0"/>
              <a:t>Зразок заголовка</a:t>
            </a:r>
            <a:endParaRPr lang="uk-UA" dirty="0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 hasCustomPrompt="1"/>
          </p:nvPr>
        </p:nvSpPr>
        <p:spPr>
          <a:xfrm>
            <a:off x="1104900" y="365125"/>
            <a:ext cx="8098896" cy="5811838"/>
          </a:xfrm>
        </p:spPr>
        <p:txBody>
          <a:bodyPr vert="eaVert" rtlCol="0"/>
          <a:lstStyle>
            <a:lvl1pPr rtl="0">
              <a:defRPr/>
            </a:lvl1pPr>
          </a:lstStyle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/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A150231-AB6D-4D7E-B4D2-809653025053}" type="datetime1">
              <a:rPr lang="uk-UA" smtClean="0"/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uk-UA" smtClean="0"/>
            </a:fld>
            <a:endParaRPr lang="uk-UA" dirty="0"/>
          </a:p>
        </p:txBody>
      </p:sp>
      <p:grpSp>
        <p:nvGrpSpPr>
          <p:cNvPr id="7" name="Група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Пряма сполучна лінія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 сполучна лінія 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696000" y="394405"/>
            <a:ext cx="10800000" cy="792000"/>
          </a:xfrm>
        </p:spPr>
        <p:txBody>
          <a:bodyPr/>
          <a:lstStyle>
            <a:lvl1pPr algn="ctr">
              <a:defRPr sz="3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 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uk-UA" dirty="0" smtClean="0"/>
              <a:t>Зразок заголовка</a:t>
            </a:r>
            <a:endParaRPr lang="uk-UA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uk-UA" dirty="0" smtClean="0"/>
              <a:t>Зразок тексту</a:t>
            </a:r>
            <a:endParaRPr lang="uk-UA" dirty="0" smtClean="0"/>
          </a:p>
          <a:p>
            <a:pPr lvl="1" rtl="0"/>
            <a:r>
              <a:rPr lang="uk-UA" dirty="0" smtClean="0"/>
              <a:t>Другий рівень</a:t>
            </a:r>
            <a:endParaRPr lang="uk-UA" dirty="0" smtClean="0"/>
          </a:p>
          <a:p>
            <a:pPr lvl="2" rtl="0"/>
            <a:r>
              <a:rPr lang="uk-UA" dirty="0" smtClean="0"/>
              <a:t>Третій рівень</a:t>
            </a:r>
            <a:endParaRPr lang="uk-UA" dirty="0" smtClean="0"/>
          </a:p>
          <a:p>
            <a:pPr lvl="3" rtl="0"/>
            <a:r>
              <a:rPr lang="uk-UA" dirty="0" smtClean="0"/>
              <a:t>Четвертий рівень</a:t>
            </a:r>
            <a:endParaRPr lang="uk-UA" dirty="0" smtClean="0"/>
          </a:p>
          <a:p>
            <a:pPr lvl="4" rtl="0"/>
            <a:r>
              <a:rPr lang="uk-UA" dirty="0" smtClean="0"/>
              <a:t>П’ятий рівень</a:t>
            </a:r>
            <a:endParaRPr lang="uk-UA" dirty="0" smtClean="0"/>
          </a:p>
          <a:p>
            <a:pPr lvl="5" rtl="0"/>
            <a:r>
              <a:rPr lang="uk-UA" dirty="0" smtClean="0"/>
              <a:t>Шостий рівень</a:t>
            </a:r>
            <a:endParaRPr lang="uk-UA" dirty="0" smtClean="0"/>
          </a:p>
          <a:p>
            <a:pPr lvl="6" rtl="0"/>
            <a:r>
              <a:rPr lang="uk-UA" dirty="0" smtClean="0"/>
              <a:t>Сьомий рівень</a:t>
            </a:r>
            <a:endParaRPr lang="uk-UA" dirty="0" smtClean="0"/>
          </a:p>
          <a:p>
            <a:pPr lvl="7" rtl="0"/>
            <a:r>
              <a:rPr lang="uk-UA" dirty="0" smtClean="0"/>
              <a:t>Восьмий рівень</a:t>
            </a:r>
            <a:endParaRPr lang="uk-UA" dirty="0" smtClean="0"/>
          </a:p>
          <a:p>
            <a:pPr lvl="8" rtl="0"/>
            <a:r>
              <a:rPr lang="uk-UA" dirty="0" smtClean="0"/>
              <a:t>Дев’ятий рівень</a:t>
            </a:r>
            <a:endParaRPr lang="uk-UA" dirty="0"/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fld id="{C1A7E4F1-4658-4781-B148-42F363162FC8}" type="datetime1">
              <a:rPr lang="uk-UA" smtClean="0"/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0FF54DE5-C571-48E8-A5BC-B369434E2F44}" type="slidenum">
              <a:rPr lang="uk-UA" smtClean="0"/>
            </a:fld>
            <a:endParaRPr lang="uk-UA" dirty="0"/>
          </a:p>
        </p:txBody>
      </p:sp>
      <p:grpSp>
        <p:nvGrpSpPr>
          <p:cNvPr id="15" name="Група 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Пряма сполучна лінія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 сполучна лінія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jpeg"/><Relationship Id="rId8" Type="http://schemas.openxmlformats.org/officeDocument/2006/relationships/image" Target="../media/image11.jpeg"/><Relationship Id="rId7" Type="http://schemas.openxmlformats.org/officeDocument/2006/relationships/image" Target="../media/image10.jpeg"/><Relationship Id="rId6" Type="http://schemas.openxmlformats.org/officeDocument/2006/relationships/image" Target="../media/image9.png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0" Type="http://schemas.openxmlformats.org/officeDocument/2006/relationships/slideLayout" Target="../slideLayouts/slideLayout2.xml"/><Relationship Id="rId1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tags" Target="../tags/tag8.xml"/><Relationship Id="rId7" Type="http://schemas.openxmlformats.org/officeDocument/2006/relationships/image" Target="../media/image13.jpeg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chart" Target="../charts/chart4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402336" y="2322576"/>
            <a:ext cx="5687569" cy="1799891"/>
          </a:xfrm>
        </p:spPr>
        <p:txBody>
          <a:bodyPr rtlCol="0" anchor="ctr">
            <a:normAutofit/>
          </a:bodyPr>
          <a:lstStyle/>
          <a:p>
            <a:pPr rtl="0"/>
            <a:r>
              <a:rPr lang="en-US" sz="2800" b="1" dirty="0" smtClean="0">
                <a:latin typeface="Algerian" panose="04020705040A02060702" pitchFamily="82" charset="0"/>
              </a:rPr>
              <a:t>THE INFLUENCE OF</a:t>
            </a:r>
            <a:r>
              <a:rPr lang="en-US" sz="2800" b="1" dirty="0">
                <a:latin typeface="Algerian" panose="04020705040A02060702" pitchFamily="82" charset="0"/>
              </a:rPr>
              <a:t> </a:t>
            </a:r>
            <a:r>
              <a:rPr lang="en-US" sz="2800" b="1" dirty="0" smtClean="0">
                <a:latin typeface="Algerian" panose="04020705040A02060702" pitchFamily="82" charset="0"/>
              </a:rPr>
              <a:t>                                                                                                                                                                                </a:t>
            </a:r>
            <a:r>
              <a:rPr lang="en-US" sz="2800" b="1" dirty="0" smtClean="0">
                <a:latin typeface="Algerian" panose="04020705040A02060702" pitchFamily="82" charset="0"/>
              </a:rPr>
              <a:t>      SOCIAL MEDIA</a:t>
            </a:r>
            <a:br>
              <a:rPr lang="en-US" sz="2800" b="1" dirty="0" smtClean="0">
                <a:latin typeface="Algerian" panose="04020705040A02060702" pitchFamily="82" charset="0"/>
              </a:rPr>
            </a:br>
            <a:r>
              <a:rPr lang="en-US" sz="2800" b="1" dirty="0" smtClean="0">
                <a:latin typeface="Algerian" panose="04020705040A02060702" pitchFamily="82" charset="0"/>
              </a:rPr>
              <a:t>ON THE DEVELOPMENT                             OF ENGLISH AMONG TEENAGERS</a:t>
            </a:r>
            <a:endParaRPr lang="uk-UA" sz="2800" b="1" dirty="0"/>
          </a:p>
        </p:txBody>
      </p:sp>
      <p:sp>
        <p:nvSpPr>
          <p:cNvPr id="7" name="Підзаголовок 6"/>
          <p:cNvSpPr>
            <a:spLocks noGrp="1"/>
          </p:cNvSpPr>
          <p:nvPr>
            <p:ph type="subTitle" idx="1"/>
          </p:nvPr>
        </p:nvSpPr>
        <p:spPr>
          <a:xfrm>
            <a:off x="833484" y="4242816"/>
            <a:ext cx="5734050" cy="1188720"/>
          </a:xfrm>
        </p:spPr>
        <p:txBody>
          <a:bodyPr rtlCol="0">
            <a:normAutofit lnSpcReduction="10000"/>
          </a:bodyPr>
          <a:lstStyle/>
          <a:p>
            <a:pPr algn="r" rtl="0"/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work was completed by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student of the 11</a:t>
            </a:r>
            <a:r>
              <a:rPr lang="en-US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grade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Ovruch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lyceum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№4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the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Ovruch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city council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0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Dmytro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Baranovskyi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uk-UA" dirty="0"/>
          </a:p>
        </p:txBody>
      </p:sp>
      <p:pic>
        <p:nvPicPr>
          <p:cNvPr id="3" name="Місце для зображення 2"/>
          <p:cNvPicPr>
            <a:picLocks noGrp="1" noChangeAspect="1"/>
          </p:cNvPicPr>
          <p:nvPr>
            <p:ph type="pic" sz="quarter" idx="13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8" r="15158"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sz="4400" b="1" dirty="0" smtClean="0"/>
              <a:t> </a:t>
            </a:r>
            <a:r>
              <a:rPr lang="en-US" sz="4400" b="1" dirty="0" smtClean="0">
                <a:latin typeface="Algerian" panose="04020705040A02060702" pitchFamily="82" charset="0"/>
              </a:rPr>
              <a:t> RELEVANCE OF THE RESEARCH</a:t>
            </a:r>
            <a:endParaRPr lang="uk-UA" sz="4400" b="1" dirty="0"/>
          </a:p>
        </p:txBody>
      </p:sp>
      <p:sp>
        <p:nvSpPr>
          <p:cNvPr id="14" name="Місце для вмісту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r>
              <a:rPr lang="uk-UA" dirty="0" smtClean="0"/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value of social networks as an educational and communication tool is growing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rapidly.</a:t>
            </a:r>
            <a:endParaRPr lang="uk-UA" sz="2400" dirty="0" smtClean="0"/>
          </a:p>
          <a:p>
            <a:pPr rtl="0"/>
            <a:r>
              <a:rPr lang="en-US" sz="2400" dirty="0"/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English language, which dominates in many global platforms such as YouTube, Instagram,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TikTok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has become the main means of exchanging information and cultural phenomena.</a:t>
            </a:r>
            <a:endParaRPr lang="uk-UA" sz="2400" dirty="0" smtClean="0"/>
          </a:p>
          <a:p>
            <a:pPr rtl="0"/>
            <a:r>
              <a:rPr lang="en-US" sz="2400" dirty="0"/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role of digital platforms in language learning processes, especially among young people who are actively integrated into global communities through these networks is increasing.</a:t>
            </a:r>
            <a:endParaRPr lang="uk-UA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695" y="4800600"/>
            <a:ext cx="6105525" cy="1844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6000">
              <a:schemeClr val="accent1">
                <a:alpha val="0"/>
                <a:lumMod val="8000"/>
                <a:lumOff val="92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rtl="0"/>
            <a:r>
              <a:rPr lang="en-US" sz="2400" b="1" dirty="0" smtClean="0">
                <a:latin typeface="Algerian" panose="04020705040A02060702" pitchFamily="82" charset="0"/>
              </a:rPr>
              <a:t>YouTube, </a:t>
            </a:r>
            <a:r>
              <a:rPr lang="en-US" sz="2400" b="1" dirty="0" err="1" smtClean="0">
                <a:latin typeface="Algerian" panose="04020705040A02060702" pitchFamily="82" charset="0"/>
              </a:rPr>
              <a:t>tiktok</a:t>
            </a:r>
            <a:r>
              <a:rPr lang="en-US" sz="2400" b="1" dirty="0" smtClean="0">
                <a:latin typeface="Algerian" panose="04020705040A02060702" pitchFamily="82" charset="0"/>
              </a:rPr>
              <a:t>, Instagram, snapchat remain the most widely used online platforms among teens around the world</a:t>
            </a:r>
            <a:endParaRPr lang="uk-UA" sz="2400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20370" y="1600200"/>
            <a:ext cx="3127375" cy="4722495"/>
          </a:xfrm>
        </p:spPr>
        <p:txBody>
          <a:bodyPr rtlCol="0">
            <a:normAutofit lnSpcReduction="20000"/>
          </a:bodyPr>
          <a:lstStyle/>
          <a:p>
            <a:pPr marL="0" indent="0" algn="ctr" rtl="0">
              <a:lnSpc>
                <a:spcPct val="100000"/>
              </a:lnSpc>
              <a:buNone/>
            </a:pPr>
            <a:r>
              <a:rPr lang="en-US" sz="2800" dirty="0"/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popularity of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rtl="0">
              <a:lnSpc>
                <a:spcPct val="10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WhatsApp,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Telegram, Viber</a:t>
            </a:r>
            <a:endParaRPr lang="en-US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rtl="0">
              <a:lnSpc>
                <a:spcPct val="10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increasing 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rtl="0">
              <a:lnSpc>
                <a:spcPct val="100000"/>
              </a:lnSpc>
              <a:buNone/>
            </a:pPr>
            <a:endParaRPr lang="uk-UA" sz="2800" dirty="0" smtClean="0"/>
          </a:p>
          <a:p>
            <a:pPr marL="0" indent="0" algn="ctr" rtl="0">
              <a:lnSpc>
                <a:spcPct val="100000"/>
              </a:lnSpc>
              <a:buNone/>
            </a:pPr>
            <a:endParaRPr lang="uk-UA" sz="2800" dirty="0" smtClean="0"/>
          </a:p>
          <a:p>
            <a:pPr marL="0" indent="0" algn="ctr" rtl="0">
              <a:lnSpc>
                <a:spcPct val="10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popularity of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rtl="0">
              <a:lnSpc>
                <a:spcPct val="100000"/>
              </a:lnSpc>
              <a:buNone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Facebook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falling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rtl="0">
              <a:lnSpc>
                <a:spcPct val="100000"/>
              </a:lnSpc>
              <a:buNone/>
            </a:pPr>
            <a:endParaRPr lang="uk-UA" dirty="0"/>
          </a:p>
        </p:txBody>
      </p:sp>
      <p:graphicFrame>
        <p:nvGraphicFramePr>
          <p:cNvPr id="16" name="Місце для вмісту 15" descr="Зразок таблиці з трьома стовпцями й чотирма рядками" title="Таблиця"/>
          <p:cNvGraphicFramePr>
            <a:graphicFrameLocks noGrp="1"/>
          </p:cNvGraphicFramePr>
          <p:nvPr>
            <p:ph sz="half" idx="2"/>
            <p:custDataLst>
              <p:tags r:id="rId1"/>
            </p:custDataLst>
          </p:nvPr>
        </p:nvGraphicFramePr>
        <p:xfrm>
          <a:off x="3840480" y="1600200"/>
          <a:ext cx="7825740" cy="4314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6575"/>
                <a:gridCol w="4361180"/>
                <a:gridCol w="1657985"/>
              </a:tblGrid>
              <a:tr h="858520">
                <a:tc>
                  <a:txBody>
                    <a:bodyPr/>
                    <a:lstStyle/>
                    <a:p>
                      <a:pPr rtl="0"/>
                      <a:r>
                        <a:rPr lang="en-US" dirty="0" smtClean="0"/>
                        <a:t>  COUNTRY</a:t>
                      </a:r>
                      <a:endParaRPr lang="uk-UA" dirty="0"/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SOCIAL</a:t>
                      </a:r>
                      <a:r>
                        <a:rPr lang="en-US" baseline="0" dirty="0" smtClean="0"/>
                        <a:t> MEDIA</a:t>
                      </a:r>
                      <a:endParaRPr lang="uk-UA" dirty="0"/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%</a:t>
                      </a:r>
                      <a:r>
                        <a:rPr lang="en-US" baseline="0" dirty="0" smtClean="0"/>
                        <a:t> of USERS</a:t>
                      </a:r>
                      <a:endParaRPr lang="uk-UA" dirty="0"/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</a:tr>
              <a:tr h="880745">
                <a:tc>
                  <a:txBody>
                    <a:bodyPr/>
                    <a:lstStyle/>
                    <a:p>
                      <a:pPr rtl="0"/>
                      <a:r>
                        <a:rPr lang="en-US" baseline="0" dirty="0" smtClean="0"/>
                        <a:t>  </a:t>
                      </a:r>
                      <a:r>
                        <a:rPr lang="en-US" b="1" baseline="0" dirty="0" smtClean="0"/>
                        <a:t>THE USA</a:t>
                      </a:r>
                      <a:endParaRPr lang="uk-UA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err="1" smtClean="0"/>
                        <a:t>TikTok</a:t>
                      </a:r>
                      <a:r>
                        <a:rPr lang="en-US" sz="1800" dirty="0" smtClean="0"/>
                        <a:t>,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Instagram,YouTube,Snapchat</a:t>
                      </a:r>
                      <a:endParaRPr lang="uk-UA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uk-UA" dirty="0" smtClean="0"/>
                        <a:t>95</a:t>
                      </a:r>
                      <a:endParaRPr lang="uk-UA" dirty="0"/>
                    </a:p>
                  </a:txBody>
                  <a:tcPr anchor="ctr"/>
                </a:tc>
              </a:tr>
              <a:tr h="859155">
                <a:tc>
                  <a:txBody>
                    <a:bodyPr/>
                    <a:lstStyle/>
                    <a:p>
                      <a:pPr rtl="0"/>
                      <a:r>
                        <a:rPr lang="en-US" baseline="0" dirty="0" smtClean="0"/>
                        <a:t>   </a:t>
                      </a:r>
                      <a:r>
                        <a:rPr lang="en-US" b="1" baseline="0" dirty="0" smtClean="0"/>
                        <a:t>THE UK</a:t>
                      </a:r>
                      <a:endParaRPr lang="uk-UA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err="1" smtClean="0"/>
                        <a:t>TikTok</a:t>
                      </a:r>
                      <a:r>
                        <a:rPr lang="en-US" sz="1800" dirty="0" smtClean="0"/>
                        <a:t>,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Instagram,YouTube,Snapchat</a:t>
                      </a:r>
                      <a:endParaRPr lang="uk-UA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92</a:t>
                      </a:r>
                      <a:endParaRPr lang="uk-UA" dirty="0"/>
                    </a:p>
                  </a:txBody>
                  <a:tcPr anchor="ctr"/>
                </a:tc>
              </a:tr>
              <a:tr h="857885">
                <a:tc>
                  <a:txBody>
                    <a:bodyPr/>
                    <a:lstStyle/>
                    <a:p>
                      <a:pPr rtl="0"/>
                      <a:r>
                        <a:rPr lang="en-US" baseline="0" dirty="0" smtClean="0"/>
                        <a:t>   </a:t>
                      </a:r>
                      <a:r>
                        <a:rPr lang="en-US" b="1" baseline="0" dirty="0" smtClean="0"/>
                        <a:t>GERMANY</a:t>
                      </a:r>
                      <a:endParaRPr lang="uk-UA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0" dirty="0" err="1" smtClean="0"/>
                        <a:t>Instagram,YouTube</a:t>
                      </a:r>
                      <a:r>
                        <a:rPr lang="en-US" sz="1800" b="0" dirty="0" smtClean="0"/>
                        <a:t>,</a:t>
                      </a:r>
                      <a:r>
                        <a:rPr lang="en-US" sz="1800" b="0" baseline="0" dirty="0" smtClean="0"/>
                        <a:t> </a:t>
                      </a:r>
                      <a:r>
                        <a:rPr lang="en-US" sz="1800" b="0" baseline="0" dirty="0" err="1" smtClean="0"/>
                        <a:t>TikTok</a:t>
                      </a:r>
                      <a:r>
                        <a:rPr lang="en-US" sz="1800" b="0" baseline="0" dirty="0" smtClean="0"/>
                        <a:t>, Snapchat</a:t>
                      </a:r>
                      <a:endParaRPr lang="uk-UA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88</a:t>
                      </a:r>
                      <a:endParaRPr lang="uk-UA" dirty="0"/>
                    </a:p>
                  </a:txBody>
                  <a:tcPr anchor="ctr"/>
                </a:tc>
              </a:tr>
              <a:tr h="858520">
                <a:tc>
                  <a:txBody>
                    <a:bodyPr/>
                    <a:lstStyle/>
                    <a:p>
                      <a:pPr rtl="0"/>
                      <a:r>
                        <a:rPr lang="en-US" b="1" baseline="0" dirty="0" smtClean="0"/>
                        <a:t>   UKRAINE</a:t>
                      </a:r>
                      <a:endParaRPr lang="uk-UA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0" dirty="0" err="1" smtClean="0"/>
                        <a:t>Instagram,TikTok,YouTube</a:t>
                      </a:r>
                      <a:r>
                        <a:rPr lang="en-US" sz="1800" b="0" dirty="0" smtClean="0"/>
                        <a:t>, Facebook</a:t>
                      </a:r>
                      <a:endParaRPr lang="uk-UA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dirty="0" smtClean="0"/>
                        <a:t>93</a:t>
                      </a:r>
                      <a:endParaRPr lang="uk-UA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Стрілка вгору 5"/>
          <p:cNvSpPr/>
          <p:nvPr/>
        </p:nvSpPr>
        <p:spPr>
          <a:xfrm flipH="1">
            <a:off x="249300" y="1442371"/>
            <a:ext cx="484932" cy="442127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трілка вниз 6"/>
          <p:cNvSpPr/>
          <p:nvPr/>
        </p:nvSpPr>
        <p:spPr>
          <a:xfrm>
            <a:off x="241045" y="4843146"/>
            <a:ext cx="493575" cy="47227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Picture 7" descr="whatap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" y="2131060"/>
            <a:ext cx="607060" cy="552450"/>
          </a:xfrm>
          <a:prstGeom prst="rect">
            <a:avLst/>
          </a:prstGeom>
        </p:spPr>
      </p:pic>
      <p:pic>
        <p:nvPicPr>
          <p:cNvPr id="9" name="Picture 8" descr="viber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05" y="3326130"/>
            <a:ext cx="605155" cy="545465"/>
          </a:xfrm>
          <a:prstGeom prst="rect">
            <a:avLst/>
          </a:prstGeom>
        </p:spPr>
      </p:pic>
      <p:pic>
        <p:nvPicPr>
          <p:cNvPr id="10" name="Picture 9" descr="fac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05" y="5482590"/>
            <a:ext cx="605790" cy="509905"/>
          </a:xfrm>
          <a:prstGeom prst="rect">
            <a:avLst/>
          </a:prstGeom>
        </p:spPr>
      </p:pic>
      <p:pic>
        <p:nvPicPr>
          <p:cNvPr id="11" name="Picture 10" descr="tele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905" y="2713355"/>
            <a:ext cx="605790" cy="5257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altLang="uk-UA" sz="4400" b="1" dirty="0">
                <a:latin typeface="Algerian" panose="04020705040A02060702" pitchFamily="82" charset="0"/>
                <a:cs typeface="Algerian" panose="04020705040A02060702" pitchFamily="82" charset="0"/>
              </a:rPr>
              <a:t> carrying out the research</a:t>
            </a:r>
            <a:endParaRPr lang="en-US" altLang="uk-UA" sz="4400" b="1" dirty="0">
              <a:latin typeface="Algerian" panose="04020705040A02060702" pitchFamily="82" charset="0"/>
              <a:cs typeface="Algerian" panose="04020705040A02060702" pitchFamily="82" charset="0"/>
            </a:endParaRPr>
          </a:p>
        </p:txBody>
      </p:sp>
      <p:graphicFrame>
        <p:nvGraphicFramePr>
          <p:cNvPr id="4" name="Місце для вмісту 3" descr="Список із накопиченням" title="SmartArt"/>
          <p:cNvGraphicFramePr>
            <a:graphicFrameLocks noGrp="1"/>
          </p:cNvGraphicFramePr>
          <p:nvPr>
            <p:ph idx="1"/>
          </p:nvPr>
        </p:nvGraphicFramePr>
        <p:xfrm>
          <a:off x="325755" y="1246505"/>
          <a:ext cx="11778615" cy="52901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3" name="Picture 2" descr="media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35870" y="4186555"/>
            <a:ext cx="2056130" cy="1725930"/>
          </a:xfrm>
          <a:prstGeom prst="rect">
            <a:avLst/>
          </a:prstGeom>
        </p:spPr>
      </p:pic>
      <p:pic>
        <p:nvPicPr>
          <p:cNvPr id="5" name="Picture 4" descr="analyz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4265" y="4123055"/>
            <a:ext cx="2125980" cy="1789430"/>
          </a:xfrm>
          <a:prstGeom prst="rect">
            <a:avLst/>
          </a:prstGeom>
        </p:spPr>
      </p:pic>
      <p:pic>
        <p:nvPicPr>
          <p:cNvPr id="7" name="Picture 6" descr="опрос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48125" y="4185920"/>
            <a:ext cx="2185035" cy="1727200"/>
          </a:xfrm>
          <a:prstGeom prst="rect">
            <a:avLst/>
          </a:prstGeom>
        </p:spPr>
      </p:pic>
      <p:pic>
        <p:nvPicPr>
          <p:cNvPr id="11" name="Picture 10" descr="data-collection-icon-market-research-flat-vector-illustration-information-company-customers-accumulated-18719775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18985" y="4186555"/>
            <a:ext cx="2067560" cy="172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任意多边形: 形状 47"/>
          <p:cNvSpPr/>
          <p:nvPr>
            <p:custDataLst>
              <p:tags r:id="rId5"/>
            </p:custDataLst>
          </p:nvPr>
        </p:nvSpPr>
        <p:spPr>
          <a:xfrm>
            <a:off x="4332164" y="1753"/>
            <a:ext cx="7859835" cy="3146952"/>
          </a:xfrm>
          <a:custGeom>
            <a:avLst/>
            <a:gdLst>
              <a:gd name="connsiteX0" fmla="*/ 166791 w 7829685"/>
              <a:gd name="connsiteY0" fmla="*/ 0 h 3108043"/>
              <a:gd name="connsiteX1" fmla="*/ 7829685 w 7829685"/>
              <a:gd name="connsiteY1" fmla="*/ 0 h 3108043"/>
              <a:gd name="connsiteX2" fmla="*/ 7829685 w 7829685"/>
              <a:gd name="connsiteY2" fmla="*/ 2289954 h 3108043"/>
              <a:gd name="connsiteX3" fmla="*/ 7767585 w 7829685"/>
              <a:gd name="connsiteY3" fmla="*/ 2392791 h 3108043"/>
              <a:gd name="connsiteX4" fmla="*/ 5886865 w 7829685"/>
              <a:gd name="connsiteY4" fmla="*/ 3039886 h 3108043"/>
              <a:gd name="connsiteX5" fmla="*/ 3735119 w 7829685"/>
              <a:gd name="connsiteY5" fmla="*/ 1880193 h 3108043"/>
              <a:gd name="connsiteX6" fmla="*/ 716881 w 7829685"/>
              <a:gd name="connsiteY6" fmla="*/ 1580340 h 3108043"/>
              <a:gd name="connsiteX7" fmla="*/ 166791 w 7829685"/>
              <a:gd name="connsiteY7" fmla="*/ 0 h 3108043"/>
              <a:gd name="connsiteX0-1" fmla="*/ 166791 w 7829685"/>
              <a:gd name="connsiteY0-2" fmla="*/ 0 h 3120124"/>
              <a:gd name="connsiteX1-3" fmla="*/ 7829685 w 7829685"/>
              <a:gd name="connsiteY1-4" fmla="*/ 0 h 3120124"/>
              <a:gd name="connsiteX2-5" fmla="*/ 7829685 w 7829685"/>
              <a:gd name="connsiteY2-6" fmla="*/ 2289954 h 3120124"/>
              <a:gd name="connsiteX3-7" fmla="*/ 7767585 w 7829685"/>
              <a:gd name="connsiteY3-8" fmla="*/ 2392791 h 3120124"/>
              <a:gd name="connsiteX4-9" fmla="*/ 5886865 w 7829685"/>
              <a:gd name="connsiteY4-10" fmla="*/ 3039886 h 3120124"/>
              <a:gd name="connsiteX5-11" fmla="*/ 3735119 w 7829685"/>
              <a:gd name="connsiteY5-12" fmla="*/ 1880193 h 3120124"/>
              <a:gd name="connsiteX6-13" fmla="*/ 716881 w 7829685"/>
              <a:gd name="connsiteY6-14" fmla="*/ 1580340 h 3120124"/>
              <a:gd name="connsiteX7-15" fmla="*/ 166791 w 7829685"/>
              <a:gd name="connsiteY7-16" fmla="*/ 0 h 3120124"/>
              <a:gd name="connsiteX0-17" fmla="*/ 146060 w 7915634"/>
              <a:gd name="connsiteY0-18" fmla="*/ 0 h 3135364"/>
              <a:gd name="connsiteX1-19" fmla="*/ 7915634 w 7915634"/>
              <a:gd name="connsiteY1-20" fmla="*/ 15240 h 3135364"/>
              <a:gd name="connsiteX2-21" fmla="*/ 7915634 w 7915634"/>
              <a:gd name="connsiteY2-22" fmla="*/ 2305194 h 3135364"/>
              <a:gd name="connsiteX3-23" fmla="*/ 7853534 w 7915634"/>
              <a:gd name="connsiteY3-24" fmla="*/ 2408031 h 3135364"/>
              <a:gd name="connsiteX4-25" fmla="*/ 5972814 w 7915634"/>
              <a:gd name="connsiteY4-26" fmla="*/ 3055126 h 3135364"/>
              <a:gd name="connsiteX5-27" fmla="*/ 3821068 w 7915634"/>
              <a:gd name="connsiteY5-28" fmla="*/ 1895433 h 3135364"/>
              <a:gd name="connsiteX6-29" fmla="*/ 802830 w 7915634"/>
              <a:gd name="connsiteY6-30" fmla="*/ 1595580 h 3135364"/>
              <a:gd name="connsiteX7-31" fmla="*/ 146060 w 7915634"/>
              <a:gd name="connsiteY7-32" fmla="*/ 0 h 3135364"/>
              <a:gd name="connsiteX0-33" fmla="*/ 147310 w 7909740"/>
              <a:gd name="connsiteY0-34" fmla="*/ 0 h 3140127"/>
              <a:gd name="connsiteX1-35" fmla="*/ 7909740 w 7909740"/>
              <a:gd name="connsiteY1-36" fmla="*/ 20003 h 3140127"/>
              <a:gd name="connsiteX2-37" fmla="*/ 7909740 w 7909740"/>
              <a:gd name="connsiteY2-38" fmla="*/ 2309957 h 3140127"/>
              <a:gd name="connsiteX3-39" fmla="*/ 7847640 w 7909740"/>
              <a:gd name="connsiteY3-40" fmla="*/ 2412794 h 3140127"/>
              <a:gd name="connsiteX4-41" fmla="*/ 5966920 w 7909740"/>
              <a:gd name="connsiteY4-42" fmla="*/ 3059889 h 3140127"/>
              <a:gd name="connsiteX5-43" fmla="*/ 3815174 w 7909740"/>
              <a:gd name="connsiteY5-44" fmla="*/ 1900196 h 3140127"/>
              <a:gd name="connsiteX6-45" fmla="*/ 796936 w 7909740"/>
              <a:gd name="connsiteY6-46" fmla="*/ 1600343 h 3140127"/>
              <a:gd name="connsiteX7-47" fmla="*/ 147310 w 7909740"/>
              <a:gd name="connsiteY7-48" fmla="*/ 0 h 3140127"/>
              <a:gd name="connsiteX0-49" fmla="*/ 126869 w 7889299"/>
              <a:gd name="connsiteY0-50" fmla="*/ 0 h 3140127"/>
              <a:gd name="connsiteX1-51" fmla="*/ 7889299 w 7889299"/>
              <a:gd name="connsiteY1-52" fmla="*/ 20003 h 3140127"/>
              <a:gd name="connsiteX2-53" fmla="*/ 7889299 w 7889299"/>
              <a:gd name="connsiteY2-54" fmla="*/ 2309957 h 3140127"/>
              <a:gd name="connsiteX3-55" fmla="*/ 7827199 w 7889299"/>
              <a:gd name="connsiteY3-56" fmla="*/ 2412794 h 3140127"/>
              <a:gd name="connsiteX4-57" fmla="*/ 5946479 w 7889299"/>
              <a:gd name="connsiteY4-58" fmla="*/ 3059889 h 3140127"/>
              <a:gd name="connsiteX5-59" fmla="*/ 3794733 w 7889299"/>
              <a:gd name="connsiteY5-60" fmla="*/ 1900196 h 3140127"/>
              <a:gd name="connsiteX6-61" fmla="*/ 776495 w 7889299"/>
              <a:gd name="connsiteY6-62" fmla="*/ 1600343 h 3140127"/>
              <a:gd name="connsiteX7-63" fmla="*/ 126869 w 7889299"/>
              <a:gd name="connsiteY7-64" fmla="*/ 0 h 3140127"/>
              <a:gd name="connsiteX0-65" fmla="*/ 135029 w 7897459"/>
              <a:gd name="connsiteY0-66" fmla="*/ 0 h 3140127"/>
              <a:gd name="connsiteX1-67" fmla="*/ 7897459 w 7897459"/>
              <a:gd name="connsiteY1-68" fmla="*/ 20003 h 3140127"/>
              <a:gd name="connsiteX2-69" fmla="*/ 7897459 w 7897459"/>
              <a:gd name="connsiteY2-70" fmla="*/ 2309957 h 3140127"/>
              <a:gd name="connsiteX3-71" fmla="*/ 7835359 w 7897459"/>
              <a:gd name="connsiteY3-72" fmla="*/ 2412794 h 3140127"/>
              <a:gd name="connsiteX4-73" fmla="*/ 5954639 w 7897459"/>
              <a:gd name="connsiteY4-74" fmla="*/ 3059889 h 3140127"/>
              <a:gd name="connsiteX5-75" fmla="*/ 3802893 w 7897459"/>
              <a:gd name="connsiteY5-76" fmla="*/ 1900196 h 3140127"/>
              <a:gd name="connsiteX6-77" fmla="*/ 784655 w 7897459"/>
              <a:gd name="connsiteY6-78" fmla="*/ 1600343 h 3140127"/>
              <a:gd name="connsiteX7-79" fmla="*/ 135029 w 7897459"/>
              <a:gd name="connsiteY7-80" fmla="*/ 0 h 3140127"/>
              <a:gd name="connsiteX0-81" fmla="*/ 142317 w 7864265"/>
              <a:gd name="connsiteY0-82" fmla="*/ 0 h 3142509"/>
              <a:gd name="connsiteX1-83" fmla="*/ 7864265 w 7864265"/>
              <a:gd name="connsiteY1-84" fmla="*/ 22385 h 3142509"/>
              <a:gd name="connsiteX2-85" fmla="*/ 7864265 w 7864265"/>
              <a:gd name="connsiteY2-86" fmla="*/ 2312339 h 3142509"/>
              <a:gd name="connsiteX3-87" fmla="*/ 7802165 w 7864265"/>
              <a:gd name="connsiteY3-88" fmla="*/ 2415176 h 3142509"/>
              <a:gd name="connsiteX4-89" fmla="*/ 5921445 w 7864265"/>
              <a:gd name="connsiteY4-90" fmla="*/ 3062271 h 3142509"/>
              <a:gd name="connsiteX5-91" fmla="*/ 3769699 w 7864265"/>
              <a:gd name="connsiteY5-92" fmla="*/ 1902578 h 3142509"/>
              <a:gd name="connsiteX6-93" fmla="*/ 751461 w 7864265"/>
              <a:gd name="connsiteY6-94" fmla="*/ 1602725 h 3142509"/>
              <a:gd name="connsiteX7-95" fmla="*/ 142317 w 7864265"/>
              <a:gd name="connsiteY7-96" fmla="*/ 0 h 3142509"/>
              <a:gd name="connsiteX0-97" fmla="*/ 145978 w 7848876"/>
              <a:gd name="connsiteY0-98" fmla="*/ 0 h 3137747"/>
              <a:gd name="connsiteX1-99" fmla="*/ 7848876 w 7848876"/>
              <a:gd name="connsiteY1-100" fmla="*/ 17623 h 3137747"/>
              <a:gd name="connsiteX2-101" fmla="*/ 7848876 w 7848876"/>
              <a:gd name="connsiteY2-102" fmla="*/ 2307577 h 3137747"/>
              <a:gd name="connsiteX3-103" fmla="*/ 7786776 w 7848876"/>
              <a:gd name="connsiteY3-104" fmla="*/ 2410414 h 3137747"/>
              <a:gd name="connsiteX4-105" fmla="*/ 5906056 w 7848876"/>
              <a:gd name="connsiteY4-106" fmla="*/ 3057509 h 3137747"/>
              <a:gd name="connsiteX5-107" fmla="*/ 3754310 w 7848876"/>
              <a:gd name="connsiteY5-108" fmla="*/ 1897816 h 3137747"/>
              <a:gd name="connsiteX6-109" fmla="*/ 736072 w 7848876"/>
              <a:gd name="connsiteY6-110" fmla="*/ 1597963 h 3137747"/>
              <a:gd name="connsiteX7-111" fmla="*/ 145978 w 7848876"/>
              <a:gd name="connsiteY7-112" fmla="*/ 0 h 3137747"/>
              <a:gd name="connsiteX0-113" fmla="*/ 144127 w 7856550"/>
              <a:gd name="connsiteY0-114" fmla="*/ 0 h 3140128"/>
              <a:gd name="connsiteX1-115" fmla="*/ 7856550 w 7856550"/>
              <a:gd name="connsiteY1-116" fmla="*/ 20004 h 3140128"/>
              <a:gd name="connsiteX2-117" fmla="*/ 7856550 w 7856550"/>
              <a:gd name="connsiteY2-118" fmla="*/ 2309958 h 3140128"/>
              <a:gd name="connsiteX3-119" fmla="*/ 7794450 w 7856550"/>
              <a:gd name="connsiteY3-120" fmla="*/ 2412795 h 3140128"/>
              <a:gd name="connsiteX4-121" fmla="*/ 5913730 w 7856550"/>
              <a:gd name="connsiteY4-122" fmla="*/ 3059890 h 3140128"/>
              <a:gd name="connsiteX5-123" fmla="*/ 3761984 w 7856550"/>
              <a:gd name="connsiteY5-124" fmla="*/ 1900197 h 3140128"/>
              <a:gd name="connsiteX6-125" fmla="*/ 743746 w 7856550"/>
              <a:gd name="connsiteY6-126" fmla="*/ 1600344 h 3140128"/>
              <a:gd name="connsiteX7-127" fmla="*/ 144127 w 7856550"/>
              <a:gd name="connsiteY7-128" fmla="*/ 0 h 3140128"/>
              <a:gd name="connsiteX0-129" fmla="*/ 142053 w 7854476"/>
              <a:gd name="connsiteY0-130" fmla="*/ 0 h 3140128"/>
              <a:gd name="connsiteX1-131" fmla="*/ 7854476 w 7854476"/>
              <a:gd name="connsiteY1-132" fmla="*/ 20004 h 3140128"/>
              <a:gd name="connsiteX2-133" fmla="*/ 7854476 w 7854476"/>
              <a:gd name="connsiteY2-134" fmla="*/ 2309958 h 3140128"/>
              <a:gd name="connsiteX3-135" fmla="*/ 7792376 w 7854476"/>
              <a:gd name="connsiteY3-136" fmla="*/ 2412795 h 3140128"/>
              <a:gd name="connsiteX4-137" fmla="*/ 5911656 w 7854476"/>
              <a:gd name="connsiteY4-138" fmla="*/ 3059890 h 3140128"/>
              <a:gd name="connsiteX5-139" fmla="*/ 3759910 w 7854476"/>
              <a:gd name="connsiteY5-140" fmla="*/ 1900197 h 3140128"/>
              <a:gd name="connsiteX6-141" fmla="*/ 741672 w 7854476"/>
              <a:gd name="connsiteY6-142" fmla="*/ 1600344 h 3140128"/>
              <a:gd name="connsiteX7-143" fmla="*/ 142053 w 7854476"/>
              <a:gd name="connsiteY7-144" fmla="*/ 0 h 3140128"/>
              <a:gd name="connsiteX0-145" fmla="*/ 146202 w 7858625"/>
              <a:gd name="connsiteY0-146" fmla="*/ 0 h 3140128"/>
              <a:gd name="connsiteX1-147" fmla="*/ 7858625 w 7858625"/>
              <a:gd name="connsiteY1-148" fmla="*/ 20004 h 3140128"/>
              <a:gd name="connsiteX2-149" fmla="*/ 7858625 w 7858625"/>
              <a:gd name="connsiteY2-150" fmla="*/ 2309958 h 3140128"/>
              <a:gd name="connsiteX3-151" fmla="*/ 7796525 w 7858625"/>
              <a:gd name="connsiteY3-152" fmla="*/ 2412795 h 3140128"/>
              <a:gd name="connsiteX4-153" fmla="*/ 5915805 w 7858625"/>
              <a:gd name="connsiteY4-154" fmla="*/ 3059890 h 3140128"/>
              <a:gd name="connsiteX5-155" fmla="*/ 3764059 w 7858625"/>
              <a:gd name="connsiteY5-156" fmla="*/ 1900197 h 3140128"/>
              <a:gd name="connsiteX6-157" fmla="*/ 745821 w 7858625"/>
              <a:gd name="connsiteY6-158" fmla="*/ 1600344 h 3140128"/>
              <a:gd name="connsiteX7-159" fmla="*/ 146202 w 7858625"/>
              <a:gd name="connsiteY7-160" fmla="*/ 0 h 3140128"/>
              <a:gd name="connsiteX0-161" fmla="*/ 156590 w 7869013"/>
              <a:gd name="connsiteY0-162" fmla="*/ 0 h 3140128"/>
              <a:gd name="connsiteX1-163" fmla="*/ 7869013 w 7869013"/>
              <a:gd name="connsiteY1-164" fmla="*/ 20004 h 3140128"/>
              <a:gd name="connsiteX2-165" fmla="*/ 7869013 w 7869013"/>
              <a:gd name="connsiteY2-166" fmla="*/ 2309958 h 3140128"/>
              <a:gd name="connsiteX3-167" fmla="*/ 7806913 w 7869013"/>
              <a:gd name="connsiteY3-168" fmla="*/ 2412795 h 3140128"/>
              <a:gd name="connsiteX4-169" fmla="*/ 5926193 w 7869013"/>
              <a:gd name="connsiteY4-170" fmla="*/ 3059890 h 3140128"/>
              <a:gd name="connsiteX5-171" fmla="*/ 3774447 w 7869013"/>
              <a:gd name="connsiteY5-172" fmla="*/ 1900197 h 3140128"/>
              <a:gd name="connsiteX6-173" fmla="*/ 756209 w 7869013"/>
              <a:gd name="connsiteY6-174" fmla="*/ 1600344 h 3140128"/>
              <a:gd name="connsiteX7-175" fmla="*/ 156590 w 7869013"/>
              <a:gd name="connsiteY7-176" fmla="*/ 0 h 3140128"/>
              <a:gd name="connsiteX0-177" fmla="*/ 146203 w 7858626"/>
              <a:gd name="connsiteY0-178" fmla="*/ 0 h 3140128"/>
              <a:gd name="connsiteX1-179" fmla="*/ 7858626 w 7858626"/>
              <a:gd name="connsiteY1-180" fmla="*/ 20004 h 3140128"/>
              <a:gd name="connsiteX2-181" fmla="*/ 7858626 w 7858626"/>
              <a:gd name="connsiteY2-182" fmla="*/ 2309958 h 3140128"/>
              <a:gd name="connsiteX3-183" fmla="*/ 7796526 w 7858626"/>
              <a:gd name="connsiteY3-184" fmla="*/ 2412795 h 3140128"/>
              <a:gd name="connsiteX4-185" fmla="*/ 5915806 w 7858626"/>
              <a:gd name="connsiteY4-186" fmla="*/ 3059890 h 3140128"/>
              <a:gd name="connsiteX5-187" fmla="*/ 3764060 w 7858626"/>
              <a:gd name="connsiteY5-188" fmla="*/ 1900197 h 3140128"/>
              <a:gd name="connsiteX6-189" fmla="*/ 745822 w 7858626"/>
              <a:gd name="connsiteY6-190" fmla="*/ 1600344 h 3140128"/>
              <a:gd name="connsiteX7-191" fmla="*/ 146203 w 7858626"/>
              <a:gd name="connsiteY7-192" fmla="*/ 0 h 3140128"/>
              <a:gd name="connsiteX0-193" fmla="*/ 135834 w 7848257"/>
              <a:gd name="connsiteY0-194" fmla="*/ 0 h 3140128"/>
              <a:gd name="connsiteX1-195" fmla="*/ 7848257 w 7848257"/>
              <a:gd name="connsiteY1-196" fmla="*/ 20004 h 3140128"/>
              <a:gd name="connsiteX2-197" fmla="*/ 7848257 w 7848257"/>
              <a:gd name="connsiteY2-198" fmla="*/ 2309958 h 3140128"/>
              <a:gd name="connsiteX3-199" fmla="*/ 7786157 w 7848257"/>
              <a:gd name="connsiteY3-200" fmla="*/ 2412795 h 3140128"/>
              <a:gd name="connsiteX4-201" fmla="*/ 5905437 w 7848257"/>
              <a:gd name="connsiteY4-202" fmla="*/ 3059890 h 3140128"/>
              <a:gd name="connsiteX5-203" fmla="*/ 3753691 w 7848257"/>
              <a:gd name="connsiteY5-204" fmla="*/ 1900197 h 3140128"/>
              <a:gd name="connsiteX6-205" fmla="*/ 735453 w 7848257"/>
              <a:gd name="connsiteY6-206" fmla="*/ 1600344 h 3140128"/>
              <a:gd name="connsiteX7-207" fmla="*/ 135834 w 7848257"/>
              <a:gd name="connsiteY7-208" fmla="*/ 0 h 3140128"/>
              <a:gd name="connsiteX0-209" fmla="*/ 142960 w 7855383"/>
              <a:gd name="connsiteY0-210" fmla="*/ 0 h 3140128"/>
              <a:gd name="connsiteX1-211" fmla="*/ 7855383 w 7855383"/>
              <a:gd name="connsiteY1-212" fmla="*/ 20004 h 3140128"/>
              <a:gd name="connsiteX2-213" fmla="*/ 7855383 w 7855383"/>
              <a:gd name="connsiteY2-214" fmla="*/ 2309958 h 3140128"/>
              <a:gd name="connsiteX3-215" fmla="*/ 7793283 w 7855383"/>
              <a:gd name="connsiteY3-216" fmla="*/ 2412795 h 3140128"/>
              <a:gd name="connsiteX4-217" fmla="*/ 5912563 w 7855383"/>
              <a:gd name="connsiteY4-218" fmla="*/ 3059890 h 3140128"/>
              <a:gd name="connsiteX5-219" fmla="*/ 3760817 w 7855383"/>
              <a:gd name="connsiteY5-220" fmla="*/ 1900197 h 3140128"/>
              <a:gd name="connsiteX6-221" fmla="*/ 742579 w 7855383"/>
              <a:gd name="connsiteY6-222" fmla="*/ 1600344 h 3140128"/>
              <a:gd name="connsiteX7-223" fmla="*/ 142960 w 7855383"/>
              <a:gd name="connsiteY7-224" fmla="*/ 0 h 3140128"/>
              <a:gd name="connsiteX0-225" fmla="*/ 145446 w 7857869"/>
              <a:gd name="connsiteY0-226" fmla="*/ 0 h 3140128"/>
              <a:gd name="connsiteX1-227" fmla="*/ 7857869 w 7857869"/>
              <a:gd name="connsiteY1-228" fmla="*/ 20004 h 3140128"/>
              <a:gd name="connsiteX2-229" fmla="*/ 7857869 w 7857869"/>
              <a:gd name="connsiteY2-230" fmla="*/ 2309958 h 3140128"/>
              <a:gd name="connsiteX3-231" fmla="*/ 7795769 w 7857869"/>
              <a:gd name="connsiteY3-232" fmla="*/ 2412795 h 3140128"/>
              <a:gd name="connsiteX4-233" fmla="*/ 5915049 w 7857869"/>
              <a:gd name="connsiteY4-234" fmla="*/ 3059890 h 3140128"/>
              <a:gd name="connsiteX5-235" fmla="*/ 3763303 w 7857869"/>
              <a:gd name="connsiteY5-236" fmla="*/ 1900197 h 3140128"/>
              <a:gd name="connsiteX6-237" fmla="*/ 745065 w 7857869"/>
              <a:gd name="connsiteY6-238" fmla="*/ 1600344 h 3140128"/>
              <a:gd name="connsiteX7-239" fmla="*/ 145446 w 7857869"/>
              <a:gd name="connsiteY7-240" fmla="*/ 0 h 3140128"/>
              <a:gd name="connsiteX0-241" fmla="*/ 145446 w 7857869"/>
              <a:gd name="connsiteY0-242" fmla="*/ 0 h 3140128"/>
              <a:gd name="connsiteX1-243" fmla="*/ 7857869 w 7857869"/>
              <a:gd name="connsiteY1-244" fmla="*/ 20004 h 3140128"/>
              <a:gd name="connsiteX2-245" fmla="*/ 7857869 w 7857869"/>
              <a:gd name="connsiteY2-246" fmla="*/ 2309958 h 3140128"/>
              <a:gd name="connsiteX3-247" fmla="*/ 7795769 w 7857869"/>
              <a:gd name="connsiteY3-248" fmla="*/ 2412795 h 3140128"/>
              <a:gd name="connsiteX4-249" fmla="*/ 5915049 w 7857869"/>
              <a:gd name="connsiteY4-250" fmla="*/ 3059890 h 3140128"/>
              <a:gd name="connsiteX5-251" fmla="*/ 3763303 w 7857869"/>
              <a:gd name="connsiteY5-252" fmla="*/ 1900197 h 3140128"/>
              <a:gd name="connsiteX6-253" fmla="*/ 745065 w 7857869"/>
              <a:gd name="connsiteY6-254" fmla="*/ 1600344 h 3140128"/>
              <a:gd name="connsiteX7-255" fmla="*/ 145446 w 7857869"/>
              <a:gd name="connsiteY7-256" fmla="*/ 0 h 3140128"/>
              <a:gd name="connsiteX0-257" fmla="*/ 132710 w 7845133"/>
              <a:gd name="connsiteY0-258" fmla="*/ 0 h 3146952"/>
              <a:gd name="connsiteX1-259" fmla="*/ 7845133 w 7845133"/>
              <a:gd name="connsiteY1-260" fmla="*/ 26828 h 3146952"/>
              <a:gd name="connsiteX2-261" fmla="*/ 7845133 w 7845133"/>
              <a:gd name="connsiteY2-262" fmla="*/ 2316782 h 3146952"/>
              <a:gd name="connsiteX3-263" fmla="*/ 7783033 w 7845133"/>
              <a:gd name="connsiteY3-264" fmla="*/ 2419619 h 3146952"/>
              <a:gd name="connsiteX4-265" fmla="*/ 5902313 w 7845133"/>
              <a:gd name="connsiteY4-266" fmla="*/ 3066714 h 3146952"/>
              <a:gd name="connsiteX5-267" fmla="*/ 3750567 w 7845133"/>
              <a:gd name="connsiteY5-268" fmla="*/ 1907021 h 3146952"/>
              <a:gd name="connsiteX6-269" fmla="*/ 732329 w 7845133"/>
              <a:gd name="connsiteY6-270" fmla="*/ 1607168 h 3146952"/>
              <a:gd name="connsiteX7-271" fmla="*/ 132710 w 7845133"/>
              <a:gd name="connsiteY7-272" fmla="*/ 0 h 3146952"/>
              <a:gd name="connsiteX0-273" fmla="*/ 141593 w 7854016"/>
              <a:gd name="connsiteY0-274" fmla="*/ 0 h 3146952"/>
              <a:gd name="connsiteX1-275" fmla="*/ 7854016 w 7854016"/>
              <a:gd name="connsiteY1-276" fmla="*/ 26828 h 3146952"/>
              <a:gd name="connsiteX2-277" fmla="*/ 7854016 w 7854016"/>
              <a:gd name="connsiteY2-278" fmla="*/ 2316782 h 3146952"/>
              <a:gd name="connsiteX3-279" fmla="*/ 7791916 w 7854016"/>
              <a:gd name="connsiteY3-280" fmla="*/ 2419619 h 3146952"/>
              <a:gd name="connsiteX4-281" fmla="*/ 5911196 w 7854016"/>
              <a:gd name="connsiteY4-282" fmla="*/ 3066714 h 3146952"/>
              <a:gd name="connsiteX5-283" fmla="*/ 3759450 w 7854016"/>
              <a:gd name="connsiteY5-284" fmla="*/ 1907021 h 3146952"/>
              <a:gd name="connsiteX6-285" fmla="*/ 741212 w 7854016"/>
              <a:gd name="connsiteY6-286" fmla="*/ 1607168 h 3146952"/>
              <a:gd name="connsiteX7-287" fmla="*/ 141593 w 7854016"/>
              <a:gd name="connsiteY7-288" fmla="*/ 0 h 3146952"/>
              <a:gd name="connsiteX0-289" fmla="*/ 153515 w 7865938"/>
              <a:gd name="connsiteY0-290" fmla="*/ 0 h 3146952"/>
              <a:gd name="connsiteX1-291" fmla="*/ 7865938 w 7865938"/>
              <a:gd name="connsiteY1-292" fmla="*/ 26828 h 3146952"/>
              <a:gd name="connsiteX2-293" fmla="*/ 7865938 w 7865938"/>
              <a:gd name="connsiteY2-294" fmla="*/ 2316782 h 3146952"/>
              <a:gd name="connsiteX3-295" fmla="*/ 7803838 w 7865938"/>
              <a:gd name="connsiteY3-296" fmla="*/ 2419619 h 3146952"/>
              <a:gd name="connsiteX4-297" fmla="*/ 5923118 w 7865938"/>
              <a:gd name="connsiteY4-298" fmla="*/ 3066714 h 3146952"/>
              <a:gd name="connsiteX5-299" fmla="*/ 3771372 w 7865938"/>
              <a:gd name="connsiteY5-300" fmla="*/ 1907021 h 3146952"/>
              <a:gd name="connsiteX6-301" fmla="*/ 753134 w 7865938"/>
              <a:gd name="connsiteY6-302" fmla="*/ 1607168 h 3146952"/>
              <a:gd name="connsiteX7-303" fmla="*/ 153515 w 7865938"/>
              <a:gd name="connsiteY7-304" fmla="*/ 0 h 3146952"/>
              <a:gd name="connsiteX0-305" fmla="*/ 156058 w 7868481"/>
              <a:gd name="connsiteY0-306" fmla="*/ 0 h 3146952"/>
              <a:gd name="connsiteX1-307" fmla="*/ 7868481 w 7868481"/>
              <a:gd name="connsiteY1-308" fmla="*/ 26828 h 3146952"/>
              <a:gd name="connsiteX2-309" fmla="*/ 7868481 w 7868481"/>
              <a:gd name="connsiteY2-310" fmla="*/ 2316782 h 3146952"/>
              <a:gd name="connsiteX3-311" fmla="*/ 7806381 w 7868481"/>
              <a:gd name="connsiteY3-312" fmla="*/ 2419619 h 3146952"/>
              <a:gd name="connsiteX4-313" fmla="*/ 5925661 w 7868481"/>
              <a:gd name="connsiteY4-314" fmla="*/ 3066714 h 3146952"/>
              <a:gd name="connsiteX5-315" fmla="*/ 3773915 w 7868481"/>
              <a:gd name="connsiteY5-316" fmla="*/ 1907021 h 3146952"/>
              <a:gd name="connsiteX6-317" fmla="*/ 755677 w 7868481"/>
              <a:gd name="connsiteY6-318" fmla="*/ 1607168 h 3146952"/>
              <a:gd name="connsiteX7-319" fmla="*/ 156058 w 7868481"/>
              <a:gd name="connsiteY7-320" fmla="*/ 0 h 3146952"/>
              <a:gd name="connsiteX0-321" fmla="*/ 157634 w 7870057"/>
              <a:gd name="connsiteY0-322" fmla="*/ 0 h 3146952"/>
              <a:gd name="connsiteX1-323" fmla="*/ 7870057 w 7870057"/>
              <a:gd name="connsiteY1-324" fmla="*/ 26828 h 3146952"/>
              <a:gd name="connsiteX2-325" fmla="*/ 7870057 w 7870057"/>
              <a:gd name="connsiteY2-326" fmla="*/ 2316782 h 3146952"/>
              <a:gd name="connsiteX3-327" fmla="*/ 7807957 w 7870057"/>
              <a:gd name="connsiteY3-328" fmla="*/ 2419619 h 3146952"/>
              <a:gd name="connsiteX4-329" fmla="*/ 5927237 w 7870057"/>
              <a:gd name="connsiteY4-330" fmla="*/ 3066714 h 3146952"/>
              <a:gd name="connsiteX5-331" fmla="*/ 3775491 w 7870057"/>
              <a:gd name="connsiteY5-332" fmla="*/ 1907021 h 3146952"/>
              <a:gd name="connsiteX6-333" fmla="*/ 757253 w 7870057"/>
              <a:gd name="connsiteY6-334" fmla="*/ 1607168 h 3146952"/>
              <a:gd name="connsiteX7-335" fmla="*/ 157634 w 7870057"/>
              <a:gd name="connsiteY7-336" fmla="*/ 0 h 3146952"/>
              <a:gd name="connsiteX0-337" fmla="*/ 150068 w 7862491"/>
              <a:gd name="connsiteY0-338" fmla="*/ 0 h 3146952"/>
              <a:gd name="connsiteX1-339" fmla="*/ 7862491 w 7862491"/>
              <a:gd name="connsiteY1-340" fmla="*/ 26828 h 3146952"/>
              <a:gd name="connsiteX2-341" fmla="*/ 7862491 w 7862491"/>
              <a:gd name="connsiteY2-342" fmla="*/ 2316782 h 3146952"/>
              <a:gd name="connsiteX3-343" fmla="*/ 7800391 w 7862491"/>
              <a:gd name="connsiteY3-344" fmla="*/ 2419619 h 3146952"/>
              <a:gd name="connsiteX4-345" fmla="*/ 5919671 w 7862491"/>
              <a:gd name="connsiteY4-346" fmla="*/ 3066714 h 3146952"/>
              <a:gd name="connsiteX5-347" fmla="*/ 3767925 w 7862491"/>
              <a:gd name="connsiteY5-348" fmla="*/ 1907021 h 3146952"/>
              <a:gd name="connsiteX6-349" fmla="*/ 749687 w 7862491"/>
              <a:gd name="connsiteY6-350" fmla="*/ 1607168 h 3146952"/>
              <a:gd name="connsiteX7-351" fmla="*/ 150068 w 7862491"/>
              <a:gd name="connsiteY7-352" fmla="*/ 0 h 3146952"/>
              <a:gd name="connsiteX0-353" fmla="*/ 156060 w 7868483"/>
              <a:gd name="connsiteY0-354" fmla="*/ 0 h 3146952"/>
              <a:gd name="connsiteX1-355" fmla="*/ 7868483 w 7868483"/>
              <a:gd name="connsiteY1-356" fmla="*/ 26828 h 3146952"/>
              <a:gd name="connsiteX2-357" fmla="*/ 7868483 w 7868483"/>
              <a:gd name="connsiteY2-358" fmla="*/ 2316782 h 3146952"/>
              <a:gd name="connsiteX3-359" fmla="*/ 7806383 w 7868483"/>
              <a:gd name="connsiteY3-360" fmla="*/ 2419619 h 3146952"/>
              <a:gd name="connsiteX4-361" fmla="*/ 5925663 w 7868483"/>
              <a:gd name="connsiteY4-362" fmla="*/ 3066714 h 3146952"/>
              <a:gd name="connsiteX5-363" fmla="*/ 3773917 w 7868483"/>
              <a:gd name="connsiteY5-364" fmla="*/ 1907021 h 3146952"/>
              <a:gd name="connsiteX6-365" fmla="*/ 755679 w 7868483"/>
              <a:gd name="connsiteY6-366" fmla="*/ 1607168 h 3146952"/>
              <a:gd name="connsiteX7-367" fmla="*/ 156060 w 7868483"/>
              <a:gd name="connsiteY7-368" fmla="*/ 0 h 3146952"/>
              <a:gd name="connsiteX0-369" fmla="*/ 154840 w 7867263"/>
              <a:gd name="connsiteY0-370" fmla="*/ 0 h 3146952"/>
              <a:gd name="connsiteX1-371" fmla="*/ 7867263 w 7867263"/>
              <a:gd name="connsiteY1-372" fmla="*/ 26828 h 3146952"/>
              <a:gd name="connsiteX2-373" fmla="*/ 7867263 w 7867263"/>
              <a:gd name="connsiteY2-374" fmla="*/ 2316782 h 3146952"/>
              <a:gd name="connsiteX3-375" fmla="*/ 7805163 w 7867263"/>
              <a:gd name="connsiteY3-376" fmla="*/ 2419619 h 3146952"/>
              <a:gd name="connsiteX4-377" fmla="*/ 5924443 w 7867263"/>
              <a:gd name="connsiteY4-378" fmla="*/ 3066714 h 3146952"/>
              <a:gd name="connsiteX5-379" fmla="*/ 3772697 w 7867263"/>
              <a:gd name="connsiteY5-380" fmla="*/ 1907021 h 3146952"/>
              <a:gd name="connsiteX6-381" fmla="*/ 754459 w 7867263"/>
              <a:gd name="connsiteY6-382" fmla="*/ 1607168 h 3146952"/>
              <a:gd name="connsiteX7-383" fmla="*/ 154840 w 7867263"/>
              <a:gd name="connsiteY7-384" fmla="*/ 0 h 3146952"/>
              <a:gd name="connsiteX0-385" fmla="*/ 157295 w 7869718"/>
              <a:gd name="connsiteY0-386" fmla="*/ 0 h 3146952"/>
              <a:gd name="connsiteX1-387" fmla="*/ 7869718 w 7869718"/>
              <a:gd name="connsiteY1-388" fmla="*/ 26828 h 3146952"/>
              <a:gd name="connsiteX2-389" fmla="*/ 7869718 w 7869718"/>
              <a:gd name="connsiteY2-390" fmla="*/ 2316782 h 3146952"/>
              <a:gd name="connsiteX3-391" fmla="*/ 7807618 w 7869718"/>
              <a:gd name="connsiteY3-392" fmla="*/ 2419619 h 3146952"/>
              <a:gd name="connsiteX4-393" fmla="*/ 5926898 w 7869718"/>
              <a:gd name="connsiteY4-394" fmla="*/ 3066714 h 3146952"/>
              <a:gd name="connsiteX5-395" fmla="*/ 3775152 w 7869718"/>
              <a:gd name="connsiteY5-396" fmla="*/ 1907021 h 3146952"/>
              <a:gd name="connsiteX6-397" fmla="*/ 756914 w 7869718"/>
              <a:gd name="connsiteY6-398" fmla="*/ 1607168 h 3146952"/>
              <a:gd name="connsiteX7-399" fmla="*/ 157295 w 7869718"/>
              <a:gd name="connsiteY7-400" fmla="*/ 0 h 314695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7869718" h="3146952">
                <a:moveTo>
                  <a:pt x="157295" y="0"/>
                </a:moveTo>
                <a:lnTo>
                  <a:pt x="7869718" y="26828"/>
                </a:lnTo>
                <a:lnTo>
                  <a:pt x="7869718" y="2316782"/>
                </a:lnTo>
                <a:lnTo>
                  <a:pt x="7807618" y="2419619"/>
                </a:lnTo>
                <a:cubicBezTo>
                  <a:pt x="7364839" y="3084109"/>
                  <a:pt x="6660634" y="3275008"/>
                  <a:pt x="5926898" y="3066714"/>
                </a:cubicBezTo>
                <a:cubicBezTo>
                  <a:pt x="5264145" y="2878571"/>
                  <a:pt x="4636816" y="2150279"/>
                  <a:pt x="3775152" y="1907021"/>
                </a:cubicBezTo>
                <a:cubicBezTo>
                  <a:pt x="2913488" y="1663763"/>
                  <a:pt x="1423190" y="1876360"/>
                  <a:pt x="756914" y="1607168"/>
                </a:cubicBezTo>
                <a:cubicBezTo>
                  <a:pt x="97784" y="1340863"/>
                  <a:pt x="-210375" y="737861"/>
                  <a:pt x="157295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10000"/>
                </a:schemeClr>
              </a:gs>
              <a:gs pos="100000">
                <a:schemeClr val="accent1"/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22" name="图片 21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" t="21439" r="267" b="22166"/>
          <a:stretch>
            <a:fillRect/>
          </a:stretch>
        </p:blipFill>
        <p:spPr>
          <a:xfrm>
            <a:off x="4439183" y="2"/>
            <a:ext cx="7752817" cy="2926430"/>
          </a:xfrm>
          <a:custGeom>
            <a:avLst/>
            <a:gdLst>
              <a:gd name="connsiteX0" fmla="*/ 76339 w 7752817"/>
              <a:gd name="connsiteY0" fmla="*/ 0 h 2926430"/>
              <a:gd name="connsiteX1" fmla="*/ 7752817 w 7752817"/>
              <a:gd name="connsiteY1" fmla="*/ 0 h 2926430"/>
              <a:gd name="connsiteX2" fmla="*/ 7752817 w 7752817"/>
              <a:gd name="connsiteY2" fmla="*/ 2115672 h 2926430"/>
              <a:gd name="connsiteX3" fmla="*/ 7734912 w 7752817"/>
              <a:gd name="connsiteY3" fmla="*/ 2146735 h 2926430"/>
              <a:gd name="connsiteX4" fmla="*/ 5236806 w 7752817"/>
              <a:gd name="connsiteY4" fmla="*/ 2684992 h 2926430"/>
              <a:gd name="connsiteX5" fmla="*/ 3514965 w 7752817"/>
              <a:gd name="connsiteY5" fmla="*/ 1736839 h 2926430"/>
              <a:gd name="connsiteX6" fmla="*/ 629082 w 7752817"/>
              <a:gd name="connsiteY6" fmla="*/ 1398602 h 2926430"/>
              <a:gd name="connsiteX7" fmla="*/ 51352 w 7752817"/>
              <a:gd name="connsiteY7" fmla="*/ 67897 h 2926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752817" h="2926430">
                <a:moveTo>
                  <a:pt x="76339" y="0"/>
                </a:moveTo>
                <a:lnTo>
                  <a:pt x="7752817" y="0"/>
                </a:lnTo>
                <a:lnTo>
                  <a:pt x="7752817" y="2115672"/>
                </a:lnTo>
                <a:lnTo>
                  <a:pt x="7734912" y="2146735"/>
                </a:lnTo>
                <a:cubicBezTo>
                  <a:pt x="7016393" y="3119866"/>
                  <a:pt x="5939788" y="3033328"/>
                  <a:pt x="5236806" y="2684992"/>
                </a:cubicBezTo>
                <a:cubicBezTo>
                  <a:pt x="4370191" y="2255574"/>
                  <a:pt x="4229239" y="1913161"/>
                  <a:pt x="3514965" y="1736839"/>
                </a:cubicBezTo>
                <a:cubicBezTo>
                  <a:pt x="2740741" y="1545718"/>
                  <a:pt x="1385125" y="1756654"/>
                  <a:pt x="629082" y="1398602"/>
                </a:cubicBezTo>
                <a:cubicBezTo>
                  <a:pt x="121874" y="1158397"/>
                  <a:pt x="-111588" y="587008"/>
                  <a:pt x="51352" y="67897"/>
                </a:cubicBezTo>
                <a:close/>
              </a:path>
            </a:pathLst>
          </a:custGeom>
          <a:ln w="6350">
            <a:solidFill>
              <a:schemeClr val="tx1">
                <a:lumMod val="40000"/>
                <a:lumOff val="60000"/>
                <a:alpha val="50000"/>
              </a:schemeClr>
            </a:solidFill>
          </a:ln>
        </p:spPr>
      </p:pic>
      <p:graphicFrame>
        <p:nvGraphicFramePr>
          <p:cNvPr id="8" name="Діаграма 4"/>
          <p:cNvGraphicFramePr/>
          <p:nvPr/>
        </p:nvGraphicFramePr>
        <p:xfrm>
          <a:off x="9203690" y="3571240"/>
          <a:ext cx="2755265" cy="2745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9" name="Діаграма 8"/>
          <p:cNvGraphicFramePr/>
          <p:nvPr/>
        </p:nvGraphicFramePr>
        <p:xfrm>
          <a:off x="6337935" y="3020695"/>
          <a:ext cx="2738755" cy="3295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іаграма 6"/>
          <p:cNvGraphicFramePr/>
          <p:nvPr/>
        </p:nvGraphicFramePr>
        <p:xfrm>
          <a:off x="322580" y="1906905"/>
          <a:ext cx="2929890" cy="4409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іаграма 10"/>
          <p:cNvGraphicFramePr/>
          <p:nvPr/>
        </p:nvGraphicFramePr>
        <p:xfrm>
          <a:off x="3387090" y="2510155"/>
          <a:ext cx="2823845" cy="3806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 Box 12"/>
          <p:cNvSpPr txBox="1"/>
          <p:nvPr/>
        </p:nvSpPr>
        <p:spPr>
          <a:xfrm>
            <a:off x="322580" y="538480"/>
            <a:ext cx="3890645" cy="5734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sz="2800">
                <a:latin typeface="Algerian" panose="04020705040A02060702" pitchFamily="82" charset="0"/>
                <a:cs typeface="Algerian" panose="04020705040A02060702" pitchFamily="82" charset="0"/>
              </a:rPr>
              <a:t>     </a:t>
            </a:r>
            <a:r>
              <a:rPr lang="en-US" sz="2800" b="1">
                <a:latin typeface="Algerian" panose="04020705040A02060702" pitchFamily="82" charset="0"/>
                <a:cs typeface="Algerian" panose="04020705040A02060702" pitchFamily="82" charset="0"/>
              </a:rPr>
              <a:t>    Survey results</a:t>
            </a:r>
            <a:endParaRPr lang="en-US" sz="2800" b="1">
              <a:latin typeface="Algerian" panose="04020705040A02060702" pitchFamily="82" charset="0"/>
              <a:cs typeface="Algerian" panose="04020705040A02060702" pitchFamily="82" charset="0"/>
            </a:endParaRPr>
          </a:p>
        </p:txBody>
      </p:sp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sz="3600" b="1">
                <a:latin typeface="Algerian" panose="04020705040A02060702" pitchFamily="82" charset="0"/>
                <a:cs typeface="Algerian" panose="04020705040A02060702" pitchFamily="82" charset="0"/>
              </a:rPr>
              <a:t>challenges and opportunities</a:t>
            </a:r>
            <a:endParaRPr lang="en-US" sz="3600" b="1">
              <a:latin typeface="Algerian" panose="04020705040A02060702" pitchFamily="82" charset="0"/>
              <a:cs typeface="Algerian" panose="04020705040A02060702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p>
            <a:pPr marL="0" indent="0" algn="ctr" fontAlgn="auto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 </a:t>
            </a:r>
            <a:r>
              <a:rPr lang="en-US" sz="2400" b="1">
                <a:latin typeface="Agency FB" panose="020B0503020202020204" charset="0"/>
                <a:cs typeface="Agency FB" panose="020B0503020202020204" charset="0"/>
              </a:rPr>
              <a:t>Hashtags,emojis,internet slang,</a:t>
            </a:r>
            <a:endParaRPr lang="en-US" sz="2400" b="1">
              <a:latin typeface="Agency FB" panose="020B0503020202020204" charset="0"/>
              <a:cs typeface="Agency FB" panose="020B0503020202020204" charset="0"/>
            </a:endParaRPr>
          </a:p>
          <a:p>
            <a:pPr marL="0" indent="0" algn="ctr" fontAlgn="auto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>
                <a:latin typeface="Agency FB" panose="020B0503020202020204" charset="0"/>
                <a:cs typeface="Agency FB" panose="020B0503020202020204" charset="0"/>
              </a:rPr>
              <a:t> contractions,colloquialisms,</a:t>
            </a:r>
            <a:endParaRPr lang="en-US" sz="2400" b="1">
              <a:latin typeface="Agency FB" panose="020B0503020202020204" charset="0"/>
              <a:cs typeface="Agency FB" panose="020B0503020202020204" charset="0"/>
            </a:endParaRPr>
          </a:p>
          <a:p>
            <a:pPr marL="0" indent="0" algn="ctr" fontAlgn="auto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>
                <a:latin typeface="Agency FB" panose="020B0503020202020204" charset="0"/>
                <a:cs typeface="Agency FB" panose="020B0503020202020204" charset="0"/>
              </a:rPr>
              <a:t> relaxed approach to grammar</a:t>
            </a:r>
            <a:endParaRPr lang="en-US" sz="2400" b="1">
              <a:latin typeface="Agency FB" panose="020B0503020202020204" charset="0"/>
              <a:cs typeface="Agency FB" panose="020B050302020202020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/>
              <a:t>           </a:t>
            </a:r>
            <a:endParaRPr lang="en-US"/>
          </a:p>
          <a:p>
            <a:pPr marL="0" indent="0">
              <a:lnSpc>
                <a:spcPct val="100000"/>
              </a:lnSpc>
              <a:buNone/>
            </a:pPr>
            <a:r>
              <a:rPr lang="en-US"/>
              <a:t> </a:t>
            </a:r>
            <a:endParaRPr lang="en-US"/>
          </a:p>
          <a:p>
            <a:pPr marL="0" indent="0">
              <a:lnSpc>
                <a:spcPct val="100000"/>
              </a:lnSpc>
              <a:buNone/>
            </a:pPr>
            <a:r>
              <a:rPr lang="en-US"/>
              <a:t>   </a:t>
            </a:r>
            <a:r>
              <a:rPr lang="en-US" sz="4000" b="1">
                <a:solidFill>
                  <a:srgbClr val="FF0000"/>
                </a:solidFill>
                <a:latin typeface="Algerian" panose="04020705040A02060702" pitchFamily="82" charset="0"/>
                <a:cs typeface="Algerian" panose="04020705040A02060702" pitchFamily="82" charset="0"/>
              </a:rPr>
              <a:t>GLOBAL ENGLISH</a:t>
            </a:r>
            <a:endParaRPr lang="en-US" b="1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b="1">
                <a:solidFill>
                  <a:srgbClr val="FF0000"/>
                </a:solidFill>
              </a:rPr>
              <a:t>        </a:t>
            </a:r>
            <a:endParaRPr lang="en-US" sz="3200" b="1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200" b="1">
                <a:solidFill>
                  <a:schemeClr val="tx1"/>
                </a:solidFill>
              </a:rPr>
              <a:t>  </a:t>
            </a:r>
            <a:r>
              <a:rPr lang="en-US" sz="24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Algerian" panose="04020705040A02060702" pitchFamily="82" charset="0"/>
                <a:cs typeface="Algerian" panose="04020705040A02060702" pitchFamily="82" charset="0"/>
              </a:rPr>
              <a:t>cultural homogenization</a:t>
            </a:r>
            <a:endParaRPr lang="en-US" sz="24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Algerian" panose="04020705040A02060702" pitchFamily="82" charset="0"/>
              <a:cs typeface="Algerian" panose="04020705040A02060702" pitchFamily="82" charset="0"/>
            </a:endParaRPr>
          </a:p>
        </p:txBody>
      </p:sp>
      <p:pic>
        <p:nvPicPr>
          <p:cNvPr id="5" name="Content Placeholder 4" descr="The-Impact-of-Social-Media-on-English-Language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353810" y="1600200"/>
            <a:ext cx="4667250" cy="4572000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>
            <a:off x="3063240" y="3009265"/>
            <a:ext cx="920750" cy="838835"/>
          </a:xfrm>
          <a:prstGeom prst="downArrow">
            <a:avLst>
              <a:gd name="adj1" fmla="val 50000"/>
              <a:gd name="adj2" fmla="val 51111"/>
            </a:avLst>
          </a:prstGeom>
          <a:solidFill>
            <a:srgbClr val="FF0000"/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281045" y="4593590"/>
            <a:ext cx="485775" cy="507365"/>
          </a:xfrm>
          <a:prstGeom prst="downArrow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scaled="0"/>
          </a:gra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1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 rtlCol="0"/>
          <a:lstStyle/>
          <a:p>
            <a:pPr rtl="0"/>
            <a:r>
              <a:rPr lang="en-US" altLang="uk-UA" sz="4800" b="1" dirty="0">
                <a:latin typeface="Algerian" panose="04020705040A02060702" pitchFamily="82" charset="0"/>
                <a:cs typeface="Algerian" panose="04020705040A02060702" pitchFamily="82" charset="0"/>
              </a:rPr>
              <a:t>  Significance</a:t>
            </a:r>
            <a:endParaRPr lang="en-US" altLang="uk-UA" sz="4800" b="1" dirty="0">
              <a:latin typeface="Algerian" panose="04020705040A02060702" pitchFamily="82" charset="0"/>
              <a:cs typeface="Algerian" panose="04020705040A02060702" pitchFamily="82" charset="0"/>
            </a:endParaRPr>
          </a:p>
        </p:txBody>
      </p:sp>
      <p:pic>
        <p:nvPicPr>
          <p:cNvPr id="5" name="Місце для зображення 4" descr="Книжки крупним планом на полицях і розмиті книжки на передньому та задньому планах" title="Зразок зображення"/>
          <p:cNvPicPr>
            <a:picLocks noGrp="1" noChangeAspect="1"/>
          </p:cNvPicPr>
          <p:nvPr>
            <p:ph type="pic"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" r="3155"/>
          <a:stretch>
            <a:fillRect/>
          </a:stretch>
        </p:blipFill>
        <p:spPr>
          <a:xfrm>
            <a:off x="5003165" y="1600200"/>
            <a:ext cx="5923280" cy="4572000"/>
          </a:xfrm>
        </p:spPr>
      </p:pic>
      <p:sp>
        <p:nvSpPr>
          <p:cNvPr id="4" name="Місце для тексту 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en-US" altLang="uk-UA" sz="2800" dirty="0"/>
              <a:t> </a:t>
            </a:r>
            <a:r>
              <a:rPr lang="en-US" altLang="uk-UA" sz="2800" b="1" i="1" dirty="0">
                <a:latin typeface="Agency FB" panose="020B0503020202020204" charset="0"/>
                <a:cs typeface="Agency FB" panose="020B0503020202020204" charset="0"/>
              </a:rPr>
              <a:t>Students </a:t>
            </a:r>
            <a:r>
              <a:rPr lang="en-US" altLang="uk-UA" sz="2000" b="1" dirty="0">
                <a:latin typeface="Agency FB" panose="020B0503020202020204" charset="0"/>
                <a:cs typeface="Agency FB" panose="020B0503020202020204" charset="0"/>
              </a:rPr>
              <a:t>can use social media more effectively for educational purposes.</a:t>
            </a:r>
            <a:endParaRPr lang="en-US" altLang="uk-UA" sz="2000" b="1" dirty="0">
              <a:latin typeface="Agency FB" panose="020B0503020202020204" charset="0"/>
              <a:cs typeface="Agency FB" panose="020B0503020202020204" charset="0"/>
            </a:endParaRPr>
          </a:p>
          <a:p>
            <a:pPr rtl="0"/>
            <a:r>
              <a:rPr lang="en-US" altLang="uk-UA" sz="2800" b="1" i="1" dirty="0">
                <a:latin typeface="Agency FB" panose="020B0503020202020204" charset="0"/>
                <a:cs typeface="Agency FB" panose="020B0503020202020204" charset="0"/>
              </a:rPr>
              <a:t>  Teachers</a:t>
            </a:r>
            <a:r>
              <a:rPr lang="en-US" altLang="uk-UA" sz="2000" b="1" dirty="0">
                <a:latin typeface="Agency FB" panose="020B0503020202020204" charset="0"/>
                <a:cs typeface="Agency FB" panose="020B0503020202020204" charset="0"/>
              </a:rPr>
              <a:t> can improve and adjust learning stratagies or techniques.</a:t>
            </a:r>
            <a:endParaRPr lang="en-US" altLang="uk-UA" sz="2000" b="1" dirty="0">
              <a:latin typeface="Agency FB" panose="020B0503020202020204" charset="0"/>
              <a:cs typeface="Agency FB" panose="020B0503020202020204" charset="0"/>
            </a:endParaRPr>
          </a:p>
          <a:p>
            <a:pPr rtl="0"/>
            <a:r>
              <a:rPr lang="en-US" altLang="uk-UA" sz="2000" b="1" i="1" dirty="0">
                <a:latin typeface="Agency FB" panose="020B0503020202020204" charset="0"/>
                <a:cs typeface="Agency FB" panose="020B0503020202020204" charset="0"/>
              </a:rPr>
              <a:t> </a:t>
            </a:r>
            <a:r>
              <a:rPr lang="en-US" altLang="uk-UA" sz="2800" b="1" i="1" dirty="0">
                <a:latin typeface="Agency FB" panose="020B0503020202020204" charset="0"/>
                <a:cs typeface="Agency FB" panose="020B0503020202020204" charset="0"/>
              </a:rPr>
              <a:t> Parents</a:t>
            </a:r>
            <a:r>
              <a:rPr lang="en-US" altLang="uk-UA" sz="2000" b="1" dirty="0">
                <a:latin typeface="Agency FB" panose="020B0503020202020204" charset="0"/>
                <a:cs typeface="Agency FB" panose="020B0503020202020204" charset="0"/>
              </a:rPr>
              <a:t> can be aware of the effect of social media on the children.</a:t>
            </a:r>
            <a:endParaRPr lang="en-US" altLang="uk-UA" sz="2000" b="1" dirty="0">
              <a:latin typeface="Agency FB" panose="020B0503020202020204" charset="0"/>
              <a:cs typeface="Agency FB" panose="020B0503020202020204" charset="0"/>
            </a:endParaRPr>
          </a:p>
          <a:p>
            <a:pPr rtl="0"/>
            <a:r>
              <a:rPr lang="en-US" altLang="uk-UA" sz="2800" b="1" dirty="0">
                <a:latin typeface="Agency FB" panose="020B0503020202020204" charset="0"/>
                <a:cs typeface="Agency FB" panose="020B0503020202020204" charset="0"/>
              </a:rPr>
              <a:t> </a:t>
            </a:r>
            <a:r>
              <a:rPr lang="en-US" altLang="uk-UA" sz="2800" b="1" i="1" dirty="0">
                <a:latin typeface="Agency FB" panose="020B0503020202020204" charset="0"/>
                <a:cs typeface="Agency FB" panose="020B0503020202020204" charset="0"/>
              </a:rPr>
              <a:t> Researchers</a:t>
            </a:r>
            <a:r>
              <a:rPr lang="en-US" altLang="uk-UA" sz="2000" b="1" dirty="0">
                <a:latin typeface="Agency FB" panose="020B0503020202020204" charset="0"/>
                <a:cs typeface="Agency FB" panose="020B0503020202020204" charset="0"/>
              </a:rPr>
              <a:t> will add valuable and useful information into thier research.</a:t>
            </a:r>
            <a:endParaRPr lang="en-US" altLang="uk-UA" sz="2000" b="1" dirty="0">
              <a:latin typeface="Agency FB" panose="020B0503020202020204" charset="0"/>
              <a:cs typeface="Agency FB" panose="020B0503020202020204" charset="0"/>
            </a:endParaRPr>
          </a:p>
          <a:p>
            <a:pPr rtl="0"/>
            <a:r>
              <a:rPr lang="en-US" altLang="uk-UA" sz="2000" b="1" dirty="0">
                <a:latin typeface="Agency FB" panose="020B0503020202020204" charset="0"/>
                <a:cs typeface="Agency FB" panose="020B0503020202020204" charset="0"/>
              </a:rPr>
              <a:t>  </a:t>
            </a:r>
            <a:endParaRPr lang="en-US" altLang="uk-UA" sz="2000" b="1" dirty="0">
              <a:latin typeface="Agency FB" panose="020B0503020202020204" charset="0"/>
              <a:cs typeface="Agency FB" panose="020B05030202020202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1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ocial medi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1045" y="519430"/>
            <a:ext cx="10678795" cy="6061075"/>
          </a:xfrm>
          <a:prstGeom prst="rect">
            <a:avLst/>
          </a:prstGeom>
        </p:spPr>
      </p:pic>
      <p:sp>
        <p:nvSpPr>
          <p:cNvPr id="4" name="Text Box 3"/>
          <p:cNvSpPr txBox="1"/>
          <p:nvPr/>
        </p:nvSpPr>
        <p:spPr>
          <a:xfrm>
            <a:off x="628015" y="394970"/>
            <a:ext cx="8351520" cy="13595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sz="4000" b="1">
                <a:solidFill>
                  <a:srgbClr val="FF0000"/>
                </a:solidFill>
                <a:latin typeface="Algerian" panose="04020705040A02060702" pitchFamily="82" charset="0"/>
                <a:cs typeface="Algerian" panose="04020705040A02060702" pitchFamily="82" charset="0"/>
              </a:rPr>
              <a:t>REMEMBER</a:t>
            </a:r>
            <a:endParaRPr lang="en-US" sz="4000" b="1">
              <a:solidFill>
                <a:srgbClr val="FF0000"/>
              </a:solidFill>
              <a:latin typeface="Algerian" panose="04020705040A02060702" pitchFamily="82" charset="0"/>
              <a:cs typeface="Algerian" panose="04020705040A02060702" pitchFamily="82" charset="0"/>
            </a:endParaRPr>
          </a:p>
          <a:p>
            <a:r>
              <a:rPr lang="en-US" sz="32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Bradley Hand ITC" panose="03070402050302030203" charset="0"/>
                <a:cs typeface="Bradley Hand ITC" panose="03070402050302030203" charset="0"/>
              </a:rPr>
              <a:t> </a:t>
            </a:r>
            <a:r>
              <a:rPr lang="en-US" sz="3200" b="1">
                <a:solidFill>
                  <a:schemeClr val="tx1"/>
                </a:solidFill>
                <a:latin typeface="Bradley Hand ITC" panose="03070402050302030203" charset="0"/>
                <a:cs typeface="Bradley Hand ITC" panose="03070402050302030203" charset="0"/>
              </a:rPr>
              <a:t>Social media is a part of our life, not our life</a:t>
            </a:r>
            <a:endParaRPr lang="en-US" sz="3200" b="1">
              <a:solidFill>
                <a:schemeClr val="tx1"/>
              </a:solidFill>
              <a:latin typeface="Bradley Hand ITC" panose="03070402050302030203" charset="0"/>
              <a:cs typeface="Bradley Hand ITC" panose="03070402050302030203" charset="0"/>
            </a:endParaRPr>
          </a:p>
          <a:p>
            <a:r>
              <a:rPr lang="en-US" sz="3200" b="1">
                <a:solidFill>
                  <a:schemeClr val="tx1"/>
                </a:solidFill>
                <a:latin typeface="Bradley Hand ITC" panose="03070402050302030203" charset="0"/>
                <a:cs typeface="Bradley Hand ITC" panose="03070402050302030203" charset="0"/>
              </a:rPr>
              <a:t>                 </a:t>
            </a:r>
            <a:endParaRPr lang="en-US" sz="3200" b="1">
              <a:solidFill>
                <a:schemeClr val="tx1"/>
              </a:solidFill>
              <a:latin typeface="Bradley Hand ITC" panose="03070402050302030203" charset="0"/>
              <a:cs typeface="Bradley Hand ITC" panose="03070402050302030203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5.xml><?xml version="1.0" encoding="utf-8"?>
<p:tagLst xmlns:p="http://schemas.openxmlformats.org/presentationml/2006/main">
  <p:tag name="TABLE_ENDDRAG_ORIGIN_RECT" val="616*339"/>
  <p:tag name="TABLE_ENDDRAG_RECT" val="302*126*616*339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38395_1*i*1"/>
  <p:tag name="KSO_WM_TEMPLATE_CATEGORY" val="custom"/>
  <p:tag name="KSO_WM_TEMPLATE_INDEX" val="20238395"/>
  <p:tag name="KSO_WM_UNIT_LAYERLEVEL" val="1"/>
  <p:tag name="KSO_WM_TAG_VERSION" val="3.0"/>
  <p:tag name="KSO_WM_BEAUTIFY_FLAG" val="#wm#"/>
  <p:tag name="KSO_WM_UNIT_FILL_FORE_SCHEMECOLOR_INDEX" val="5"/>
  <p:tag name="KSO_WM_UNIT_TEXT_FILL_FORE_SCHEMECOLOR_INDEX" val="2"/>
  <p:tag name="KSO_WM_UNIT_TEXT_FILL_TYPE" val="1"/>
  <p:tag name="KSO_WM_UNIT_USESOURCEFORMAT_APPLY" val="1"/>
</p:tagLst>
</file>

<file path=ppt/tags/tag7.xml><?xml version="1.0" encoding="utf-8"?>
<p:tagLst xmlns:p="http://schemas.openxmlformats.org/presentationml/2006/main">
  <p:tag name="KSO_WM_UNIT_VALUE" val="812*215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d"/>
  <p:tag name="KSO_WM_UNIT_INDEX" val="1"/>
  <p:tag name="KSO_WM_UNIT_ID" val="custom20238395_1*d*1"/>
  <p:tag name="KSO_WM_TEMPLATE_CATEGORY" val="custom"/>
  <p:tag name="KSO_WM_TEMPLATE_INDEX" val="20238395"/>
  <p:tag name="KSO_WM_UNIT_LAYERLEVEL" val="1"/>
  <p:tag name="KSO_WM_TAG_VERSION" val="3.0"/>
  <p:tag name="KSO_WM_BEAUTIFY_FLAG" val="#wm#"/>
  <p:tag name="KSO_WM_UNIT_LINE_FORE_SCHEMECOLOR_INDEX" val="13"/>
  <p:tag name="KSO_WM_UNIT_LINE_FILL_TYPE" val="2"/>
  <p:tag name="KSO_WM_UNIT_USESOURCEFORMAT_APPLY" val="1"/>
</p:tagLst>
</file>

<file path=ppt/tags/tag8.xml><?xml version="1.0" encoding="utf-8"?>
<p:tagLst xmlns:p="http://schemas.openxmlformats.org/presentationml/2006/main">
  <p:tag name="KSO_WM_SLIDE_ID" val="custom20238395_1"/>
  <p:tag name="KSO_WM_TEMPLATE_SUBCATEGORY" val="0"/>
  <p:tag name="KSO_WM_TEMPLATE_MASTER_TYPE" val="0"/>
  <p:tag name="KSO_WM_TEMPLATE_COLOR_TYPE" val="0"/>
  <p:tag name="KSO_WM_SLIDE_ITEM_CNT" val="4"/>
  <p:tag name="KSO_WM_SLIDE_INDEX" val="1"/>
  <p:tag name="KSO_WM_TAG_VERSION" val="3.0"/>
  <p:tag name="KSO_WM_BEAUTIFY_FLAG" val="#wm#"/>
  <p:tag name="KSO_WM_TEMPLATE_CATEGORY" val="custom"/>
  <p:tag name="KSO_WM_TEMPLATE_INDEX" val="20238395"/>
  <p:tag name="KSO_WM_SLIDE_TYPE" val="text"/>
  <p:tag name="KSO_WM_SLIDE_SUBTYPE" val="picTxt"/>
  <p:tag name="KSO_WM_SLIDE_SIZE" val="806.9*205.5"/>
  <p:tag name="KSO_WM_SLIDE_POSITION" val="79.65*301.95"/>
  <p:tag name="KSO_WM_SLIDE_LAYOUT" val="a_d_l"/>
  <p:tag name="KSO_WM_SLIDE_LAYOUT_CNT" val="1_1_1"/>
  <p:tag name="KSO_WM_SPECIAL_SOURCE" val="bdnull"/>
  <p:tag name="KSO_WM_DIAGRAM_GROUP_CODE" val="l1-1"/>
  <p:tag name="KSO_WM_SLIDE_DIAGTYPE" val="l"/>
</p:tagLst>
</file>

<file path=ppt/theme/theme1.xml><?xml version="1.0" encoding="utf-8"?>
<a:theme xmlns:a="http://schemas.openxmlformats.org/drawingml/2006/main" name="Навчальна література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9.xml><?xml version="1.0" encoding="utf-8"?>
<ds:datastoreItem xmlns:ds="http://schemas.openxmlformats.org/officeDocument/2006/customXml" ds:itemID="{561E720F-F05D-4536-9C34-0CFCED65D3B7}">
  <ds:schemaRefs/>
</ds:datastoreItem>
</file>

<file path=customXml/itemProps10.xml><?xml version="1.0" encoding="utf-8"?>
<ds:datastoreItem xmlns:ds="http://schemas.openxmlformats.org/officeDocument/2006/customXml" ds:itemID="{8CDDBB83-77C1-4099-A0AA-289882E745E2}">
  <ds:schemaRefs/>
</ds:datastoreItem>
</file>

<file path=customXml/itemProps11.xml><?xml version="1.0" encoding="utf-8"?>
<ds:datastoreItem xmlns:ds="http://schemas.openxmlformats.org/officeDocument/2006/customXml" ds:itemID="{28C8B9CA-0273-4370-889A-FC05DA5C2FA5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Академічна презентація, широкі та тонкі смужки (широкоформатна)</Template>
  <TotalTime>0</TotalTime>
  <Words>1916</Words>
  <Application>WPS Presentation</Application>
  <PresentationFormat>Широкий екран</PresentationFormat>
  <Paragraphs>83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1" baseType="lpstr">
      <vt:lpstr>Arial</vt:lpstr>
      <vt:lpstr>SimSun</vt:lpstr>
      <vt:lpstr>Wingdings</vt:lpstr>
      <vt:lpstr>Algerian</vt:lpstr>
      <vt:lpstr>Times New Roman</vt:lpstr>
      <vt:lpstr>Agency FB</vt:lpstr>
      <vt:lpstr>Bradley Hand ITC</vt:lpstr>
      <vt:lpstr>Euphemia</vt:lpstr>
      <vt:lpstr>Liberation Mono</vt:lpstr>
      <vt:lpstr>Plantagenet Cherokee</vt:lpstr>
      <vt:lpstr>Microsoft YaHei</vt:lpstr>
      <vt:lpstr>Arial Unicode MS</vt:lpstr>
      <vt:lpstr>Навчальна література 16x9</vt:lpstr>
      <vt:lpstr>THE INFLUENCE OF                                                                                                                                                                                       SOCIAL MEDIA ON THE DEVELOPMENT                             OF ENGLISH AMONG TEENAGERS</vt:lpstr>
      <vt:lpstr>  RELEVANCE OF THE RESEARCH</vt:lpstr>
      <vt:lpstr>YouTube, tiktok, Instagram, snapchat remain the most widely used online platforms among teens around the world</vt:lpstr>
      <vt:lpstr> carrying out the research</vt:lpstr>
      <vt:lpstr>PowerPoint 演示文稿</vt:lpstr>
      <vt:lpstr>challenges and opportunities</vt:lpstr>
      <vt:lpstr>  Significance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Татьяна Зварич</cp:lastModifiedBy>
  <cp:revision>17</cp:revision>
  <dcterms:created xsi:type="dcterms:W3CDTF">2024-12-16T15:36:00Z</dcterms:created>
  <dcterms:modified xsi:type="dcterms:W3CDTF">2025-01-09T09:58:02Z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ICV">
    <vt:lpwstr>1C3CA639D5CE40278BB269C2F7196FE9_12</vt:lpwstr>
  </property>
  <property fmtid="{D5CDD505-2E9C-101B-9397-08002B2CF9AE}" pid="9" name="KSOProductBuildVer">
    <vt:lpwstr>1033-12.2.0.19805</vt:lpwstr>
  </property>
</Properties>
</file>