
<file path=[Content_Types].xml><?xml version="1.0" encoding="utf-8"?>
<Types xmlns="http://schemas.openxmlformats.org/package/2006/content-types">
  <Default Extension="emf" ContentType="image/x-emf"/>
  <Default Extension="glb" ContentType="model/gltf.binary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notesSlides/notesSlide2.xml" ContentType="application/vnd.openxmlformats-officedocument.presentationml.notesSlide+xml"/>
  <Override PartName="/ppt/tags/tag4.xml" ContentType="application/vnd.openxmlformats-officedocument.presentationml.tags+xml"/>
  <Override PartName="/ppt/notesSlides/notesSlide3.xml" ContentType="application/vnd.openxmlformats-officedocument.presentationml.notesSlide+xml"/>
  <Override PartName="/ppt/ink/ink1.xml" ContentType="application/inkml+xml"/>
  <Override PartName="/ppt/tags/tag5.xml" ContentType="application/vnd.openxmlformats-officedocument.presentationml.tags+xml"/>
  <Override PartName="/ppt/notesSlides/notesSlide4.xml" ContentType="application/vnd.openxmlformats-officedocument.presentationml.notesSlide+xml"/>
  <Override PartName="/ppt/tags/tag6.xml" ContentType="application/vnd.openxmlformats-officedocument.presentationml.tags+xml"/>
  <Override PartName="/ppt/notesSlides/notesSlide5.xml" ContentType="application/vnd.openxmlformats-officedocument.presentationml.notesSlide+xml"/>
  <Override PartName="/ppt/tags/tag7.xml" ContentType="application/vnd.openxmlformats-officedocument.presentationml.tags+xml"/>
  <Override PartName="/ppt/notesSlides/notesSlide6.xml" ContentType="application/vnd.openxmlformats-officedocument.presentationml.notesSlide+xml"/>
  <Override PartName="/ppt/ink/ink2.xml" ContentType="application/inkml+xml"/>
  <Override PartName="/ppt/ink/ink3.xml" ContentType="application/inkml+xml"/>
  <Override PartName="/ppt/ink/ink4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62" r:id="rId2"/>
    <p:sldId id="267" r:id="rId3"/>
    <p:sldId id="268" r:id="rId4"/>
    <p:sldId id="273" r:id="rId5"/>
    <p:sldId id="270" r:id="rId6"/>
    <p:sldId id="271" r:id="rId7"/>
    <p:sldId id="272" r:id="rId8"/>
  </p:sldIdLst>
  <p:sldSz cx="12192000" cy="6858000"/>
  <p:notesSz cx="6858000" cy="9144000"/>
  <p:custDataLst>
    <p:tags r:id="rId11"/>
  </p:custDataLst>
  <p:defaultTextStyle>
    <a:defPPr rtl="0"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годинник на 30 секунд" id="{1C85585A-2ADC-4385-8BA5-044504A297B6}">
          <p14:sldIdLst>
            <p14:sldId id="262"/>
          </p14:sldIdLst>
        </p14:section>
        <p14:section name="годинник на 1 хвилину" id="{FF6287C1-9615-4057-B8F7-830BF6E948DA}">
          <p14:sldIdLst>
            <p14:sldId id="267"/>
          </p14:sldIdLst>
        </p14:section>
        <p14:section name="годинник на 2 хвилини" id="{201E0828-0828-4C19-A6CF-CE5FF366859D}">
          <p14:sldIdLst>
            <p14:sldId id="268"/>
          </p14:sldIdLst>
        </p14:section>
        <p14:section name="годинник на 5 хвилин" id="{8591CD2D-2684-42DC-91D4-6D050565FABE}">
          <p14:sldIdLst>
            <p14:sldId id="273"/>
          </p14:sldIdLst>
        </p14:section>
        <p14:section name="годинник на 10 хвилин" id="{314F51AF-1441-4174-9800-B5DE2F0EBE8F}">
          <p14:sldIdLst>
            <p14:sldId id="270"/>
          </p14:sldIdLst>
        </p14:section>
        <p14:section name="годинник на 20 хвилин" id="{1DC6372D-8D06-424D-A979-C2D1C771256E}">
          <p14:sldIdLst>
            <p14:sldId id="271"/>
          </p14:sldIdLst>
        </p14:section>
        <p14:section name="годинник на 30 хвилин" id="{DA42CE8B-9356-442F-BE93-3F2DD48D3F2F}">
          <p14:sldIdLst>
            <p14:sldId id="272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D0A4"/>
    <a:srgbClr val="FDCA9F"/>
    <a:srgbClr val="FF505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16" autoAdjust="0"/>
  </p:normalViewPr>
  <p:slideViewPr>
    <p:cSldViewPr snapToGrid="0">
      <p:cViewPr varScale="1">
        <p:scale>
          <a:sx n="80" d="100"/>
          <a:sy n="80" d="100"/>
        </p:scale>
        <p:origin x="782" y="67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1" d="100"/>
          <a:sy n="91" d="100"/>
        </p:scale>
        <p:origin x="2922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>
            <a:extLst>
              <a:ext uri="{FF2B5EF4-FFF2-40B4-BE49-F238E27FC236}">
                <a16:creationId xmlns:a16="http://schemas.microsoft.com/office/drawing/2014/main" id="{9506A0BE-1F65-4256-9DDD-D526A52F4F8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53C1C37D-0761-48C5-865F-19AE24EA54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2C760BE-FEDF-490A-9D1B-18016A46FF70}" type="datetime1">
              <a:rPr lang="uk-UA" smtClean="0"/>
              <a:t>15.10.2024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B1787A0-C03B-4149-83E3-EF31A0C03D3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3089660A-E70E-45ED-A8F6-E080563B9FD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CCD78B62-21B0-4D73-A6FA-B4974F709FBE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689067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4-10-15T17:43:41.849"/>
    </inkml:context>
    <inkml:brush xml:id="br0">
      <inkml:brushProperty name="width" value="0.035" units="cm"/>
      <inkml:brushProperty name="height" value="0.035" units="cm"/>
      <inkml:brushProperty name="color" value="#E71224"/>
    </inkml:brush>
  </inkml:definitions>
  <inkml:trace contextRef="#ctx0" brushRef="#br0">1 1 24575,'0'68'0,"2"87"0,0-134 0,0-1 0,2 1 0,1-1 0,0 0 0,11 27 0,21 57 0,-27-70 0,1-2 0,19 38 0,-28-65 0,16 31 0,2-1 0,1 0 0,28 32 0,-32-51-1365,-1-4-5461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0-15T18:31:13.223"/>
    </inkml:context>
    <inkml:brush xml:id="br0">
      <inkml:brushProperty name="width" value="0.35" units="cm"/>
      <inkml:brushProperty name="height" value="2.1" units="cm"/>
      <inkml:brushProperty name="color" value="#FFFF99"/>
      <inkml:brushProperty name="ignorePressure" value="1"/>
      <inkml:brushProperty name="inkEffects" value="pencil"/>
    </inkml:brush>
  </inkml:definitions>
  <inkml:trace contextRef="#ctx0" brushRef="#br0">0 1,'0'0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0-15T18:31:32.742"/>
    </inkml:context>
    <inkml:brush xml:id="br0">
      <inkml:brushProperty name="width" value="0.35" units="cm"/>
      <inkml:brushProperty name="height" value="2.1" units="cm"/>
      <inkml:brushProperty name="color" value="#FFFF99"/>
      <inkml:brushProperty name="ignorePressure" value="1"/>
      <inkml:brushProperty name="inkEffects" value="pencil"/>
    </inkml:brush>
  </inkml:definitions>
  <inkml:trace contextRef="#ctx0" brushRef="#br0">13 1,'-5'0,"-2"0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</inkml:traceFormat>
        <inkml:channelProperties>
          <inkml:channelProperty channel="X" name="resolution" value="1000" units="1/cm"/>
          <inkml:channelProperty channel="Y" name="resolution" value="1000" units="1/cm"/>
        </inkml:channelProperties>
      </inkml:inkSource>
      <inkml:timestamp xml:id="ts0" timeString="2024-10-15T18:31:33.566"/>
    </inkml:context>
    <inkml:brush xml:id="br0">
      <inkml:brushProperty name="width" value="0.35" units="cm"/>
      <inkml:brushProperty name="height" value="2.1" units="cm"/>
      <inkml:brushProperty name="color" value="#FFFF99"/>
      <inkml:brushProperty name="ignorePressure" value="1"/>
      <inkml:brushProperty name="inkEffects" value="pencil"/>
    </inkml:brush>
  </inkml:definitions>
  <inkml:trace contextRef="#ctx0" brushRef="#br0">0 1,'0'0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uk-UA" noProof="0"/>
          </a:p>
        </p:txBody>
      </p:sp>
      <p:sp>
        <p:nvSpPr>
          <p:cNvPr id="3" name="Місце для дати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C3D053A-C25C-46DC-B2DB-1A4B09C3E0C0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4" name="Місце для зображення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uk-UA" noProof="0"/>
          </a:p>
        </p:txBody>
      </p:sp>
      <p:sp>
        <p:nvSpPr>
          <p:cNvPr id="5" name="Місце для нотаток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uk-UA" noProof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E985250B-A0CB-404A-9CCD-DF26724FEDE3}" type="slidenum">
              <a:rPr lang="uk-UA" noProof="0" smtClean="0"/>
              <a:t>‹№›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192264869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985250B-A0CB-404A-9CCD-DF26724FEDE3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8758005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985250B-A0CB-404A-9CCD-DF26724FEDE3}" type="slidenum">
              <a:rPr lang="uk-UA" noProof="0" smtClean="0"/>
              <a:t>2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3067402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985250B-A0CB-404A-9CCD-DF26724FEDE3}" type="slidenum">
              <a:rPr lang="uk-UA" noProof="0" smtClean="0"/>
              <a:t>3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45277547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985250B-A0CB-404A-9CCD-DF26724FEDE3}" type="slidenum">
              <a:rPr lang="uk-UA" noProof="0" smtClean="0"/>
              <a:t>5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34062168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E985250B-A0CB-404A-9CCD-DF26724FEDE3}" type="slidenum">
              <a:rPr lang="uk-UA" noProof="0" smtClean="0"/>
              <a:t>6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32162106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uk-UA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/>
          <a:p>
            <a:pPr rtl="0"/>
            <a:fld id="{E985250B-A0CB-404A-9CCD-DF26724FEDE3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98464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1524000" y="1122363"/>
            <a:ext cx="9144000" cy="2387600"/>
          </a:xfrm>
        </p:spPr>
        <p:txBody>
          <a:bodyPr rtlCol="0" anchor="b"/>
          <a:lstStyle>
            <a:lvl1pPr algn="ctr">
              <a:defRPr sz="6000"/>
            </a:lvl1pPr>
          </a:lstStyle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 noProof="0"/>
              <a:t>Клацніть, щоб змінити стиль зразка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64CD7D2-760C-4C79-8DB4-60B96F74EB55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uk-UA" noProof="0" smtClean="0"/>
              <a:t>‹№›</a:t>
            </a:fld>
            <a:endParaRPr lang="uk-UA" noProof="0"/>
          </a:p>
        </p:txBody>
      </p:sp>
      <p:grpSp>
        <p:nvGrpSpPr>
          <p:cNvPr id="7" name="Група 6"/>
          <p:cNvGrpSpPr/>
          <p:nvPr userDrawn="1"/>
        </p:nvGrpSpPr>
        <p:grpSpPr>
          <a:xfrm>
            <a:off x="0" y="-17227"/>
            <a:ext cx="12221028" cy="7054380"/>
            <a:chOff x="-29028" y="0"/>
            <a:chExt cx="12221028" cy="7054380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2"/>
            <a:srcRect l="9721"/>
            <a:stretch/>
          </p:blipFill>
          <p:spPr>
            <a:xfrm>
              <a:off x="-29028" y="0"/>
              <a:ext cx="12221028" cy="7054380"/>
            </a:xfrm>
            <a:prstGeom prst="rect">
              <a:avLst/>
            </a:prstGeom>
          </p:spPr>
        </p:pic>
        <p:grpSp>
          <p:nvGrpSpPr>
            <p:cNvPr id="9" name="Група 8"/>
            <p:cNvGrpSpPr/>
            <p:nvPr/>
          </p:nvGrpSpPr>
          <p:grpSpPr>
            <a:xfrm>
              <a:off x="7045160" y="3839994"/>
              <a:ext cx="3270049" cy="647652"/>
              <a:chOff x="7045160" y="3839994"/>
              <a:chExt cx="3270049" cy="647652"/>
            </a:xfrm>
          </p:grpSpPr>
          <p:sp>
            <p:nvSpPr>
              <p:cNvPr id="10" name="Округлений прямокутник 9"/>
              <p:cNvSpPr/>
              <p:nvPr/>
            </p:nvSpPr>
            <p:spPr>
              <a:xfrm rot="21089594">
                <a:off x="7045160" y="3851771"/>
                <a:ext cx="137982" cy="52984"/>
              </a:xfrm>
              <a:prstGeom prst="roundRect">
                <a:avLst>
                  <a:gd name="adj" fmla="val 50000"/>
                </a:avLst>
              </a:prstGeom>
              <a:solidFill>
                <a:srgbClr val="FDD0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uk-UA" noProof="0"/>
              </a:p>
            </p:txBody>
          </p:sp>
          <p:sp>
            <p:nvSpPr>
              <p:cNvPr id="11" name="Округлений прямокутник 10"/>
              <p:cNvSpPr/>
              <p:nvPr/>
            </p:nvSpPr>
            <p:spPr>
              <a:xfrm rot="1079854">
                <a:off x="8681648" y="3924583"/>
                <a:ext cx="137982" cy="52984"/>
              </a:xfrm>
              <a:prstGeom prst="roundRect">
                <a:avLst>
                  <a:gd name="adj" fmla="val 50000"/>
                </a:avLst>
              </a:prstGeom>
              <a:solidFill>
                <a:srgbClr val="FDD0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uk-UA" noProof="0"/>
              </a:p>
            </p:txBody>
          </p:sp>
          <p:sp>
            <p:nvSpPr>
              <p:cNvPr id="12" name="Округлений прямокутник 11"/>
              <p:cNvSpPr/>
              <p:nvPr/>
            </p:nvSpPr>
            <p:spPr>
              <a:xfrm rot="20999673">
                <a:off x="10177227" y="3839994"/>
                <a:ext cx="137982" cy="52984"/>
              </a:xfrm>
              <a:prstGeom prst="roundRect">
                <a:avLst>
                  <a:gd name="adj" fmla="val 50000"/>
                </a:avLst>
              </a:prstGeom>
              <a:solidFill>
                <a:srgbClr val="FDD0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uk-UA" noProof="0"/>
              </a:p>
            </p:txBody>
          </p:sp>
          <p:sp>
            <p:nvSpPr>
              <p:cNvPr id="13" name="Округлений прямокутник 12"/>
              <p:cNvSpPr/>
              <p:nvPr/>
            </p:nvSpPr>
            <p:spPr>
              <a:xfrm rot="1030604">
                <a:off x="10162266" y="4434662"/>
                <a:ext cx="137982" cy="52984"/>
              </a:xfrm>
              <a:prstGeom prst="roundRect">
                <a:avLst>
                  <a:gd name="adj" fmla="val 50000"/>
                </a:avLst>
              </a:prstGeom>
              <a:solidFill>
                <a:srgbClr val="FDD0A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rtl="0"/>
                <a:endParaRPr lang="uk-UA" noProof="0"/>
              </a:p>
            </p:txBody>
          </p:sp>
        </p:grpSp>
      </p:grpSp>
      <p:sp>
        <p:nvSpPr>
          <p:cNvPr id="14" name="Овал 13"/>
          <p:cNvSpPr/>
          <p:nvPr userDrawn="1"/>
        </p:nvSpPr>
        <p:spPr>
          <a:xfrm>
            <a:off x="8959117" y="2854089"/>
            <a:ext cx="673101" cy="67310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/>
          </a:p>
        </p:txBody>
      </p:sp>
      <p:sp>
        <p:nvSpPr>
          <p:cNvPr id="15" name="Прямокутник 14"/>
          <p:cNvSpPr/>
          <p:nvPr userDrawn="1"/>
        </p:nvSpPr>
        <p:spPr>
          <a:xfrm>
            <a:off x="9760291" y="2351626"/>
            <a:ext cx="673101" cy="67310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/>
          </a:p>
        </p:txBody>
      </p:sp>
      <p:sp>
        <p:nvSpPr>
          <p:cNvPr id="16" name="Рівнобедрений трикутник 15"/>
          <p:cNvSpPr/>
          <p:nvPr userDrawn="1"/>
        </p:nvSpPr>
        <p:spPr>
          <a:xfrm>
            <a:off x="8414089" y="2180988"/>
            <a:ext cx="673101" cy="67310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/>
          </a:p>
        </p:txBody>
      </p:sp>
      <p:sp>
        <p:nvSpPr>
          <p:cNvPr id="17" name="Паралелограм 16"/>
          <p:cNvSpPr/>
          <p:nvPr userDrawn="1"/>
        </p:nvSpPr>
        <p:spPr>
          <a:xfrm>
            <a:off x="7542769" y="2200691"/>
            <a:ext cx="673101" cy="673101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/>
          </a:p>
        </p:txBody>
      </p:sp>
      <p:sp>
        <p:nvSpPr>
          <p:cNvPr id="18" name="Серце 17"/>
          <p:cNvSpPr/>
          <p:nvPr userDrawn="1"/>
        </p:nvSpPr>
        <p:spPr>
          <a:xfrm>
            <a:off x="10561465" y="2133345"/>
            <a:ext cx="673101" cy="673101"/>
          </a:xfrm>
          <a:prstGeom prst="hear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2411433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ий слайд">
    <p:bg>
      <p:bgPr>
        <a:solidFill>
          <a:schemeClr val="bg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 rotWithShape="1">
          <a:blip r:embed="rId2"/>
          <a:srcRect r="36869"/>
          <a:stretch/>
        </p:blipFill>
        <p:spPr>
          <a:xfrm>
            <a:off x="5323658" y="1624993"/>
            <a:ext cx="6868342" cy="5092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710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і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 rtlCol="0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uk-UA" noProof="0"/>
              <a:t>Клацніть, щоб змінити стиль зразка підзаголовка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C0F542B-EAC0-435A-B72D-BEAA6E5D8668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uk-UA" noProof="0" smtClean="0"/>
              <a:t>‹№›</a:t>
            </a:fld>
            <a:endParaRPr lang="uk-UA" noProof="0"/>
          </a:p>
        </p:txBody>
      </p:sp>
      <p:grpSp>
        <p:nvGrpSpPr>
          <p:cNvPr id="7" name="Група 6"/>
          <p:cNvGrpSpPr/>
          <p:nvPr userDrawn="1"/>
        </p:nvGrpSpPr>
        <p:grpSpPr>
          <a:xfrm>
            <a:off x="0" y="0"/>
            <a:ext cx="12268200" cy="6887497"/>
            <a:chOff x="0" y="-29497"/>
            <a:chExt cx="12268200" cy="6887497"/>
          </a:xfrm>
        </p:grpSpPr>
        <p:pic>
          <p:nvPicPr>
            <p:cNvPr id="8" name="Рисунок 7"/>
            <p:cNvPicPr>
              <a:picLocks noChangeAspect="1"/>
            </p:cNvPicPr>
            <p:nvPr/>
          </p:nvPicPr>
          <p:blipFill rotWithShape="1">
            <a:blip r:embed="rId2"/>
            <a:srcRect l="6570" t="16308"/>
            <a:stretch/>
          </p:blipFill>
          <p:spPr>
            <a:xfrm>
              <a:off x="0" y="-29497"/>
              <a:ext cx="12268200" cy="6887497"/>
            </a:xfrm>
            <a:prstGeom prst="rect">
              <a:avLst/>
            </a:prstGeom>
          </p:spPr>
        </p:pic>
        <p:sp>
          <p:nvSpPr>
            <p:cNvPr id="9" name="Округлений прямокутник 8"/>
            <p:cNvSpPr/>
            <p:nvPr/>
          </p:nvSpPr>
          <p:spPr>
            <a:xfrm rot="4396381">
              <a:off x="8532461" y="4718058"/>
              <a:ext cx="94108" cy="27432"/>
            </a:xfrm>
            <a:prstGeom prst="roundRect">
              <a:avLst>
                <a:gd name="adj" fmla="val 50000"/>
              </a:avLst>
            </a:prstGeom>
            <a:solidFill>
              <a:srgbClr val="FDCA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/>
            </a:p>
          </p:txBody>
        </p:sp>
        <p:sp>
          <p:nvSpPr>
            <p:cNvPr id="10" name="Округлений прямокутник 9"/>
            <p:cNvSpPr/>
            <p:nvPr/>
          </p:nvSpPr>
          <p:spPr>
            <a:xfrm rot="4396381">
              <a:off x="10296967" y="4718059"/>
              <a:ext cx="94108" cy="27432"/>
            </a:xfrm>
            <a:prstGeom prst="roundRect">
              <a:avLst>
                <a:gd name="adj" fmla="val 50000"/>
              </a:avLst>
            </a:prstGeom>
            <a:solidFill>
              <a:srgbClr val="FDCA9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uk-UA" noProof="0"/>
            </a:p>
          </p:txBody>
        </p:sp>
      </p:grpSp>
      <p:sp>
        <p:nvSpPr>
          <p:cNvPr id="11" name="Овал 10"/>
          <p:cNvSpPr/>
          <p:nvPr userDrawn="1"/>
        </p:nvSpPr>
        <p:spPr>
          <a:xfrm>
            <a:off x="9573760" y="2632843"/>
            <a:ext cx="673101" cy="673101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/>
          </a:p>
        </p:txBody>
      </p:sp>
      <p:sp>
        <p:nvSpPr>
          <p:cNvPr id="12" name="Прямокутник 11"/>
          <p:cNvSpPr/>
          <p:nvPr userDrawn="1"/>
        </p:nvSpPr>
        <p:spPr>
          <a:xfrm>
            <a:off x="9894319" y="1733836"/>
            <a:ext cx="673101" cy="673101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/>
          </a:p>
        </p:txBody>
      </p:sp>
      <p:sp>
        <p:nvSpPr>
          <p:cNvPr id="13" name="Рівнобедрений трикутник 12"/>
          <p:cNvSpPr/>
          <p:nvPr userDrawn="1"/>
        </p:nvSpPr>
        <p:spPr>
          <a:xfrm>
            <a:off x="8866641" y="1741460"/>
            <a:ext cx="673101" cy="673101"/>
          </a:xfrm>
          <a:prstGeom prst="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/>
          </a:p>
        </p:txBody>
      </p:sp>
      <p:sp>
        <p:nvSpPr>
          <p:cNvPr id="14" name="Паралелограм 13"/>
          <p:cNvSpPr/>
          <p:nvPr userDrawn="1"/>
        </p:nvSpPr>
        <p:spPr>
          <a:xfrm>
            <a:off x="8628376" y="2797942"/>
            <a:ext cx="673101" cy="673101"/>
          </a:xfrm>
          <a:prstGeom prst="parallelogram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/>
          </a:p>
        </p:txBody>
      </p:sp>
      <p:sp>
        <p:nvSpPr>
          <p:cNvPr id="15" name="Серце 14"/>
          <p:cNvSpPr/>
          <p:nvPr userDrawn="1"/>
        </p:nvSpPr>
        <p:spPr>
          <a:xfrm>
            <a:off x="10720899" y="2283592"/>
            <a:ext cx="673101" cy="673101"/>
          </a:xfrm>
          <a:prstGeom prst="heart">
            <a:avLst/>
          </a:prstGeom>
          <a:solidFill>
            <a:srgbClr val="FF5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uk-UA" noProof="0"/>
          </a:p>
        </p:txBody>
      </p:sp>
      <p:sp>
        <p:nvSpPr>
          <p:cNvPr id="16" name="Заголовок 15">
            <a:extLst>
              <a:ext uri="{FF2B5EF4-FFF2-40B4-BE49-F238E27FC236}">
                <a16:creationId xmlns:a16="http://schemas.microsoft.com/office/drawing/2014/main" id="{5217CD73-2733-4306-A846-BC3B4BCC13E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 noProof="0"/>
              <a:t>Зразок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419664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і об’є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/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230E413-182C-4E2F-8471-29494839BC09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uk-UA" noProof="0" smtClean="0"/>
              <a:t>‹№›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1818706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31850" y="1709738"/>
            <a:ext cx="10515600" cy="2852737"/>
          </a:xfrm>
        </p:spPr>
        <p:txBody>
          <a:bodyPr rtlCol="0" anchor="b"/>
          <a:lstStyle>
            <a:lvl1pPr>
              <a:defRPr sz="6000"/>
            </a:lvl1pPr>
          </a:lstStyle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 rtlCol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uk-UA" noProof="0"/>
              <a:t>Зразки заголовків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D92D9F1-FBC3-41CE-902B-EB36E9385DC6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uk-UA" noProof="0" smtClean="0"/>
              <a:t>‹№›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3442819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 rtlCol="0"/>
          <a:lstStyle/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 rtlCol="0"/>
          <a:lstStyle/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8F3C16A-E55A-4CE3-BCD0-578C792A9734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uk-UA" noProof="0" smtClean="0"/>
              <a:t>‹№›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2158004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/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Зразки заголовків</a:t>
            </a:r>
          </a:p>
        </p:txBody>
      </p:sp>
      <p:sp>
        <p:nvSpPr>
          <p:cNvPr id="4" name="Місце для вмісту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 rtlCol="0"/>
          <a:lstStyle/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5" name="Місце для тексту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uk-UA" noProof="0"/>
              <a:t>Зразки заголовків</a:t>
            </a:r>
          </a:p>
        </p:txBody>
      </p:sp>
      <p:sp>
        <p:nvSpPr>
          <p:cNvPr id="6" name="Місце для вмісту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 rtlCol="0"/>
          <a:lstStyle/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7" name="Місце для дати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A66F2E3-430C-407F-BC91-2F257A099B56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8" name="Місце для нижнього колонтитула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/>
          </a:p>
        </p:txBody>
      </p:sp>
      <p:sp>
        <p:nvSpPr>
          <p:cNvPr id="9" name="Місце для номера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uk-UA" noProof="0" smtClean="0"/>
              <a:t>‹№›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4733556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/>
        <p:txBody>
          <a:bodyPr rtlCol="0"/>
          <a:lstStyle/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Місце для дати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A9C1C61-75DB-4208-B124-C1DD89CB4E57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4" name="Місце для нижнього колонтитула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/>
          </a:p>
        </p:txBody>
      </p:sp>
      <p:sp>
        <p:nvSpPr>
          <p:cNvPr id="5" name="Місце для номера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uk-UA" noProof="0" smtClean="0"/>
              <a:t>‹№›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1080385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05308A7-5AFF-489D-989E-7F9BDD097C42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3" name="Місце для нижнього колонтитула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uk-UA" noProof="0" smtClean="0"/>
              <a:t>‹№›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3376234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Зразки заголовків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08A2A59-D3CA-41D5-9219-2595DDB5DD0E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uk-UA" noProof="0" smtClean="0"/>
              <a:t>‹№›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1835671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Зображенн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Місце для зображення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uk-UA" noProof="0"/>
              <a:t>Клацніть піктограму, щоб додати зображення</a:t>
            </a:r>
          </a:p>
        </p:txBody>
      </p:sp>
      <p:sp>
        <p:nvSpPr>
          <p:cNvPr id="4" name="Місце для тексту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uk-UA" noProof="0"/>
              <a:t>Зразки заголовків</a:t>
            </a:r>
          </a:p>
        </p:txBody>
      </p:sp>
      <p:sp>
        <p:nvSpPr>
          <p:cNvPr id="5" name="Місце для дати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4124831-7C2A-47D2-95BE-1E5F8D7852CB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6" name="Місце для нижнього колонтитула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uk-UA" noProof="0"/>
          </a:p>
        </p:txBody>
      </p:sp>
      <p:sp>
        <p:nvSpPr>
          <p:cNvPr id="7" name="Місце для номера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DF5074B-1D8C-4FBF-B643-29DBF83DE07B}" type="slidenum">
              <a:rPr lang="uk-UA" noProof="0" smtClean="0"/>
              <a:t>‹№›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1470735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uk-UA" noProof="0"/>
              <a:t>Зразок заголовка</a:t>
            </a:r>
          </a:p>
        </p:txBody>
      </p:sp>
      <p:sp>
        <p:nvSpPr>
          <p:cNvPr id="3" name="Місце для тексту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uk-UA" noProof="0"/>
              <a:t>Зразки заголовків</a:t>
            </a:r>
          </a:p>
          <a:p>
            <a:pPr lvl="1" rtl="0"/>
            <a:r>
              <a:rPr lang="uk-UA" noProof="0"/>
              <a:t>Другий рівень</a:t>
            </a:r>
          </a:p>
          <a:p>
            <a:pPr lvl="2" rtl="0"/>
            <a:r>
              <a:rPr lang="uk-UA" noProof="0"/>
              <a:t>Третій рівень</a:t>
            </a:r>
          </a:p>
          <a:p>
            <a:pPr lvl="3" rtl="0"/>
            <a:r>
              <a:rPr lang="uk-UA" noProof="0"/>
              <a:t>Четвертий рівень</a:t>
            </a:r>
          </a:p>
          <a:p>
            <a:pPr lvl="4" rtl="0"/>
            <a:r>
              <a:rPr lang="uk-UA" noProof="0"/>
              <a:t>П’ятий рівень</a:t>
            </a:r>
          </a:p>
        </p:txBody>
      </p:sp>
      <p:sp>
        <p:nvSpPr>
          <p:cNvPr id="4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1F368D9B-0FFA-4C1F-9FFC-8B849BB6864D}" type="datetime1">
              <a:rPr lang="uk-UA" noProof="0" smtClean="0"/>
              <a:t>15.10.2024</a:t>
            </a:fld>
            <a:endParaRPr lang="uk-UA" noProof="0"/>
          </a:p>
        </p:txBody>
      </p:sp>
      <p:sp>
        <p:nvSpPr>
          <p:cNvPr id="5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uk-UA" noProof="0"/>
          </a:p>
        </p:txBody>
      </p:sp>
      <p:sp>
        <p:nvSpPr>
          <p:cNvPr id="6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EDF5074B-1D8C-4FBF-B643-29DBF83DE07B}" type="slidenum">
              <a:rPr lang="uk-UA" noProof="0" smtClean="0"/>
              <a:t>‹№›</a:t>
            </a:fld>
            <a:endParaRPr lang="uk-UA" noProof="0"/>
          </a:p>
        </p:txBody>
      </p:sp>
    </p:spTree>
    <p:extLst>
      <p:ext uri="{BB962C8B-B14F-4D97-AF65-F5344CB8AC3E}">
        <p14:creationId xmlns:p14="http://schemas.microsoft.com/office/powerpoint/2010/main" val="2483430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</p:sldLayoutIdLst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3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4.xml"/><Relationship Id="rId5" Type="http://schemas.openxmlformats.org/officeDocument/2006/relationships/image" Target="../media/image7.png"/><Relationship Id="rId4" Type="http://schemas.openxmlformats.org/officeDocument/2006/relationships/customXml" Target="../ink/ink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17/06/relationships/model3d" Target="../media/model3d1.glb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5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6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ustomXml" Target="../ink/ink4.xml"/><Relationship Id="rId3" Type="http://schemas.openxmlformats.org/officeDocument/2006/relationships/notesSlide" Target="../notesSlides/notesSlide6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.xml"/><Relationship Id="rId1" Type="http://schemas.openxmlformats.org/officeDocument/2006/relationships/tags" Target="../tags/tag7.xml"/><Relationship Id="rId6" Type="http://schemas.openxmlformats.org/officeDocument/2006/relationships/customXml" Target="../ink/ink3.xml"/><Relationship Id="rId5" Type="http://schemas.openxmlformats.org/officeDocument/2006/relationships/image" Target="../media/image14.png"/><Relationship Id="rId10" Type="http://schemas.openxmlformats.org/officeDocument/2006/relationships/image" Target="../media/image12.png"/><Relationship Id="rId4" Type="http://schemas.openxmlformats.org/officeDocument/2006/relationships/customXml" Target="../ink/ink2.xml"/><Relationship Id="rId9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Текстове поле 261"/>
          <p:cNvSpPr txBox="1"/>
          <p:nvPr/>
        </p:nvSpPr>
        <p:spPr>
          <a:xfrm>
            <a:off x="-104775" y="81084"/>
            <a:ext cx="113793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0"/>
            <a:r>
              <a:rPr lang="en-US" sz="4800" dirty="0">
                <a:solidFill>
                  <a:srgbClr val="FFFF00"/>
                </a:solidFill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PAST SIMPLE TENSE</a:t>
            </a:r>
          </a:p>
          <a:p>
            <a:pPr algn="ctr" rtl="0"/>
            <a:r>
              <a:rPr lang="uk-UA" sz="4800" dirty="0">
                <a:solidFill>
                  <a:srgbClr val="FFFF00"/>
                </a:solidFill>
                <a:latin typeface="Cascadia Mono SemiBold" panose="020B0609020000020004" pitchFamily="49" charset="0"/>
                <a:ea typeface="Cascadia Mono SemiBold" panose="020B0609020000020004" pitchFamily="49" charset="0"/>
                <a:cs typeface="Cascadia Mono SemiBold" panose="020B0609020000020004" pitchFamily="49" charset="0"/>
              </a:rPr>
              <a:t>МИНУЛИЙ ПРОСТИЙ ЧАС</a:t>
            </a:r>
          </a:p>
        </p:txBody>
      </p:sp>
      <p:sp>
        <p:nvSpPr>
          <p:cNvPr id="6" name="Заголовок 5" hidden="1">
            <a:extLst>
              <a:ext uri="{FF2B5EF4-FFF2-40B4-BE49-F238E27FC236}">
                <a16:creationId xmlns:a16="http://schemas.microsoft.com/office/drawing/2014/main" id="{8923E81E-E01F-4BC3-AD1B-683A685475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"/>
              <a:t>Слайд 1</a:t>
            </a:r>
          </a:p>
        </p:txBody>
      </p:sp>
      <p:pic>
        <p:nvPicPr>
          <p:cNvPr id="3074" name="Picture 2" descr="Переглянути вихідне зображення">
            <a:extLst>
              <a:ext uri="{FF2B5EF4-FFF2-40B4-BE49-F238E27FC236}">
                <a16:creationId xmlns:a16="http://schemas.microsoft.com/office/drawing/2014/main" id="{6CB488E1-A942-499D-EB49-E351FC007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8625" y="1736469"/>
            <a:ext cx="3609975" cy="180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68715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 hidden="1">
            <a:extLst>
              <a:ext uri="{FF2B5EF4-FFF2-40B4-BE49-F238E27FC236}">
                <a16:creationId xmlns:a16="http://schemas.microsoft.com/office/drawing/2014/main" id="{33104C4E-C050-4014-897C-481E470CB7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"/>
              <a:t>Слайд 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DD83BAA-3BC2-182A-57DA-BC02685B7557}"/>
              </a:ext>
            </a:extLst>
          </p:cNvPr>
          <p:cNvSpPr txBox="1"/>
          <p:nvPr/>
        </p:nvSpPr>
        <p:spPr>
          <a:xfrm>
            <a:off x="0" y="314326"/>
            <a:ext cx="7200900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000" b="0" i="0" dirty="0" err="1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Past</a:t>
            </a:r>
            <a:r>
              <a:rPr lang="ru-RU" sz="4000" b="0" i="0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 Simple </a:t>
            </a:r>
            <a:r>
              <a:rPr lang="ru-RU" sz="4000" b="0" i="0" dirty="0" err="1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використовується</a:t>
            </a:r>
            <a:r>
              <a:rPr lang="ru-RU" sz="4000" b="0" i="0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 для </a:t>
            </a:r>
            <a:r>
              <a:rPr lang="ru-RU" sz="4000" b="0" i="0" dirty="0" err="1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вираження</a:t>
            </a:r>
            <a:r>
              <a:rPr lang="ru-RU" sz="4000" b="0" i="0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u-RU" sz="4000" b="0" i="0" dirty="0" err="1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дій</a:t>
            </a:r>
            <a:r>
              <a:rPr lang="ru-RU" sz="4000" b="0" i="0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ru-RU" sz="4000" b="0" i="0" dirty="0" err="1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які</a:t>
            </a:r>
            <a:r>
              <a:rPr lang="ru-RU" sz="4000" b="0" i="0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u-RU" sz="4000" b="0" i="0" dirty="0" err="1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відбулися</a:t>
            </a:r>
            <a:r>
              <a:rPr lang="ru-RU" sz="4000" b="0" i="0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 в </a:t>
            </a:r>
            <a:r>
              <a:rPr lang="ru-RU" sz="4000" b="0" i="0" dirty="0" err="1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минулому</a:t>
            </a:r>
            <a:r>
              <a:rPr lang="ru-RU" sz="4000" b="0" i="0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 і </a:t>
            </a:r>
            <a:r>
              <a:rPr lang="ru-RU" sz="4000" b="0" i="0" dirty="0" err="1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вже</a:t>
            </a:r>
            <a:r>
              <a:rPr lang="ru-RU" sz="4000" b="0" i="0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u-RU" sz="4000" b="0" i="0" dirty="0" err="1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завершені</a:t>
            </a:r>
            <a:r>
              <a:rPr lang="ru-RU" sz="4000" b="0" i="0" dirty="0">
                <a:solidFill>
                  <a:schemeClr val="accent2">
                    <a:lumMod val="20000"/>
                    <a:lumOff val="80000"/>
                  </a:schemeClr>
                </a:solidFill>
                <a:effectLst/>
              </a:rPr>
              <a:t>.</a:t>
            </a:r>
            <a:endParaRPr lang="uk-UA" sz="40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6" name="Picture 2" descr="Gestão de tempo: veja como tornar o dia mais produtivo">
            <a:extLst>
              <a:ext uri="{FF2B5EF4-FFF2-40B4-BE49-F238E27FC236}">
                <a16:creationId xmlns:a16="http://schemas.microsoft.com/office/drawing/2014/main" id="{4E4F0C5F-3905-81F2-A515-4E38F11640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821" y="2981325"/>
            <a:ext cx="3894853" cy="26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Переглянути вихідне зображення">
            <a:extLst>
              <a:ext uri="{FF2B5EF4-FFF2-40B4-BE49-F238E27FC236}">
                <a16:creationId xmlns:a16="http://schemas.microsoft.com/office/drawing/2014/main" id="{FF3C04D8-868C-E204-3611-919E103162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3426" y="1695450"/>
            <a:ext cx="3028950" cy="182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55406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Заголовок 15" hidden="1">
            <a:extLst>
              <a:ext uri="{FF2B5EF4-FFF2-40B4-BE49-F238E27FC236}">
                <a16:creationId xmlns:a16="http://schemas.microsoft.com/office/drawing/2014/main" id="{DD7F6B40-5E7B-45A5-AB19-0E13FBA4EA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"/>
              <a:t>Слайд 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4E01F22-20AC-21E7-2D28-012A5A2A0A21}"/>
              </a:ext>
            </a:extLst>
          </p:cNvPr>
          <p:cNvSpPr txBox="1"/>
          <p:nvPr/>
        </p:nvSpPr>
        <p:spPr>
          <a:xfrm>
            <a:off x="269877" y="567934"/>
            <a:ext cx="5826124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8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Bahnschrift SemiBold SemiConden" panose="020B0502040204020203" pitchFamily="34" charset="0"/>
              </a:rPr>
              <a:t>Для дій, що відбулися в конкретний момент</a:t>
            </a:r>
          </a:p>
          <a:p>
            <a:r>
              <a:rPr lang="uk-UA" sz="28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Bahnschrift SemiBold SemiConden" panose="020B0502040204020203" pitchFamily="34" charset="0"/>
              </a:rPr>
              <a:t> У минулому:    </a:t>
            </a:r>
            <a:r>
              <a:rPr lang="en-US" sz="28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Bahnschrift SemiBold SemiConden" panose="020B0502040204020203" pitchFamily="34" charset="0"/>
              </a:rPr>
              <a:t>We watched a movie yesterday.</a:t>
            </a:r>
            <a:endParaRPr lang="uk-UA" sz="2800" b="1" dirty="0">
              <a:solidFill>
                <a:schemeClr val="accent4">
                  <a:lumMod val="40000"/>
                  <a:lumOff val="60000"/>
                </a:schemeClr>
              </a:solidFill>
              <a:latin typeface="Bahnschrift SemiBold SemiConden" panose="020B0502040204020203" pitchFamily="34" charset="0"/>
            </a:endParaRPr>
          </a:p>
          <a:p>
            <a:r>
              <a:rPr lang="en-US" sz="28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Bahnschrift SemiBold SemiConden" panose="020B0502040204020203" pitchFamily="34" charset="0"/>
              </a:rPr>
              <a:t>(</a:t>
            </a:r>
            <a:r>
              <a:rPr lang="uk-UA" sz="28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Bahnschrift SemiBold SemiConden" panose="020B0502040204020203" pitchFamily="34" charset="0"/>
              </a:rPr>
              <a:t>Ми дивилися фільм вчора)</a:t>
            </a:r>
          </a:p>
          <a:p>
            <a:r>
              <a:rPr lang="uk-UA" sz="28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Bahnschrift SemiBold SemiConden" panose="020B0502040204020203" pitchFamily="34" charset="0"/>
              </a:rPr>
              <a:t>Для послідовності дій </a:t>
            </a:r>
          </a:p>
          <a:p>
            <a:r>
              <a:rPr lang="uk-UA" sz="28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Bahnschrift SemiBold SemiConden" panose="020B0502040204020203" pitchFamily="34" charset="0"/>
              </a:rPr>
              <a:t>У минулому:</a:t>
            </a:r>
            <a:endParaRPr lang="en-US" sz="2800" b="1" i="0" dirty="0">
              <a:solidFill>
                <a:schemeClr val="accent4">
                  <a:lumMod val="40000"/>
                  <a:lumOff val="60000"/>
                </a:schemeClr>
              </a:solidFill>
              <a:effectLst/>
              <a:latin typeface="Bahnschrift SemiBold SemiConden" panose="020B0502040204020203" pitchFamily="34" charset="0"/>
            </a:endParaRPr>
          </a:p>
          <a:p>
            <a:r>
              <a:rPr lang="uk-UA" sz="28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Bahnschrift SemiBold SemiConden" panose="020B0502040204020203" pitchFamily="34" charset="0"/>
              </a:rPr>
              <a:t> </a:t>
            </a:r>
            <a:r>
              <a:rPr lang="en-US" sz="2800" b="1" dirty="0">
                <a:solidFill>
                  <a:schemeClr val="accent4">
                    <a:lumMod val="40000"/>
                    <a:lumOff val="60000"/>
                  </a:schemeClr>
                </a:solidFill>
                <a:latin typeface="Bahnschrift SemiBold SemiConden" panose="020B0502040204020203" pitchFamily="34" charset="0"/>
              </a:rPr>
              <a:t>I </a:t>
            </a:r>
            <a:r>
              <a:rPr lang="en-US" sz="28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Bahnschrift SemiBold SemiConden" panose="020B0502040204020203" pitchFamily="34" charset="0"/>
              </a:rPr>
              <a:t>woke up, had breakfast, and went to work.</a:t>
            </a:r>
            <a:endParaRPr lang="uk-UA" sz="2800" b="1" i="0" dirty="0">
              <a:solidFill>
                <a:schemeClr val="accent4">
                  <a:lumMod val="40000"/>
                  <a:lumOff val="60000"/>
                </a:schemeClr>
              </a:solidFill>
              <a:effectLst/>
              <a:latin typeface="Bahnschrift SemiBold SemiConden" panose="020B0502040204020203" pitchFamily="34" charset="0"/>
            </a:endParaRPr>
          </a:p>
          <a:p>
            <a:r>
              <a:rPr lang="en-US" sz="28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Bahnschrift SemiBold SemiConden" panose="020B0502040204020203" pitchFamily="34" charset="0"/>
              </a:rPr>
              <a:t>(</a:t>
            </a:r>
            <a:r>
              <a:rPr lang="uk-UA" sz="28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Bahnschrift SemiBold SemiConden" panose="020B0502040204020203" pitchFamily="34" charset="0"/>
              </a:rPr>
              <a:t>Я прокинувся, поснідав і пішов на роботу)</a:t>
            </a:r>
            <a:endParaRPr lang="uk-UA" sz="2800" b="1" dirty="0">
              <a:solidFill>
                <a:schemeClr val="accent4">
                  <a:lumMod val="40000"/>
                  <a:lumOff val="60000"/>
                </a:schemeClr>
              </a:solidFill>
              <a:latin typeface="Bahnschrift SemiBold SemiConden" panose="020B0502040204020203" pitchFamily="34" charset="0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19" name="Рукописні дані 18">
                <a:extLst>
                  <a:ext uri="{FF2B5EF4-FFF2-40B4-BE49-F238E27FC236}">
                    <a16:creationId xmlns:a16="http://schemas.microsoft.com/office/drawing/2014/main" id="{334F04F7-450C-D410-3928-BB425619AC77}"/>
                  </a:ext>
                </a:extLst>
              </p14:cNvPr>
              <p14:cNvContentPartPr/>
              <p14:nvPr/>
            </p14:nvContentPartPr>
            <p14:xfrm>
              <a:off x="7438425" y="2075970"/>
              <a:ext cx="96480" cy="294840"/>
            </p14:xfrm>
          </p:contentPart>
        </mc:Choice>
        <mc:Fallback xmlns="">
          <p:pic>
            <p:nvPicPr>
              <p:cNvPr id="19" name="Рукописні дані 18">
                <a:extLst>
                  <a:ext uri="{FF2B5EF4-FFF2-40B4-BE49-F238E27FC236}">
                    <a16:creationId xmlns:a16="http://schemas.microsoft.com/office/drawing/2014/main" id="{334F04F7-450C-D410-3928-BB425619AC77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7432305" y="2069850"/>
                <a:ext cx="108720" cy="307080"/>
              </a:xfrm>
              <a:prstGeom prst="rect">
                <a:avLst/>
              </a:prstGeom>
            </p:spPr>
          </p:pic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604948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ідзаголовок 1">
            <a:extLst>
              <a:ext uri="{FF2B5EF4-FFF2-40B4-BE49-F238E27FC236}">
                <a16:creationId xmlns:a16="http://schemas.microsoft.com/office/drawing/2014/main" id="{F1A457A3-B156-FAD5-4B2A-0B6863B2C65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437101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Заголовок 2">
            <a:extLst>
              <a:ext uri="{FF2B5EF4-FFF2-40B4-BE49-F238E27FC236}">
                <a16:creationId xmlns:a16="http://schemas.microsoft.com/office/drawing/2014/main" id="{4D91FE20-1D82-AC8A-C9CD-79045CC63D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7442" y="2482160"/>
            <a:ext cx="5546035" cy="618850"/>
          </a:xfrm>
        </p:spPr>
        <p:txBody>
          <a:bodyPr>
            <a:normAutofit fontScale="90000"/>
          </a:bodyPr>
          <a:lstStyle/>
          <a:p>
            <a:r>
              <a:rPr lang="uk-UA" sz="44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YAFdJn5d8s0 0"/>
              </a:rPr>
              <a:t>Неправильні дієслова мають свою форму для </a:t>
            </a:r>
            <a:r>
              <a:rPr lang="en-US" sz="44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YAFdJn5d8s0 0"/>
              </a:rPr>
              <a:t>Past Simple, </a:t>
            </a:r>
            <a:r>
              <a:rPr lang="uk-UA" sz="44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YAFdJn5d8s0 0"/>
              </a:rPr>
              <a:t>яку потрібно запам'ятати:</a:t>
            </a:r>
            <a:br>
              <a:rPr lang="uk-UA" sz="4400" b="1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latin typeface="YAFdJn5d8s0 0"/>
              </a:rPr>
            </a:br>
            <a:r>
              <a:rPr lang="en-US" sz="44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go → went</a:t>
            </a:r>
            <a:br>
              <a:rPr lang="en-US" sz="44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en-US" sz="44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have → had</a:t>
            </a:r>
            <a:br>
              <a:rPr lang="en-US" sz="44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en-US" sz="44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see → saw</a:t>
            </a:r>
            <a:br>
              <a:rPr lang="en-US" sz="44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r>
              <a:rPr lang="en-US" sz="44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He went to the cinema.(</a:t>
            </a:r>
            <a:r>
              <a:rPr lang="uk-UA" sz="44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Він пішов у кіно)</a:t>
            </a:r>
            <a:br>
              <a:rPr lang="uk-UA" sz="4400" b="1" dirty="0">
                <a:solidFill>
                  <a:schemeClr val="accent4">
                    <a:lumMod val="40000"/>
                    <a:lumOff val="60000"/>
                  </a:schemeClr>
                </a:solidFill>
              </a:rPr>
            </a:br>
            <a:endParaRPr lang="uk-UA" dirty="0"/>
          </a:p>
        </p:txBody>
      </p:sp>
      <p:pic>
        <p:nvPicPr>
          <p:cNvPr id="4" name="Picture 2" descr="Переглянути вихідне зображення">
            <a:extLst>
              <a:ext uri="{FF2B5EF4-FFF2-40B4-BE49-F238E27FC236}">
                <a16:creationId xmlns:a16="http://schemas.microsoft.com/office/drawing/2014/main" id="{A03AD34B-7D24-F0F2-327D-DDE30F2D6E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9295" y="1619250"/>
            <a:ext cx="3180521" cy="1915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5" name="3D-модель 4" descr="Gorill-bot">
                <a:extLst>
                  <a:ext uri="{FF2B5EF4-FFF2-40B4-BE49-F238E27FC236}">
                    <a16:creationId xmlns:a16="http://schemas.microsoft.com/office/drawing/2014/main" id="{DBA1D9F9-F0F2-452B-AA47-2FD493D9D558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079584122"/>
                  </p:ext>
                </p:extLst>
              </p:nvPr>
            </p:nvGraphicFramePr>
            <p:xfrm>
              <a:off x="3697356" y="4776967"/>
              <a:ext cx="3234409" cy="2259938"/>
            </p:xfrm>
            <a:graphic>
              <a:graphicData uri="http://schemas.microsoft.com/office/drawing/2017/model3d">
                <am3d:model3d r:embed="rId3">
                  <am3d:spPr>
                    <a:xfrm>
                      <a:off x="0" y="0"/>
                      <a:ext cx="3234409" cy="2259938"/>
                    </a:xfrm>
                    <a:prstGeom prst="rect">
                      <a:avLst/>
                    </a:prstGeom>
                  </am3d:spPr>
                  <am3d:camera>
                    <am3d:pos x="0" y="0" z="58324308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874141" d="1000000"/>
                    <am3d:preTrans dx="4568012" dy="-10741122" dz="1362225"/>
                    <am3d:scale>
                      <am3d:sx n="1000000" d="1000000"/>
                      <am3d:sy n="1000000" d="1000000"/>
                      <am3d:sz n="1000000" d="1000000"/>
                    </am3d:scale>
                    <am3d:rot ax="1701075" ay="1614018" az="823168"/>
                    <am3d:postTrans dx="0" dy="0" dz="0"/>
                  </am3d:trans>
                  <am3d:raster rName="Office3DRenderer" rVer="16.0.8326">
                    <am3d:blip r:embed="rId4"/>
                  </am3d:raster>
                  <am3d:objViewport viewportSz="4158526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" name="3D-модель 4" descr="Gorill-bot">
                <a:extLst>
                  <a:ext uri="{FF2B5EF4-FFF2-40B4-BE49-F238E27FC236}">
                    <a16:creationId xmlns:a16="http://schemas.microsoft.com/office/drawing/2014/main" id="{DBA1D9F9-F0F2-452B-AA47-2FD493D9D55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3697356" y="4776967"/>
                <a:ext cx="3234409" cy="2259938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02596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-0.0012"/>
                                          </p:val>
                                        </p:tav>
                                        <p:tav tm="2250">
                                          <p:val>
                                            <p:fltVal val="-0.0098"/>
                                          </p:val>
                                        </p:tav>
                                        <p:tav tm="3370">
                                          <p:val>
                                            <p:fltVal val="-0.033"/>
                                          </p:val>
                                        </p:tav>
                                        <p:tav tm="4490">
                                          <p:val>
                                            <p:fltVal val="-0.0789"/>
                                          </p:val>
                                        </p:tav>
                                        <p:tav tm="5620">
                                          <p:val>
                                            <p:fltVal val="-0.1548"/>
                                          </p:val>
                                        </p:tav>
                                        <p:tav tm="6740">
                                          <p:val>
                                            <p:fltVal val="-0.267"/>
                                          </p:val>
                                        </p:tav>
                                        <p:tav tm="7870">
                                          <p:val>
                                            <p:fltVal val="-0.4235"/>
                                          </p:val>
                                        </p:tav>
                                        <p:tav tm="8990">
                                          <p:val>
                                            <p:fltVal val="-0.6337"/>
                                          </p:val>
                                        </p:tav>
                                        <p:tav tm="10110">
                                          <p:val>
                                            <p:fltVal val="-0.9013"/>
                                          </p:val>
                                        </p:tav>
                                        <p:tav tm="11240">
                                          <p:val>
                                            <p:fltVal val="-1.2353"/>
                                          </p:val>
                                        </p:tav>
                                        <p:tav tm="12360">
                                          <p:val>
                                            <p:fltVal val="-1.647"/>
                                          </p:val>
                                        </p:tav>
                                        <p:tav tm="13480">
                                          <p:val>
                                            <p:fltVal val="-2.0869"/>
                                          </p:val>
                                        </p:tav>
                                        <p:tav tm="14610">
                                          <p:val>
                                            <p:fltVal val="-2.4538"/>
                                          </p:val>
                                        </p:tav>
                                        <p:tav tm="15730">
                                          <p:val>
                                            <p:fltVal val="-2.7534"/>
                                          </p:val>
                                        </p:tav>
                                        <p:tav tm="16850">
                                          <p:val>
                                            <p:fltVal val="-2.9876"/>
                                          </p:val>
                                        </p:tav>
                                        <p:tav tm="17980">
                                          <p:val>
                                            <p:fltVal val="-3.1669"/>
                                          </p:val>
                                        </p:tav>
                                        <p:tav tm="19100">
                                          <p:val>
                                            <p:fltVal val="-3.2996"/>
                                          </p:val>
                                        </p:tav>
                                        <p:tav tm="20220">
                                          <p:val>
                                            <p:fltVal val="-3.3906"/>
                                          </p:val>
                                        </p:tav>
                                        <p:tav tm="21350">
                                          <p:val>
                                            <p:fltVal val="-3.4488"/>
                                          </p:val>
                                        </p:tav>
                                        <p:tav tm="22470">
                                          <p:val>
                                            <p:fltVal val="-3.4815"/>
                                          </p:val>
                                        </p:tav>
                                        <p:tav tm="23600">
                                          <p:val>
                                            <p:fltVal val="-3.4961"/>
                                          </p:val>
                                        </p:tav>
                                        <p:tav tm="24720">
                                          <p:val>
                                            <p:fltVal val="-3.4998"/>
                                          </p:val>
                                        </p:tav>
                                        <p:tav tm="25840">
                                          <p:val>
                                            <p:fltVal val="-3.0301"/>
                                          </p:val>
                                        </p:tav>
                                        <p:tav tm="26970">
                                          <p:val>
                                            <p:fltVal val="-0.9661"/>
                                          </p:val>
                                        </p:tav>
                                        <p:tav tm="28090">
                                          <p:val>
                                            <p:fltVal val="2.1525"/>
                                          </p:val>
                                        </p:tav>
                                        <p:tav tm="29210">
                                          <p:val>
                                            <p:fltVal val="6.1215"/>
                                          </p:val>
                                        </p:tav>
                                        <p:tav tm="30340">
                                          <p:val>
                                            <p:fltVal val="10.8322"/>
                                          </p:val>
                                        </p:tav>
                                        <p:tav tm="31460">
                                          <p:val>
                                            <p:fltVal val="16.2132"/>
                                          </p:val>
                                        </p:tav>
                                        <p:tav tm="32580">
                                          <p:val>
                                            <p:fltVal val="22.2128"/>
                                          </p:val>
                                        </p:tav>
                                        <p:tav tm="33710">
                                          <p:val>
                                            <p:fltVal val="28.7297"/>
                                          </p:val>
                                        </p:tav>
                                        <p:tav tm="34830">
                                          <p:val>
                                            <p:fltVal val="35.8493"/>
                                          </p:val>
                                        </p:tav>
                                        <p:tav tm="35960">
                                          <p:val>
                                            <p:fltVal val="43.4888"/>
                                          </p:val>
                                        </p:tav>
                                        <p:tav tm="37080">
                                          <p:val>
                                            <p:fltVal val="51.6257"/>
                                          </p:val>
                                        </p:tav>
                                        <p:tav tm="38200">
                                          <p:val>
                                            <p:fltVal val="60.2402"/>
                                          </p:val>
                                        </p:tav>
                                        <p:tav tm="39330">
                                          <p:val>
                                            <p:fltVal val="69.3155"/>
                                          </p:val>
                                        </p:tav>
                                        <p:tav tm="40450">
                                          <p:val>
                                            <p:fltVal val="78.8364"/>
                                          </p:val>
                                        </p:tav>
                                        <p:tav tm="41570">
                                          <p:val>
                                            <p:fltVal val="88.6987"/>
                                          </p:val>
                                        </p:tav>
                                        <p:tav tm="42700">
                                          <p:val>
                                            <p:fltVal val="99.0679"/>
                                          </p:val>
                                        </p:tav>
                                        <p:tav tm="43820">
                                          <p:val>
                                            <p:fltVal val="109.8461"/>
                                          </p:val>
                                        </p:tav>
                                        <p:tav tm="44940">
                                          <p:val>
                                            <p:fltVal val="121.0232"/>
                                          </p:val>
                                        </p:tav>
                                        <p:tav tm="46070">
                                          <p:val>
                                            <p:fltVal val="132.5899"/>
                                          </p:val>
                                        </p:tav>
                                        <p:tav tm="47190">
                                          <p:val>
                                            <p:fltVal val="144.5376"/>
                                          </p:val>
                                        </p:tav>
                                        <p:tav tm="48310">
                                          <p:val>
                                            <p:fltVal val="156.85851"/>
                                          </p:val>
                                        </p:tav>
                                        <p:tav tm="49440">
                                          <p:val>
                                            <p:fltVal val="169.43021"/>
                                          </p:val>
                                        </p:tav>
                                        <p:tav tm="50560">
                                          <p:val>
                                            <p:fltVal val="182.34309"/>
                                          </p:val>
                                        </p:tav>
                                        <p:tav tm="51690">
                                          <p:val>
                                            <p:fltVal val="195.1411"/>
                                          </p:val>
                                        </p:tav>
                                        <p:tav tm="52810">
                                          <p:val>
                                            <p:fltVal val="207.6945"/>
                                          </p:val>
                                        </p:tav>
                                        <p:tav tm="53930">
                                          <p:val>
                                            <p:fltVal val="219.77251"/>
                                          </p:val>
                                        </p:tav>
                                        <p:tav tm="55060">
                                          <p:val>
                                            <p:fltVal val="231.4814"/>
                                          </p:val>
                                        </p:tav>
                                        <p:tav tm="56180">
                                          <p:val>
                                            <p:fltVal val="242.91341"/>
                                          </p:val>
                                        </p:tav>
                                        <p:tav tm="57300">
                                          <p:val>
                                            <p:fltVal val="253.8558"/>
                                          </p:val>
                                        </p:tav>
                                        <p:tav tm="58430">
                                          <p:val>
                                            <p:fltVal val="264.40329"/>
                                          </p:val>
                                        </p:tav>
                                        <p:tav tm="59550">
                                          <p:val>
                                            <p:fltVal val="274.63501"/>
                                          </p:val>
                                        </p:tav>
                                        <p:tav tm="60670">
                                          <p:val>
                                            <p:fltVal val="284.35721"/>
                                          </p:val>
                                        </p:tav>
                                        <p:tav tm="61800">
                                          <p:val>
                                            <p:fltVal val="293.6507"/>
                                          </p:val>
                                        </p:tav>
                                        <p:tav tm="62920">
                                          <p:val>
                                            <p:fltVal val="302.57959"/>
                                          </p:val>
                                        </p:tav>
                                        <p:tav tm="64040">
                                          <p:val>
                                            <p:fltVal val="310.96921"/>
                                          </p:val>
                                        </p:tav>
                                        <p:tav tm="65170">
                                          <p:val>
                                            <p:fltVal val="318.88379"/>
                                          </p:val>
                                        </p:tav>
                                        <p:tav tm="66290">
                                          <p:val>
                                            <p:fltVal val="326.36801"/>
                                          </p:val>
                                        </p:tav>
                                        <p:tav tm="67420">
                                          <p:val>
                                            <p:fltVal val="333.26511"/>
                                          </p:val>
                                        </p:tav>
                                        <p:tav tm="68540">
                                          <p:val>
                                            <p:fltVal val="339.6712"/>
                                          </p:val>
                                        </p:tav>
                                        <p:tav tm="69660">
                                          <p:val>
                                            <p:fltVal val="345.43851"/>
                                          </p:val>
                                        </p:tav>
                                        <p:tav tm="70790">
                                          <p:val>
                                            <p:fltVal val="350.58469"/>
                                          </p:val>
                                        </p:tav>
                                        <p:tav tm="71910">
                                          <p:val>
                                            <p:fltVal val="355.09189"/>
                                          </p:val>
                                        </p:tav>
                                        <p:tav tm="73030">
                                          <p:val>
                                            <p:fltVal val="358.80179"/>
                                          </p:val>
                                        </p:tav>
                                        <p:tav tm="74160">
                                          <p:val>
                                            <p:fltVal val="361.63531"/>
                                          </p:val>
                                        </p:tav>
                                        <p:tav tm="75280">
                                          <p:val>
                                            <p:fltVal val="363.345"/>
                                          </p:val>
                                        </p:tav>
                                        <p:tav tm="76400">
                                          <p:val>
                                            <p:fltVal val="363.4978"/>
                                          </p:val>
                                        </p:tav>
                                        <p:tav tm="77530">
                                          <p:val>
                                            <p:fltVal val="363.47061"/>
                                          </p:val>
                                        </p:tav>
                                        <p:tav tm="78650">
                                          <p:val>
                                            <p:fltVal val="363.38339"/>
                                          </p:val>
                                        </p:tav>
                                        <p:tav tm="79780">
                                          <p:val>
                                            <p:fltVal val="363.20349"/>
                                          </p:val>
                                        </p:tav>
                                        <p:tav tm="80900">
                                          <p:val>
                                            <p:fltVal val="362.8963"/>
                                          </p:val>
                                        </p:tav>
                                        <p:tav tm="82020">
                                          <p:val>
                                            <p:fltVal val="362.4227"/>
                                          </p:val>
                                        </p:tav>
                                        <p:tav tm="83150">
                                          <p:val>
                                            <p:fltVal val="361.7569"/>
                                          </p:val>
                                        </p:tav>
                                        <p:tav tm="84270">
                                          <p:val>
                                            <p:fltVal val="361.0874"/>
                                          </p:val>
                                        </p:tav>
                                        <p:tav tm="85390">
                                          <p:val>
                                            <p:fltVal val="360.6105"/>
                                          </p:val>
                                        </p:tav>
                                        <p:tav tm="86520">
                                          <p:val>
                                            <p:fltVal val="360.30069"/>
                                          </p:val>
                                        </p:tav>
                                        <p:tav tm="87640">
                                          <p:val>
                                            <p:fltVal val="360.1188"/>
                                          </p:val>
                                        </p:tav>
                                        <p:tav tm="88760">
                                          <p:val>
                                            <p:fltVal val="360.03021"/>
                                          </p:val>
                                        </p:tav>
                                        <p:tav tm="89890">
                                          <p:val>
                                            <p:fltVal val="360.00229"/>
                                          </p:val>
                                        </p:tav>
                                        <p:tav tm="91010">
                                          <p:val>
                                            <p:fltVal val="360"/>
                                          </p:val>
                                        </p:tav>
                                        <p:tav tm="92130">
                                          <p:val>
                                            <p:fltVal val="360"/>
                                          </p:val>
                                        </p:tav>
                                        <p:tav tm="93260">
                                          <p:val>
                                            <p:fltVal val="360"/>
                                          </p:val>
                                        </p:tav>
                                        <p:tav tm="94380">
                                          <p:val>
                                            <p:fltVal val="360"/>
                                          </p:val>
                                        </p:tav>
                                        <p:tav tm="95510">
                                          <p:val>
                                            <p:fltVal val="360"/>
                                          </p:val>
                                        </p:tav>
                                        <p:tav tm="96630">
                                          <p:val>
                                            <p:fltVal val="360"/>
                                          </p:val>
                                        </p:tav>
                                        <p:tav tm="97750">
                                          <p:val>
                                            <p:fltVal val="360"/>
                                          </p:val>
                                        </p:tav>
                                        <p:tav tm="9888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sum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3d.object.translation.y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120">
                                          <p:val>
                                            <p:fltVal val="0"/>
                                          </p:val>
                                        </p:tav>
                                        <p:tav tm="2250">
                                          <p:val>
                                            <p:fltVal val="-10E-5"/>
                                          </p:val>
                                        </p:tav>
                                        <p:tav tm="3370">
                                          <p:val>
                                            <p:fltVal val="-0.0004"/>
                                          </p:val>
                                        </p:tav>
                                        <p:tav tm="4490">
                                          <p:val>
                                            <p:fltVal val="-0.0011"/>
                                          </p:val>
                                        </p:tav>
                                        <p:tav tm="5620">
                                          <p:val>
                                            <p:fltVal val="-0.0021"/>
                                          </p:val>
                                        </p:tav>
                                        <p:tav tm="6740">
                                          <p:val>
                                            <p:fltVal val="-0.0037"/>
                                          </p:val>
                                        </p:tav>
                                        <p:tav tm="7870">
                                          <p:val>
                                            <p:fltVal val="-0.0059"/>
                                          </p:val>
                                        </p:tav>
                                        <p:tav tm="8990">
                                          <p:val>
                                            <p:fltVal val="-0.0088"/>
                                          </p:val>
                                        </p:tav>
                                        <p:tav tm="10110">
                                          <p:val>
                                            <p:fltVal val="-0.0125"/>
                                          </p:val>
                                        </p:tav>
                                        <p:tav tm="11240">
                                          <p:val>
                                            <p:fltVal val="-0.0162"/>
                                          </p:val>
                                        </p:tav>
                                        <p:tav tm="12360">
                                          <p:val>
                                            <p:fltVal val="-0.0191"/>
                                          </p:val>
                                        </p:tav>
                                        <p:tav tm="13480">
                                          <p:val>
                                            <p:fltVal val="-0.0213"/>
                                          </p:val>
                                        </p:tav>
                                        <p:tav tm="14610">
                                          <p:val>
                                            <p:fltVal val="-0.0228"/>
                                          </p:val>
                                        </p:tav>
                                        <p:tav tm="15730">
                                          <p:val>
                                            <p:fltVal val="-0.0239"/>
                                          </p:val>
                                        </p:tav>
                                        <p:tav tm="16850">
                                          <p:val>
                                            <p:fltVal val="-0.0245"/>
                                          </p:val>
                                        </p:tav>
                                        <p:tav tm="17980">
                                          <p:val>
                                            <p:fltVal val="-0.0248"/>
                                          </p:val>
                                        </p:tav>
                                        <p:tav tm="19100">
                                          <p:val>
                                            <p:fltVal val="-0.0249"/>
                                          </p:val>
                                        </p:tav>
                                        <p:tav tm="20220">
                                          <p:val>
                                            <p:fltVal val="-0.0249"/>
                                          </p:val>
                                        </p:tav>
                                        <p:tav tm="21350">
                                          <p:val>
                                            <p:fltVal val="-0.0248"/>
                                          </p:val>
                                        </p:tav>
                                        <p:tav tm="22470">
                                          <p:val>
                                            <p:fltVal val="-0.0241"/>
                                          </p:val>
                                        </p:tav>
                                        <p:tav tm="23600">
                                          <p:val>
                                            <p:fltVal val="-0.022"/>
                                          </p:val>
                                        </p:tav>
                                        <p:tav tm="24720">
                                          <p:val>
                                            <p:fltVal val="-0.0179"/>
                                          </p:val>
                                        </p:tav>
                                        <p:tav tm="25840">
                                          <p:val>
                                            <p:fltVal val="-0.0113"/>
                                          </p:val>
                                        </p:tav>
                                        <p:tav tm="26970">
                                          <p:val>
                                            <p:fltVal val="-0.0013"/>
                                          </p:val>
                                        </p:tav>
                                        <p:tav tm="28090">
                                          <p:val>
                                            <p:fltVal val="0.0124"/>
                                          </p:val>
                                        </p:tav>
                                        <p:tav tm="29210">
                                          <p:val>
                                            <p:fltVal val="0.0309"/>
                                          </p:val>
                                        </p:tav>
                                        <p:tav tm="30340">
                                          <p:val>
                                            <p:fltVal val="0.0546"/>
                                          </p:val>
                                        </p:tav>
                                        <p:tav tm="31460">
                                          <p:val>
                                            <p:fltVal val="0.0842"/>
                                          </p:val>
                                        </p:tav>
                                        <p:tav tm="32580">
                                          <p:val>
                                            <p:fltVal val="0.1204"/>
                                          </p:val>
                                        </p:tav>
                                        <p:tav tm="33710">
                                          <p:val>
                                            <p:fltVal val="0.1634"/>
                                          </p:val>
                                        </p:tav>
                                        <p:tav tm="34830">
                                          <p:val>
                                            <p:fltVal val="0.2145"/>
                                          </p:val>
                                        </p:tav>
                                        <p:tav tm="35960">
                                          <p:val>
                                            <p:fltVal val="0.2711"/>
                                          </p:val>
                                        </p:tav>
                                        <p:tav tm="37080">
                                          <p:val>
                                            <p:fltVal val="0.3207"/>
                                          </p:val>
                                        </p:tav>
                                        <p:tav tm="38200">
                                          <p:val>
                                            <p:fltVal val="0.3625"/>
                                          </p:val>
                                        </p:tav>
                                        <p:tav tm="39330">
                                          <p:val>
                                            <p:fltVal val="0.3973"/>
                                          </p:val>
                                        </p:tav>
                                        <p:tav tm="40450">
                                          <p:val>
                                            <p:fltVal val="0.4256"/>
                                          </p:val>
                                        </p:tav>
                                        <p:tav tm="41570">
                                          <p:val>
                                            <p:fltVal val="0.448"/>
                                          </p:val>
                                        </p:tav>
                                        <p:tav tm="42700">
                                          <p:val>
                                            <p:fltVal val="0.4655"/>
                                          </p:val>
                                        </p:tav>
                                        <p:tav tm="43820">
                                          <p:val>
                                            <p:fltVal val="0.4786"/>
                                          </p:val>
                                        </p:tav>
                                        <p:tav tm="44940">
                                          <p:val>
                                            <p:fltVal val="0.4878"/>
                                          </p:val>
                                        </p:tav>
                                        <p:tav tm="46070">
                                          <p:val>
                                            <p:fltVal val="0.4939"/>
                                          </p:val>
                                        </p:tav>
                                        <p:tav tm="47190">
                                          <p:val>
                                            <p:fltVal val="0.4975"/>
                                          </p:val>
                                        </p:tav>
                                        <p:tav tm="48310">
                                          <p:val>
                                            <p:fltVal val="0.4993"/>
                                          </p:val>
                                        </p:tav>
                                        <p:tav tm="49440">
                                          <p:val>
                                            <p:fltVal val="0.4999"/>
                                          </p:val>
                                        </p:tav>
                                        <p:tav tm="50560">
                                          <p:val>
                                            <p:fltVal val="0.4999"/>
                                          </p:val>
                                        </p:tav>
                                        <p:tav tm="51690">
                                          <p:val>
                                            <p:fltVal val="0.4998"/>
                                          </p:val>
                                        </p:tav>
                                        <p:tav tm="52810">
                                          <p:val>
                                            <p:fltVal val="0.4988"/>
                                          </p:val>
                                        </p:tav>
                                        <p:tav tm="53930">
                                          <p:val>
                                            <p:fltVal val="0.4965"/>
                                          </p:val>
                                        </p:tav>
                                        <p:tav tm="55060">
                                          <p:val>
                                            <p:fltVal val="0.4921"/>
                                          </p:val>
                                        </p:tav>
                                        <p:tav tm="56180">
                                          <p:val>
                                            <p:fltVal val="0.485"/>
                                          </p:val>
                                        </p:tav>
                                        <p:tav tm="57300">
                                          <p:val>
                                            <p:fltVal val="0.4746"/>
                                          </p:val>
                                        </p:tav>
                                        <p:tav tm="58430">
                                          <p:val>
                                            <p:fltVal val="0.4603"/>
                                          </p:val>
                                        </p:tav>
                                        <p:tav tm="59550">
                                          <p:val>
                                            <p:fltVal val="0.4411"/>
                                          </p:val>
                                        </p:tav>
                                        <p:tav tm="60670">
                                          <p:val>
                                            <p:fltVal val="0.4169"/>
                                          </p:val>
                                        </p:tav>
                                        <p:tav tm="61800">
                                          <p:val>
                                            <p:fltVal val="0.3868"/>
                                          </p:val>
                                        </p:tav>
                                        <p:tav tm="62920">
                                          <p:val>
                                            <p:fltVal val="0.3499"/>
                                          </p:val>
                                        </p:tav>
                                        <p:tav tm="64040">
                                          <p:val>
                                            <p:fltVal val="0.306"/>
                                          </p:val>
                                        </p:tav>
                                        <p:tav tm="65170">
                                          <p:val>
                                            <p:fltVal val="0.2544"/>
                                          </p:val>
                                        </p:tav>
                                        <p:tav tm="66290">
                                          <p:val>
                                            <p:fltVal val="0.1981"/>
                                          </p:val>
                                        </p:tav>
                                        <p:tav tm="67420">
                                          <p:val>
                                            <p:fltVal val="0.1498"/>
                                          </p:val>
                                        </p:tav>
                                        <p:tav tm="68540">
                                          <p:val>
                                            <p:fltVal val="0.1087"/>
                                          </p:val>
                                        </p:tav>
                                        <p:tav tm="69660">
                                          <p:val>
                                            <p:fltVal val="0.0748"/>
                                          </p:val>
                                        </p:tav>
                                        <p:tav tm="70790">
                                          <p:val>
                                            <p:fltVal val="0.0473"/>
                                          </p:val>
                                        </p:tav>
                                        <p:tav tm="71910">
                                          <p:val>
                                            <p:fltVal val="0.0251"/>
                                          </p:val>
                                        </p:tav>
                                        <p:tav tm="73030">
                                          <p:val>
                                            <p:fltVal val="0.0082"/>
                                          </p:val>
                                        </p:tav>
                                        <p:tav tm="74160">
                                          <p:val>
                                            <p:fltVal val="-0.0044"/>
                                          </p:val>
                                        </p:tav>
                                        <p:tav tm="75280">
                                          <p:val>
                                            <p:fltVal val="-0.0134"/>
                                          </p:val>
                                        </p:tav>
                                        <p:tav tm="76400">
                                          <p:val>
                                            <p:fltVal val="-0.0192"/>
                                          </p:val>
                                        </p:tav>
                                        <p:tav tm="77530">
                                          <p:val>
                                            <p:fltVal val="-0.0227"/>
                                          </p:val>
                                        </p:tav>
                                        <p:tav tm="78650">
                                          <p:val>
                                            <p:fltVal val="-0.0244"/>
                                          </p:val>
                                        </p:tav>
                                        <p:tav tm="79780">
                                          <p:val>
                                            <p:fltVal val="-0.0249"/>
                                          </p:val>
                                        </p:tav>
                                        <p:tav tm="80900">
                                          <p:val>
                                            <p:fltVal val="-0.0249"/>
                                          </p:val>
                                        </p:tav>
                                        <p:tav tm="82020">
                                          <p:val>
                                            <p:fltVal val="-0.0244"/>
                                          </p:val>
                                        </p:tav>
                                        <p:tav tm="83150">
                                          <p:val>
                                            <p:fltVal val="-0.0219"/>
                                          </p:val>
                                        </p:tav>
                                        <p:tav tm="84270">
                                          <p:val>
                                            <p:fltVal val="-0.0156"/>
                                          </p:val>
                                        </p:tav>
                                        <p:tav tm="85390">
                                          <p:val>
                                            <p:fltVal val="-0.0039"/>
                                          </p:val>
                                        </p:tav>
                                        <p:tav tm="86520">
                                          <p:val>
                                            <p:fltVal val="0.0104"/>
                                          </p:val>
                                        </p:tav>
                                        <p:tav tm="87640">
                                          <p:val>
                                            <p:fltVal val="0.0192"/>
                                          </p:val>
                                        </p:tav>
                                        <p:tav tm="88760">
                                          <p:val>
                                            <p:fltVal val="0.0235"/>
                                          </p:val>
                                        </p:tav>
                                        <p:tav tm="89890">
                                          <p:val>
                                            <p:fltVal val="0.0248"/>
                                          </p:val>
                                        </p:tav>
                                        <p:tav tm="91010">
                                          <p:val>
                                            <p:fltVal val="0.0249"/>
                                          </p:val>
                                        </p:tav>
                                        <p:tav tm="92130">
                                          <p:val>
                                            <p:fltVal val="0.0247"/>
                                          </p:val>
                                        </p:tav>
                                        <p:tav tm="93260">
                                          <p:val>
                                            <p:fltVal val="0.0234"/>
                                          </p:val>
                                        </p:tav>
                                        <p:tav tm="94380">
                                          <p:val>
                                            <p:fltVal val="0.0202"/>
                                          </p:val>
                                        </p:tav>
                                        <p:tav tm="95510">
                                          <p:val>
                                            <p:fltVal val="0.0143"/>
                                          </p:val>
                                        </p:tav>
                                        <p:tav tm="96630">
                                          <p:val>
                                            <p:fltVal val="0.0071"/>
                                          </p:val>
                                        </p:tav>
                                        <p:tav tm="97750">
                                          <p:val>
                                            <p:fltVal val="0.0027"/>
                                          </p:val>
                                        </p:tav>
                                        <p:tav tm="98880">
                                          <p:val>
                                            <p:fltVal val="0.0007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0.9999"/>
                                          </p:val>
                                        </p:tav>
                                        <p:tav tm="2250">
                                          <p:val>
                                            <p:fltVal val="0.9994"/>
                                          </p:val>
                                        </p:tav>
                                        <p:tav tm="3370">
                                          <p:val>
                                            <p:fltVal val="0.9981"/>
                                          </p:val>
                                        </p:tav>
                                        <p:tav tm="4490">
                                          <p:val>
                                            <p:fltVal val="0.9955"/>
                                          </p:val>
                                        </p:tav>
                                        <p:tav tm="5620">
                                          <p:val>
                                            <p:fltVal val="0.9913"/>
                                          </p:val>
                                        </p:tav>
                                        <p:tav tm="6740">
                                          <p:val>
                                            <p:fltVal val="0.985"/>
                                          </p:val>
                                        </p:tav>
                                        <p:tav tm="7870">
                                          <p:val>
                                            <p:fltVal val="0.9763"/>
                                          </p:val>
                                        </p:tav>
                                        <p:tav tm="8990">
                                          <p:val>
                                            <p:fltVal val="0.9646"/>
                                          </p:val>
                                        </p:tav>
                                        <p:tav tm="10110">
                                          <p:val>
                                            <p:fltVal val="0.9497"/>
                                          </p:val>
                                        </p:tav>
                                        <p:tav tm="11240">
                                          <p:val>
                                            <p:fltVal val="0.9348"/>
                                          </p:val>
                                        </p:tav>
                                        <p:tav tm="12360">
                                          <p:val>
                                            <p:fltVal val="0.9232"/>
                                          </p:val>
                                        </p:tav>
                                        <p:tav tm="13480">
                                          <p:val>
                                            <p:fltVal val="0.9146"/>
                                          </p:val>
                                        </p:tav>
                                        <p:tav tm="14610">
                                          <p:val>
                                            <p:fltVal val="0.9084"/>
                                          </p:val>
                                        </p:tav>
                                        <p:tav tm="15730">
                                          <p:val>
                                            <p:fltVal val="0.9042"/>
                                          </p:val>
                                        </p:tav>
                                        <p:tav tm="16850">
                                          <p:val>
                                            <p:fltVal val="0.9017"/>
                                          </p:val>
                                        </p:tav>
                                        <p:tav tm="17980">
                                          <p:val>
                                            <p:fltVal val="0.9005"/>
                                          </p:val>
                                        </p:tav>
                                        <p:tav tm="19100">
                                          <p:val>
                                            <p:fltVal val="0.9"/>
                                          </p:val>
                                        </p:tav>
                                        <p:tav tm="20220">
                                          <p:val>
                                            <p:fltVal val="0.8999"/>
                                          </p:val>
                                        </p:tav>
                                        <p:tav tm="21350">
                                          <p:val>
                                            <p:fltVal val="0.9006"/>
                                          </p:val>
                                        </p:tav>
                                        <p:tav tm="22470">
                                          <p:val>
                                            <p:fltVal val="0.9046"/>
                                          </p:val>
                                        </p:tav>
                                        <p:tav tm="23600">
                                          <p:val>
                                            <p:fltVal val="0.9153"/>
                                          </p:val>
                                        </p:tav>
                                        <p:tav tm="24720">
                                          <p:val>
                                            <p:fltVal val="0.9362"/>
                                          </p:val>
                                        </p:tav>
                                        <p:tav tm="25840">
                                          <p:val>
                                            <p:fltVal val="0.9659"/>
                                          </p:val>
                                        </p:tav>
                                        <p:tav tm="26970">
                                          <p:val>
                                            <p:fltVal val="0.9858"/>
                                          </p:val>
                                        </p:tav>
                                        <p:tav tm="28090">
                                          <p:val>
                                            <p:fltVal val="0.9959"/>
                                          </p:val>
                                        </p:tav>
                                        <p:tav tm="29210">
                                          <p:val>
                                            <p:fltVal val="0.9995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0.9998"/>
                                          </p:val>
                                        </p:tav>
                                        <p:tav tm="68540">
                                          <p:val>
                                            <p:fltVal val="0.9987"/>
                                          </p:val>
                                        </p:tav>
                                        <p:tav tm="69660">
                                          <p:val>
                                            <p:fltVal val="0.9955"/>
                                          </p:val>
                                        </p:tav>
                                        <p:tav tm="70790">
                                          <p:val>
                                            <p:fltVal val="0.9888"/>
                                          </p:val>
                                        </p:tav>
                                        <p:tav tm="71910">
                                          <p:val>
                                            <p:fltVal val="0.9775"/>
                                          </p:val>
                                        </p:tav>
                                        <p:tav tm="73030">
                                          <p:val>
                                            <p:fltVal val="0.9605"/>
                                          </p:val>
                                        </p:tav>
                                        <p:tav tm="74160">
                                          <p:val>
                                            <p:fltVal val="0.9385"/>
                                          </p:val>
                                        </p:tav>
                                        <p:tav tm="75280">
                                          <p:val>
                                            <p:fltVal val="0.9217"/>
                                          </p:val>
                                        </p:tav>
                                        <p:tav tm="76400">
                                          <p:val>
                                            <p:fltVal val="0.9107"/>
                                          </p:val>
                                        </p:tav>
                                        <p:tav tm="77530">
                                          <p:val>
                                            <p:fltVal val="0.9042"/>
                                          </p:val>
                                        </p:tav>
                                        <p:tav tm="78650">
                                          <p:val>
                                            <p:fltVal val="0.901"/>
                                          </p:val>
                                        </p:tav>
                                        <p:tav tm="79780">
                                          <p:val>
                                            <p:fltVal val="0.9"/>
                                          </p:val>
                                        </p:tav>
                                        <p:tav tm="80900">
                                          <p:val>
                                            <p:fltVal val="0.9"/>
                                          </p:val>
                                        </p:tav>
                                        <p:tav tm="82020">
                                          <p:val>
                                            <p:fltVal val="0.901"/>
                                          </p:val>
                                        </p:tav>
                                        <p:tav tm="83150">
                                          <p:val>
                                            <p:fltVal val="0.9061"/>
                                          </p:val>
                                        </p:tav>
                                        <p:tav tm="84270">
                                          <p:val>
                                            <p:fltVal val="0.9186"/>
                                          </p:val>
                                        </p:tav>
                                        <p:tav tm="85390">
                                          <p:val>
                                            <p:fltVal val="0.942"/>
                                          </p:val>
                                        </p:tav>
                                        <p:tav tm="86520">
                                          <p:val>
                                            <p:fltVal val="0.9709"/>
                                          </p:val>
                                        </p:tav>
                                        <p:tav tm="87640">
                                          <p:val>
                                            <p:fltVal val="0.9885"/>
                                          </p:val>
                                        </p:tav>
                                        <p:tav tm="88760">
                                          <p:val>
                                            <p:fltVal val="0.997"/>
                                          </p:val>
                                        </p:tav>
                                        <p:tav tm="89890">
                                          <p:val>
                                            <p:fltVal val="0.9997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1"/>
                                          </p:val>
                                        </p:tav>
                                        <p:tav tm="1120">
                                          <p:val>
                                            <p:fltVal val="1"/>
                                          </p:val>
                                        </p:tav>
                                        <p:tav tm="2250">
                                          <p:val>
                                            <p:fltVal val="1.0002"/>
                                          </p:val>
                                        </p:tav>
                                        <p:tav tm="3370">
                                          <p:val>
                                            <p:fltVal val="1.0009"/>
                                          </p:val>
                                        </p:tav>
                                        <p:tav tm="4490">
                                          <p:val>
                                            <p:fltVal val="1.0023"/>
                                          </p:val>
                                        </p:tav>
                                        <p:tav tm="5620">
                                          <p:val>
                                            <p:fltVal val="1.0046"/>
                                          </p:val>
                                        </p:tav>
                                        <p:tav tm="6740">
                                          <p:val>
                                            <p:fltVal val="1.008"/>
                                          </p:val>
                                        </p:tav>
                                        <p:tav tm="7870">
                                          <p:val>
                                            <p:fltVal val="1.0127"/>
                                          </p:val>
                                        </p:tav>
                                        <p:tav tm="8990">
                                          <p:val>
                                            <p:fltVal val="1.019"/>
                                          </p:val>
                                        </p:tav>
                                        <p:tav tm="10110">
                                          <p:val>
                                            <p:fltVal val="1.0271"/>
                                          </p:val>
                                        </p:tav>
                                        <p:tav tm="11240">
                                          <p:val>
                                            <p:fltVal val="1.0351"/>
                                          </p:val>
                                        </p:tav>
                                        <p:tav tm="12360">
                                          <p:val>
                                            <p:fltVal val="1.0414"/>
                                          </p:val>
                                        </p:tav>
                                        <p:tav tm="13480">
                                          <p:val>
                                            <p:fltVal val="1.046"/>
                                          </p:val>
                                        </p:tav>
                                        <p:tav tm="14610">
                                          <p:val>
                                            <p:fltVal val="1.0494"/>
                                          </p:val>
                                        </p:tav>
                                        <p:tav tm="15730">
                                          <p:val>
                                            <p:fltVal val="1.0516"/>
                                          </p:val>
                                        </p:tav>
                                        <p:tav tm="16850">
                                          <p:val>
                                            <p:fltVal val="1.053"/>
                                          </p:val>
                                        </p:tav>
                                        <p:tav tm="17980">
                                          <p:val>
                                            <p:fltVal val="1.0537"/>
                                          </p:val>
                                        </p:tav>
                                        <p:tav tm="19100">
                                          <p:val>
                                            <p:fltVal val="1.0539"/>
                                          </p:val>
                                        </p:tav>
                                        <p:tav tm="20220">
                                          <p:val>
                                            <p:fltVal val="1.054"/>
                                          </p:val>
                                        </p:tav>
                                        <p:tav tm="21350">
                                          <p:val>
                                            <p:fltVal val="1.0536"/>
                                          </p:val>
                                        </p:tav>
                                        <p:tav tm="22470">
                                          <p:val>
                                            <p:fltVal val="1.0515"/>
                                          </p:val>
                                        </p:tav>
                                        <p:tav tm="23600">
                                          <p:val>
                                            <p:fltVal val="1.0457"/>
                                          </p:val>
                                        </p:tav>
                                        <p:tav tm="24720">
                                          <p:val>
                                            <p:fltVal val="1.0344"/>
                                          </p:val>
                                        </p:tav>
                                        <p:tav tm="25840">
                                          <p:val>
                                            <p:fltVal val="1.0183"/>
                                          </p:val>
                                        </p:tav>
                                        <p:tav tm="26970">
                                          <p:val>
                                            <p:fltVal val="1.0076"/>
                                          </p:val>
                                        </p:tav>
                                        <p:tav tm="28090">
                                          <p:val>
                                            <p:fltVal val="1.0021"/>
                                          </p:val>
                                        </p:tav>
                                        <p:tav tm="29210">
                                          <p:val>
                                            <p:fltVal val="1.0002"/>
                                          </p:val>
                                        </p:tav>
                                        <p:tav tm="30340">
                                          <p:val>
                                            <p:fltVal val="1"/>
                                          </p:val>
                                        </p:tav>
                                        <p:tav tm="31460">
                                          <p:val>
                                            <p:fltVal val="1"/>
                                          </p:val>
                                        </p:tav>
                                        <p:tav tm="32580">
                                          <p:val>
                                            <p:fltVal val="1"/>
                                          </p:val>
                                        </p:tav>
                                        <p:tav tm="33710">
                                          <p:val>
                                            <p:fltVal val="1"/>
                                          </p:val>
                                        </p:tav>
                                        <p:tav tm="34830">
                                          <p:val>
                                            <p:fltVal val="1"/>
                                          </p:val>
                                        </p:tav>
                                        <p:tav tm="35960">
                                          <p:val>
                                            <p:fltVal val="1"/>
                                          </p:val>
                                        </p:tav>
                                        <p:tav tm="37080">
                                          <p:val>
                                            <p:fltVal val="1"/>
                                          </p:val>
                                        </p:tav>
                                        <p:tav tm="38200">
                                          <p:val>
                                            <p:fltVal val="1"/>
                                          </p:val>
                                        </p:tav>
                                        <p:tav tm="39330">
                                          <p:val>
                                            <p:fltVal val="1"/>
                                          </p:val>
                                        </p:tav>
                                        <p:tav tm="40450">
                                          <p:val>
                                            <p:fltVal val="1"/>
                                          </p:val>
                                        </p:tav>
                                        <p:tav tm="41570">
                                          <p:val>
                                            <p:fltVal val="1"/>
                                          </p:val>
                                        </p:tav>
                                        <p:tav tm="42700">
                                          <p:val>
                                            <p:fltVal val="1"/>
                                          </p:val>
                                        </p:tav>
                                        <p:tav tm="43820">
                                          <p:val>
                                            <p:fltVal val="1"/>
                                          </p:val>
                                        </p:tav>
                                        <p:tav tm="44940">
                                          <p:val>
                                            <p:fltVal val="1"/>
                                          </p:val>
                                        </p:tav>
                                        <p:tav tm="46070">
                                          <p:val>
                                            <p:fltVal val="1"/>
                                          </p:val>
                                        </p:tav>
                                        <p:tav tm="47190">
                                          <p:val>
                                            <p:fltVal val="1"/>
                                          </p:val>
                                        </p:tav>
                                        <p:tav tm="48310">
                                          <p:val>
                                            <p:fltVal val="1"/>
                                          </p:val>
                                        </p:tav>
                                        <p:tav tm="49440">
                                          <p:val>
                                            <p:fltVal val="1"/>
                                          </p:val>
                                        </p:tav>
                                        <p:tav tm="50560">
                                          <p:val>
                                            <p:fltVal val="1"/>
                                          </p:val>
                                        </p:tav>
                                        <p:tav tm="51690">
                                          <p:val>
                                            <p:fltVal val="1"/>
                                          </p:val>
                                        </p:tav>
                                        <p:tav tm="52810">
                                          <p:val>
                                            <p:fltVal val="1"/>
                                          </p:val>
                                        </p:tav>
                                        <p:tav tm="53930">
                                          <p:val>
                                            <p:fltVal val="1"/>
                                          </p:val>
                                        </p:tav>
                                        <p:tav tm="55060">
                                          <p:val>
                                            <p:fltVal val="1"/>
                                          </p:val>
                                        </p:tav>
                                        <p:tav tm="56180">
                                          <p:val>
                                            <p:fltVal val="1"/>
                                          </p:val>
                                        </p:tav>
                                        <p:tav tm="57300">
                                          <p:val>
                                            <p:fltVal val="1"/>
                                          </p:val>
                                        </p:tav>
                                        <p:tav tm="58430">
                                          <p:val>
                                            <p:fltVal val="1"/>
                                          </p:val>
                                        </p:tav>
                                        <p:tav tm="59550">
                                          <p:val>
                                            <p:fltVal val="1"/>
                                          </p:val>
                                        </p:tav>
                                        <p:tav tm="60670">
                                          <p:val>
                                            <p:fltVal val="1"/>
                                          </p:val>
                                        </p:tav>
                                        <p:tav tm="61800">
                                          <p:val>
                                            <p:fltVal val="1"/>
                                          </p:val>
                                        </p:tav>
                                        <p:tav tm="62920">
                                          <p:val>
                                            <p:fltVal val="1"/>
                                          </p:val>
                                        </p:tav>
                                        <p:tav tm="64040">
                                          <p:val>
                                            <p:fltVal val="1"/>
                                          </p:val>
                                        </p:tav>
                                        <p:tav tm="65170">
                                          <p:val>
                                            <p:fltVal val="1"/>
                                          </p:val>
                                        </p:tav>
                                        <p:tav tm="66290">
                                          <p:val>
                                            <p:fltVal val="1"/>
                                          </p:val>
                                        </p:tav>
                                        <p:tav tm="67420">
                                          <p:val>
                                            <p:fltVal val="1"/>
                                          </p:val>
                                        </p:tav>
                                        <p:tav tm="68540">
                                          <p:val>
                                            <p:fltVal val="1.0006"/>
                                          </p:val>
                                        </p:tav>
                                        <p:tav tm="69660">
                                          <p:val>
                                            <p:fltVal val="1.0024"/>
                                          </p:val>
                                        </p:tav>
                                        <p:tav tm="70790">
                                          <p:val>
                                            <p:fltVal val="1.006"/>
                                          </p:val>
                                        </p:tav>
                                        <p:tav tm="71910">
                                          <p:val>
                                            <p:fltVal val="1.0121"/>
                                          </p:val>
                                        </p:tav>
                                        <p:tav tm="73030">
                                          <p:val>
                                            <p:fltVal val="1.0213"/>
                                          </p:val>
                                        </p:tav>
                                        <p:tav tm="74160">
                                          <p:val>
                                            <p:fltVal val="1.0331"/>
                                          </p:val>
                                        </p:tav>
                                        <p:tav tm="75280">
                                          <p:val>
                                            <p:fltVal val="1.0422"/>
                                          </p:val>
                                        </p:tav>
                                        <p:tav tm="76400">
                                          <p:val>
                                            <p:fltVal val="1.0482"/>
                                          </p:val>
                                        </p:tav>
                                        <p:tav tm="77530">
                                          <p:val>
                                            <p:fltVal val="1.0516"/>
                                          </p:val>
                                        </p:tav>
                                        <p:tav tm="78650">
                                          <p:val>
                                            <p:fltVal val="1.0534"/>
                                          </p:val>
                                        </p:tav>
                                        <p:tav tm="79780">
                                          <p:val>
                                            <p:fltVal val="1.0539"/>
                                          </p:val>
                                        </p:tav>
                                        <p:tav tm="80900">
                                          <p:val>
                                            <p:fltVal val="1.0539"/>
                                          </p:val>
                                        </p:tav>
                                        <p:tav tm="82020">
                                          <p:val>
                                            <p:fltVal val="1.0534"/>
                                          </p:val>
                                        </p:tav>
                                        <p:tav tm="83150">
                                          <p:val>
                                            <p:fltVal val="1.0506"/>
                                          </p:val>
                                        </p:tav>
                                        <p:tav tm="84270">
                                          <p:val>
                                            <p:fltVal val="1.0439"/>
                                          </p:val>
                                        </p:tav>
                                        <p:tav tm="85390">
                                          <p:val>
                                            <p:fltVal val="1.0312"/>
                                          </p:val>
                                        </p:tav>
                                        <p:tav tm="86520">
                                          <p:val>
                                            <p:fltVal val="1.0156"/>
                                          </p:val>
                                        </p:tav>
                                        <p:tav tm="87640">
                                          <p:val>
                                            <p:fltVal val="1.0061"/>
                                          </p:val>
                                        </p:tav>
                                        <p:tav tm="88760">
                                          <p:val>
                                            <p:fltVal val="1.0015"/>
                                          </p:val>
                                        </p:tav>
                                        <p:tav tm="89890">
                                          <p:val>
                                            <p:fltVal val="1.0001"/>
                                          </p:val>
                                        </p:tav>
                                        <p:tav tm="91010">
                                          <p:val>
                                            <p:fltVal val="1"/>
                                          </p:val>
                                        </p:tav>
                                        <p:tav tm="92130">
                                          <p:val>
                                            <p:fltVal val="1"/>
                                          </p:val>
                                        </p:tav>
                                        <p:tav tm="93260">
                                          <p:val>
                                            <p:fltVal val="1"/>
                                          </p:val>
                                        </p:tav>
                                        <p:tav tm="94380">
                                          <p:val>
                                            <p:fltVal val="1"/>
                                          </p:val>
                                        </p:tav>
                                        <p:tav tm="95510">
                                          <p:val>
                                            <p:fltVal val="1"/>
                                          </p:val>
                                        </p:tav>
                                        <p:tav tm="96630">
                                          <p:val>
                                            <p:fltVal val="1"/>
                                          </p:val>
                                        </p:tav>
                                        <p:tav tm="97750">
                                          <p:val>
                                            <p:fltVal val="1"/>
                                          </p:val>
                                        </p:tav>
                                        <p:tav tm="98880">
                                          <p:val>
                                            <p:fltVal val="1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7" presetClass="emph" presetSubtype="128" accel="10000" decel="10000" fill="hold" nodeType="clickEffect">
                                  <p:stCondLst>
                                    <p:cond delay="700"/>
                                  </p:stCondLst>
                                  <p:childTnLst>
                                    <p:animRot by="21600000">
                                      <p:cBhvr>
                                        <p:cTn id="14" dur="94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0" presetClass="entr" presetSubtype="1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sum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20"/>
                                          </p:val>
                                        </p:tav>
                                        <p:tav tm="3330">
                                          <p:val>
                                            <p:fltVal val="-19.9349"/>
                                          </p:val>
                                        </p:tav>
                                        <p:tav tm="6660">
                                          <p:val>
                                            <p:fltVal val="-19.7456"/>
                                          </p:val>
                                        </p:tav>
                                        <p:tav tm="9990">
                                          <p:val>
                                            <p:fltVal val="-19.441"/>
                                          </p:val>
                                        </p:tav>
                                        <p:tav tm="13320">
                                          <p:val>
                                            <p:fltVal val="-19.0299"/>
                                          </p:val>
                                        </p:tav>
                                        <p:tav tm="16650">
                                          <p:val>
                                            <p:fltVal val="-18.5212"/>
                                          </p:val>
                                        </p:tav>
                                        <p:tav tm="19970">
                                          <p:val>
                                            <p:fltVal val="-17.9257"/>
                                          </p:val>
                                        </p:tav>
                                        <p:tav tm="23290">
                                          <p:val>
                                            <p:fltVal val="-17.2507"/>
                                          </p:val>
                                        </p:tav>
                                        <p:tav tm="26620">
                                          <p:val>
                                            <p:fltVal val="-16.5027"/>
                                          </p:val>
                                        </p:tav>
                                        <p:tav tm="29950">
                                          <p:val>
                                            <p:fltVal val="-15.6925"/>
                                          </p:val>
                                        </p:tav>
                                        <p:tav tm="33280">
                                          <p:val>
                                            <p:fltVal val="-14.829"/>
                                          </p:val>
                                        </p:tav>
                                        <p:tav tm="36610">
                                          <p:val>
                                            <p:fltVal val="-13.9209"/>
                                          </p:val>
                                        </p:tav>
                                        <p:tav tm="39940">
                                          <p:val>
                                            <p:fltVal val="-12.9772"/>
                                          </p:val>
                                        </p:tav>
                                        <p:tav tm="43270">
                                          <p:val>
                                            <p:fltVal val="-12.0068"/>
                                          </p:val>
                                        </p:tav>
                                        <p:tav tm="46600">
                                          <p:val>
                                            <p:fltVal val="-11.0184"/>
                                          </p:val>
                                        </p:tav>
                                        <p:tav tm="49930">
                                          <p:val>
                                            <p:fltVal val="-10.0209"/>
                                          </p:val>
                                        </p:tav>
                                        <p:tav tm="53250">
                                          <p:val>
                                            <p:fltVal val="-9.0263"/>
                                          </p:val>
                                        </p:tav>
                                        <p:tav tm="56580">
                                          <p:val>
                                            <p:fltVal val="-8.0373"/>
                                          </p:val>
                                        </p:tav>
                                        <p:tav tm="59900">
                                          <p:val>
                                            <p:fltVal val="-7.0688"/>
                                          </p:val>
                                        </p:tav>
                                        <p:tav tm="63220">
                                          <p:val>
                                            <p:fltVal val="-6.1264"/>
                                          </p:val>
                                        </p:tav>
                                        <p:tav tm="66540">
                                          <p:val>
                                            <p:fltVal val="-5.2189"/>
                                          </p:val>
                                        </p:tav>
                                        <p:tav tm="69870">
                                          <p:val>
                                            <p:fltVal val="-4.3528"/>
                                          </p:val>
                                        </p:tav>
                                        <p:tav tm="73190">
                                          <p:val>
                                            <p:fltVal val="-3.5418"/>
                                          </p:val>
                                        </p:tav>
                                        <p:tav tm="76510">
                                          <p:val>
                                            <p:fltVal val="-2.7922"/>
                                          </p:val>
                                        </p:tav>
                                        <p:tav tm="79830">
                                          <p:val>
                                            <p:fltVal val="-2.1127"/>
                                          </p:val>
                                        </p:tav>
                                        <p:tav tm="83160">
                                          <p:val>
                                            <p:fltVal val="-1.5104"/>
                                          </p:val>
                                        </p:tav>
                                        <p:tav tm="86480">
                                          <p:val>
                                            <p:fltVal val="-0.9978"/>
                                          </p:val>
                                        </p:tav>
                                        <p:tav tm="89800">
                                          <p:val>
                                            <p:fltVal val="-0.5817"/>
                                          </p:val>
                                        </p:tav>
                                        <p:tav tm="93120">
                                          <p:val>
                                            <p:fltVal val="-0.2709"/>
                                          </p:val>
                                        </p:tav>
                                        <p:tav tm="96450">
                                          <p:val>
                                            <p:fltVal val="-0.0738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3d.object.scale.x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3d.object.scale.y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mult"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3d.object.scale.z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8"/>
                                          </p:val>
                                        </p:tav>
                                        <p:tav tm="3330">
                                          <p:val>
                                            <p:fltVal val="0.8104"/>
                                          </p:val>
                                        </p:tav>
                                        <p:tav tm="6660">
                                          <p:val>
                                            <p:fltVal val="0.8208"/>
                                          </p:val>
                                        </p:tav>
                                        <p:tav tm="9990">
                                          <p:val>
                                            <p:fltVal val="0.8312"/>
                                          </p:val>
                                        </p:tav>
                                        <p:tav tm="13320">
                                          <p:val>
                                            <p:fltVal val="0.8415"/>
                                          </p:val>
                                        </p:tav>
                                        <p:tav tm="16650">
                                          <p:val>
                                            <p:fltVal val="0.8517"/>
                                          </p:val>
                                        </p:tav>
                                        <p:tav tm="19970">
                                          <p:val>
                                            <p:fltVal val="0.8617"/>
                                          </p:val>
                                        </p:tav>
                                        <p:tav tm="23290">
                                          <p:val>
                                            <p:fltVal val="0.8715"/>
                                          </p:val>
                                        </p:tav>
                                        <p:tav tm="26620">
                                          <p:val>
                                            <p:fltVal val="0.8812"/>
                                          </p:val>
                                        </p:tav>
                                        <p:tav tm="29950">
                                          <p:val>
                                            <p:fltVal val="0.8906"/>
                                          </p:val>
                                        </p:tav>
                                        <p:tav tm="33280">
                                          <p:val>
                                            <p:fltVal val="0.8998"/>
                                          </p:val>
                                        </p:tav>
                                        <p:tav tm="36610">
                                          <p:val>
                                            <p:fltVal val="0.9087"/>
                                          </p:val>
                                        </p:tav>
                                        <p:tav tm="39940">
                                          <p:val>
                                            <p:fltVal val="0.9174"/>
                                          </p:val>
                                        </p:tav>
                                        <p:tav tm="43270">
                                          <p:val>
                                            <p:fltVal val="0.9257"/>
                                          </p:val>
                                        </p:tav>
                                        <p:tav tm="46600">
                                          <p:val>
                                            <p:fltVal val="0.9336"/>
                                          </p:val>
                                        </p:tav>
                                        <p:tav tm="49930">
                                          <p:val>
                                            <p:fltVal val="0.9412"/>
                                          </p:val>
                                        </p:tav>
                                        <p:tav tm="53250">
                                          <p:val>
                                            <p:fltVal val="0.9484"/>
                                          </p:val>
                                        </p:tav>
                                        <p:tav tm="56580">
                                          <p:val>
                                            <p:fltVal val="0.9552"/>
                                          </p:val>
                                        </p:tav>
                                        <p:tav tm="59900">
                                          <p:val>
                                            <p:fltVal val="0.9616"/>
                                          </p:val>
                                        </p:tav>
                                        <p:tav tm="63220">
                                          <p:val>
                                            <p:fltVal val="0.9675"/>
                                          </p:val>
                                        </p:tav>
                                        <p:tav tm="66540">
                                          <p:val>
                                            <p:fltVal val="0.973"/>
                                          </p:val>
                                        </p:tav>
                                        <p:tav tm="69870">
                                          <p:val>
                                            <p:fltVal val="0.978"/>
                                          </p:val>
                                        </p:tav>
                                        <p:tav tm="73190">
                                          <p:val>
                                            <p:fltVal val="0.9825"/>
                                          </p:val>
                                        </p:tav>
                                        <p:tav tm="76510">
                                          <p:val>
                                            <p:fltVal val="0.9865"/>
                                          </p:val>
                                        </p:tav>
                                        <p:tav tm="79830">
                                          <p:val>
                                            <p:fltVal val="0.99"/>
                                          </p:val>
                                        </p:tav>
                                        <p:tav tm="83160">
                                          <p:val>
                                            <p:fltVal val="0.993"/>
                                          </p:val>
                                        </p:tav>
                                        <p:tav tm="86480">
                                          <p:val>
                                            <p:fltVal val="0.9955"/>
                                          </p:val>
                                        </p:tav>
                                        <p:tav tm="89800">
                                          <p:val>
                                            <p:fltVal val="0.9974"/>
                                          </p:val>
                                        </p:tav>
                                        <p:tav tm="93120">
                                          <p:val>
                                            <p:fltVal val="0.9988"/>
                                          </p:val>
                                        </p:tav>
                                        <p:tav tm="96450">
                                          <p:val>
                                            <p:fltVal val="0.9996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 hidden="1">
            <a:extLst>
              <a:ext uri="{FF2B5EF4-FFF2-40B4-BE49-F238E27FC236}">
                <a16:creationId xmlns:a16="http://schemas.microsoft.com/office/drawing/2014/main" id="{877A1CAF-04A5-4F76-98C7-A979D3C847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"/>
              <a:t>Слайд 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1A3EA15B-B5E4-E4F9-A7FA-A243F7267DEF}"/>
              </a:ext>
            </a:extLst>
          </p:cNvPr>
          <p:cNvSpPr txBox="1"/>
          <p:nvPr/>
        </p:nvSpPr>
        <p:spPr>
          <a:xfrm>
            <a:off x="190500" y="300722"/>
            <a:ext cx="613410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3200" b="0" i="0" dirty="0" err="1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Щоб</a:t>
            </a:r>
            <a:r>
              <a:rPr lang="ru-RU" sz="3200" b="0" i="0" dirty="0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3200" b="0" i="0" dirty="0" err="1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утворити</a:t>
            </a:r>
            <a:r>
              <a:rPr lang="ru-RU" sz="3200" b="0" i="0" dirty="0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3200" b="0" i="0" dirty="0" err="1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запитання</a:t>
            </a:r>
            <a:r>
              <a:rPr lang="ru-RU" sz="3200" b="0" i="0" dirty="0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, </a:t>
            </a:r>
            <a:r>
              <a:rPr lang="ru-RU" sz="3200" b="0" i="0" dirty="0" err="1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використовуємо</a:t>
            </a:r>
            <a:r>
              <a:rPr lang="ru-RU" sz="3200" b="0" i="0" dirty="0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3200" b="0" i="0" dirty="0" err="1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допоміжне</a:t>
            </a:r>
            <a:r>
              <a:rPr lang="ru-RU" sz="3200" b="0" i="0" dirty="0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3200" b="0" i="0" dirty="0" err="1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дієслово</a:t>
            </a:r>
            <a:r>
              <a:rPr lang="ru-RU" sz="3200" b="0" i="0" dirty="0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 </a:t>
            </a:r>
            <a:r>
              <a:rPr lang="ru-RU" sz="3200" b="0" i="0" dirty="0" err="1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did</a:t>
            </a:r>
            <a:r>
              <a:rPr lang="ru-RU" sz="3200" b="0" i="0" dirty="0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 перед </a:t>
            </a:r>
            <a:r>
              <a:rPr lang="ru-RU" sz="3200" b="0" i="0" dirty="0" err="1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підметом</a:t>
            </a:r>
            <a:r>
              <a:rPr lang="ru-RU" sz="3200" b="0" i="0" dirty="0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 і </a:t>
            </a:r>
            <a:r>
              <a:rPr lang="ru-RU" sz="3200" b="0" i="0" dirty="0" err="1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основну</a:t>
            </a:r>
            <a:r>
              <a:rPr lang="ru-RU" sz="3200" b="0" i="0" dirty="0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 форму </a:t>
            </a:r>
            <a:r>
              <a:rPr lang="ru-RU" sz="3200" b="0" i="0" dirty="0" err="1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дієслова</a:t>
            </a:r>
            <a:r>
              <a:rPr lang="ru-RU" sz="3200" b="0" i="0" dirty="0">
                <a:solidFill>
                  <a:srgbClr val="FFFF00"/>
                </a:solidFill>
                <a:effectLst/>
                <a:latin typeface="Arial Black" panose="020B0A04020102020204" pitchFamily="34" charset="0"/>
              </a:rPr>
              <a:t>:</a:t>
            </a:r>
            <a:endParaRPr lang="en-US" sz="3200" b="0" i="0" dirty="0">
              <a:solidFill>
                <a:srgbClr val="FFFF00"/>
              </a:solidFill>
              <a:effectLst/>
              <a:latin typeface="Arial Black" panose="020B0A04020102020204" pitchFamily="34" charset="0"/>
            </a:endParaRPr>
          </a:p>
          <a:p>
            <a:r>
              <a:rPr lang="en-US" sz="4800" b="1" i="0" dirty="0">
                <a:solidFill>
                  <a:schemeClr val="bg1">
                    <a:lumMod val="95000"/>
                  </a:schemeClr>
                </a:solidFill>
                <a:effectLst/>
              </a:rPr>
              <a:t>Did you visit London?</a:t>
            </a:r>
            <a:endParaRPr lang="en-US" sz="4800" b="1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  <a:p>
            <a:r>
              <a:rPr lang="en-US" sz="4800" b="1" i="0" dirty="0">
                <a:solidFill>
                  <a:schemeClr val="bg1">
                    <a:lumMod val="95000"/>
                  </a:schemeClr>
                </a:solidFill>
                <a:effectLst/>
              </a:rPr>
              <a:t>Did they play football?</a:t>
            </a:r>
            <a:endParaRPr lang="uk-UA" sz="4800" b="1" dirty="0">
              <a:solidFill>
                <a:schemeClr val="bg1">
                  <a:lumMod val="9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4098" name="Picture 2" descr="15 Interesting Facts About London - Study in UK">
            <a:extLst>
              <a:ext uri="{FF2B5EF4-FFF2-40B4-BE49-F238E27FC236}">
                <a16:creationId xmlns:a16="http://schemas.microsoft.com/office/drawing/2014/main" id="{1648DCA5-671B-C02A-1467-E7EC0327B1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076952">
            <a:off x="8254712" y="866633"/>
            <a:ext cx="3676650" cy="2512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Переглянути вихідне зображення">
            <a:extLst>
              <a:ext uri="{FF2B5EF4-FFF2-40B4-BE49-F238E27FC236}">
                <a16:creationId xmlns:a16="http://schemas.microsoft.com/office/drawing/2014/main" id="{9AB8E64D-2CB5-51B2-2018-55E44933FF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81276">
            <a:off x="1328171" y="4443991"/>
            <a:ext cx="4206863" cy="23359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57793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40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 hidden="1">
            <a:extLst>
              <a:ext uri="{FF2B5EF4-FFF2-40B4-BE49-F238E27FC236}">
                <a16:creationId xmlns:a16="http://schemas.microsoft.com/office/drawing/2014/main" id="{3992501F-81C7-4E97-B2FC-2D25F36FA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"/>
              <a:t>Слайд 6</a:t>
            </a:r>
          </a:p>
        </p:txBody>
      </p:sp>
      <p:sp>
        <p:nvSpPr>
          <p:cNvPr id="210" name="TextBox 209">
            <a:extLst>
              <a:ext uri="{FF2B5EF4-FFF2-40B4-BE49-F238E27FC236}">
                <a16:creationId xmlns:a16="http://schemas.microsoft.com/office/drawing/2014/main" id="{CDBF5BAD-4693-183F-0FC2-B431E9141801}"/>
              </a:ext>
            </a:extLst>
          </p:cNvPr>
          <p:cNvSpPr txBox="1"/>
          <p:nvPr/>
        </p:nvSpPr>
        <p:spPr>
          <a:xfrm>
            <a:off x="257175" y="301138"/>
            <a:ext cx="6315075" cy="62478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40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Для </a:t>
            </a:r>
            <a:r>
              <a:rPr lang="ru-RU" sz="4000" b="1" i="0" dirty="0" err="1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заперечень</a:t>
            </a:r>
            <a:r>
              <a:rPr lang="ru-RU" sz="40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ru-RU" sz="4000" b="1" i="0" dirty="0" err="1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використовуємо</a:t>
            </a:r>
            <a:r>
              <a:rPr lang="ru-RU" sz="40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ru-RU" sz="4000" b="1" i="0" dirty="0" err="1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didn’t</a:t>
            </a:r>
            <a:r>
              <a:rPr lang="ru-RU" sz="40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 </a:t>
            </a:r>
            <a:endParaRPr lang="en-US" sz="4000" b="1" i="0" dirty="0">
              <a:solidFill>
                <a:schemeClr val="accent4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ru-RU" sz="40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(</a:t>
            </a:r>
            <a:r>
              <a:rPr lang="ru-RU" sz="4000" b="1" i="0" dirty="0" err="1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did</a:t>
            </a:r>
            <a:r>
              <a:rPr lang="ru-RU" sz="40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ru-RU" sz="4000" b="1" i="0" dirty="0" err="1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not</a:t>
            </a:r>
            <a:r>
              <a:rPr lang="ru-RU" sz="40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) перед основною формою </a:t>
            </a:r>
            <a:r>
              <a:rPr lang="ru-RU" sz="4000" b="1" i="0" dirty="0" err="1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дієслова</a:t>
            </a:r>
            <a:r>
              <a:rPr lang="ru-RU" sz="4000" b="1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:</a:t>
            </a:r>
            <a:endParaRPr lang="en-US" sz="4000" b="1" i="0" dirty="0">
              <a:solidFill>
                <a:schemeClr val="accent4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en-US" sz="4000" b="1" i="0" dirty="0">
                <a:solidFill>
                  <a:srgbClr val="C00000"/>
                </a:solidFill>
                <a:effectLst/>
              </a:rPr>
              <a:t>I didn't like the movie.</a:t>
            </a:r>
          </a:p>
          <a:p>
            <a:r>
              <a:rPr lang="en-US" sz="4000" b="1" i="0" dirty="0">
                <a:solidFill>
                  <a:srgbClr val="C00000"/>
                </a:solidFill>
                <a:effectLst/>
              </a:rPr>
              <a:t>(</a:t>
            </a:r>
            <a:r>
              <a:rPr lang="en-US" sz="4000" b="1" i="0" dirty="0" err="1">
                <a:solidFill>
                  <a:srgbClr val="C00000"/>
                </a:solidFill>
                <a:effectLst/>
              </a:rPr>
              <a:t>Мені</a:t>
            </a:r>
            <a:r>
              <a:rPr lang="en-US" sz="4000" b="1" i="0" dirty="0">
                <a:solidFill>
                  <a:srgbClr val="C00000"/>
                </a:solidFill>
                <a:effectLst/>
              </a:rPr>
              <a:t> </a:t>
            </a:r>
            <a:r>
              <a:rPr lang="en-US" sz="4000" b="1" i="0" dirty="0" err="1">
                <a:solidFill>
                  <a:srgbClr val="C00000"/>
                </a:solidFill>
                <a:effectLst/>
              </a:rPr>
              <a:t>не</a:t>
            </a:r>
            <a:r>
              <a:rPr lang="en-US" sz="4000" b="1" i="0" dirty="0">
                <a:solidFill>
                  <a:srgbClr val="C00000"/>
                </a:solidFill>
                <a:effectLst/>
              </a:rPr>
              <a:t> </a:t>
            </a:r>
            <a:r>
              <a:rPr lang="en-US" sz="4000" b="1" i="0" dirty="0" err="1">
                <a:solidFill>
                  <a:srgbClr val="C00000"/>
                </a:solidFill>
                <a:effectLst/>
              </a:rPr>
              <a:t>сподобався</a:t>
            </a:r>
            <a:r>
              <a:rPr lang="en-US" sz="4000" b="1" i="0" dirty="0">
                <a:solidFill>
                  <a:srgbClr val="C00000"/>
                </a:solidFill>
                <a:effectLst/>
              </a:rPr>
              <a:t> </a:t>
            </a:r>
            <a:r>
              <a:rPr lang="en-US" sz="4000" b="1" i="0" dirty="0" err="1">
                <a:solidFill>
                  <a:srgbClr val="C00000"/>
                </a:solidFill>
                <a:effectLst/>
              </a:rPr>
              <a:t>фільм</a:t>
            </a:r>
            <a:r>
              <a:rPr lang="en-US" sz="4000" b="1" i="0" dirty="0">
                <a:solidFill>
                  <a:srgbClr val="C00000"/>
                </a:solidFill>
                <a:effectLst/>
              </a:rPr>
              <a:t>)</a:t>
            </a:r>
          </a:p>
          <a:p>
            <a:r>
              <a:rPr lang="en-US" sz="4000" b="1" i="0" dirty="0">
                <a:solidFill>
                  <a:srgbClr val="C00000"/>
                </a:solidFill>
                <a:effectLst/>
              </a:rPr>
              <a:t>She didn't go to the party.</a:t>
            </a:r>
          </a:p>
          <a:p>
            <a:endParaRPr lang="en-US" sz="4000" b="1" i="0" dirty="0">
              <a:solidFill>
                <a:srgbClr val="C00000"/>
              </a:solidFill>
              <a:effectLst/>
            </a:endParaRPr>
          </a:p>
          <a:p>
            <a:r>
              <a:rPr lang="en-US" sz="4000" b="1" i="0" dirty="0">
                <a:solidFill>
                  <a:srgbClr val="C00000"/>
                </a:solidFill>
                <a:effectLst/>
              </a:rPr>
              <a:t>(</a:t>
            </a:r>
            <a:r>
              <a:rPr lang="en-US" sz="4000" b="1" i="0" dirty="0" err="1">
                <a:solidFill>
                  <a:srgbClr val="C00000"/>
                </a:solidFill>
                <a:effectLst/>
              </a:rPr>
              <a:t>Вона</a:t>
            </a:r>
            <a:r>
              <a:rPr lang="en-US" sz="4000" b="1" i="0" dirty="0">
                <a:solidFill>
                  <a:srgbClr val="C00000"/>
                </a:solidFill>
                <a:effectLst/>
              </a:rPr>
              <a:t> </a:t>
            </a:r>
            <a:r>
              <a:rPr lang="en-US" sz="4000" b="1" i="0" dirty="0" err="1">
                <a:solidFill>
                  <a:srgbClr val="C00000"/>
                </a:solidFill>
                <a:effectLst/>
              </a:rPr>
              <a:t>не</a:t>
            </a:r>
            <a:r>
              <a:rPr lang="en-US" sz="4000" b="1" i="0" dirty="0">
                <a:solidFill>
                  <a:srgbClr val="C00000"/>
                </a:solidFill>
                <a:effectLst/>
              </a:rPr>
              <a:t> </a:t>
            </a:r>
            <a:r>
              <a:rPr lang="en-US" sz="4000" b="1" i="0" dirty="0" err="1">
                <a:solidFill>
                  <a:srgbClr val="C00000"/>
                </a:solidFill>
                <a:effectLst/>
              </a:rPr>
              <a:t>пішла</a:t>
            </a:r>
            <a:r>
              <a:rPr lang="en-US" sz="4000" b="1" i="0" dirty="0">
                <a:solidFill>
                  <a:srgbClr val="C00000"/>
                </a:solidFill>
                <a:effectLst/>
              </a:rPr>
              <a:t> </a:t>
            </a:r>
            <a:r>
              <a:rPr lang="en-US" sz="4000" b="1" i="0" dirty="0" err="1">
                <a:solidFill>
                  <a:srgbClr val="C00000"/>
                </a:solidFill>
                <a:effectLst/>
              </a:rPr>
              <a:t>на</a:t>
            </a:r>
            <a:r>
              <a:rPr lang="en-US" sz="4000" b="1" i="0" dirty="0">
                <a:solidFill>
                  <a:srgbClr val="C00000"/>
                </a:solidFill>
                <a:effectLst/>
              </a:rPr>
              <a:t> </a:t>
            </a:r>
            <a:r>
              <a:rPr lang="en-US" sz="4000" b="1" i="0" dirty="0" err="1">
                <a:solidFill>
                  <a:srgbClr val="C00000"/>
                </a:solidFill>
                <a:effectLst/>
              </a:rPr>
              <a:t>вечірку</a:t>
            </a:r>
            <a:r>
              <a:rPr lang="en-US" sz="4000" b="1" i="0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)</a:t>
            </a:r>
            <a:endParaRPr lang="uk-UA" sz="4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5122" name="Picture 2" descr="Вечірка 2017 дивитися українською онлайн в HD якості">
            <a:extLst>
              <a:ext uri="{FF2B5EF4-FFF2-40B4-BE49-F238E27FC236}">
                <a16:creationId xmlns:a16="http://schemas.microsoft.com/office/drawing/2014/main" id="{BF06B2EF-3EA6-973E-E42B-E9C0ED08A4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600" y="1495425"/>
            <a:ext cx="3924300" cy="2085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675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Текстове поле 101">
            <a:extLst>
              <a:ext uri="{FF2B5EF4-FFF2-40B4-BE49-F238E27FC236}">
                <a16:creationId xmlns:a16="http://schemas.microsoft.com/office/drawing/2014/main" id="{8DD0B83E-7499-482D-A919-7AE335A1776F}"/>
              </a:ext>
            </a:extLst>
          </p:cNvPr>
          <p:cNvSpPr txBox="1"/>
          <p:nvPr/>
        </p:nvSpPr>
        <p:spPr>
          <a:xfrm>
            <a:off x="9270707" y="185859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0"/>
            <a:endParaRPr lang="uk-UA" sz="28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Заголовок 9" hidden="1">
            <a:extLst>
              <a:ext uri="{FF2B5EF4-FFF2-40B4-BE49-F238E27FC236}">
                <a16:creationId xmlns:a16="http://schemas.microsoft.com/office/drawing/2014/main" id="{CC74CE85-2C8F-4D11-968D-EE6E47C090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uk"/>
              <a:t>Слайд 7</a:t>
            </a:r>
          </a:p>
        </p:txBody>
      </p:sp>
      <mc:AlternateContent xmlns:mc="http://schemas.openxmlformats.org/markup-compatibility/2006" xmlns:p14="http://schemas.microsoft.com/office/powerpoint/2010/main" xmlns:aink="http://schemas.microsoft.com/office/drawing/2016/ink">
        <mc:Choice Requires="p14 aink">
          <p:contentPart p14:bwMode="auto" r:id="rId4">
            <p14:nvContentPartPr>
              <p14:cNvPr id="13" name="Рукописні дані 12">
                <a:extLst>
                  <a:ext uri="{FF2B5EF4-FFF2-40B4-BE49-F238E27FC236}">
                    <a16:creationId xmlns:a16="http://schemas.microsoft.com/office/drawing/2014/main" id="{BB5A7610-DEE7-70DA-4CDB-66A356CC8BC5}"/>
                  </a:ext>
                </a:extLst>
              </p14:cNvPr>
              <p14:cNvContentPartPr/>
              <p14:nvPr/>
            </p14:nvContentPartPr>
            <p14:xfrm>
              <a:off x="9290618" y="2020298"/>
              <a:ext cx="360" cy="360"/>
            </p14:xfrm>
          </p:contentPart>
        </mc:Choice>
        <mc:Fallback xmlns="">
          <p:pic>
            <p:nvPicPr>
              <p:cNvPr id="13" name="Рукописні дані 12">
                <a:extLst>
                  <a:ext uri="{FF2B5EF4-FFF2-40B4-BE49-F238E27FC236}">
                    <a16:creationId xmlns:a16="http://schemas.microsoft.com/office/drawing/2014/main" id="{BB5A7610-DEE7-70DA-4CDB-66A356CC8BC5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9227618" y="1642658"/>
                <a:ext cx="126000" cy="756000"/>
              </a:xfrm>
              <a:prstGeom prst="rect">
                <a:avLst/>
              </a:prstGeom>
            </p:spPr>
          </p:pic>
        </mc:Fallback>
      </mc:AlternateContent>
      <p:grpSp>
        <p:nvGrpSpPr>
          <p:cNvPr id="16" name="Групувати 15">
            <a:extLst>
              <a:ext uri="{FF2B5EF4-FFF2-40B4-BE49-F238E27FC236}">
                <a16:creationId xmlns:a16="http://schemas.microsoft.com/office/drawing/2014/main" id="{300C1650-71F9-D0AA-A369-3B2803E71D7F}"/>
              </a:ext>
            </a:extLst>
          </p:cNvPr>
          <p:cNvGrpSpPr/>
          <p:nvPr/>
        </p:nvGrpSpPr>
        <p:grpSpPr>
          <a:xfrm>
            <a:off x="2479058" y="2539778"/>
            <a:ext cx="16200" cy="45720"/>
            <a:chOff x="2479058" y="2539778"/>
            <a:chExt cx="16200" cy="45720"/>
          </a:xfrm>
        </p:grpSpPr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6">
              <p14:nvContentPartPr>
                <p14:cNvPr id="14" name="Рукописні дані 13">
                  <a:extLst>
                    <a:ext uri="{FF2B5EF4-FFF2-40B4-BE49-F238E27FC236}">
                      <a16:creationId xmlns:a16="http://schemas.microsoft.com/office/drawing/2014/main" id="{5586DA6A-E7DC-3652-C111-E6C0A65708B8}"/>
                    </a:ext>
                  </a:extLst>
                </p14:cNvPr>
                <p14:cNvContentPartPr/>
                <p14:nvPr/>
              </p14:nvContentPartPr>
              <p14:xfrm>
                <a:off x="2479058" y="2585138"/>
                <a:ext cx="4680" cy="360"/>
              </p14:xfrm>
            </p:contentPart>
          </mc:Choice>
          <mc:Fallback xmlns="">
            <p:pic>
              <p:nvPicPr>
                <p:cNvPr id="14" name="Рукописні дані 13">
                  <a:extLst>
                    <a:ext uri="{FF2B5EF4-FFF2-40B4-BE49-F238E27FC236}">
                      <a16:creationId xmlns:a16="http://schemas.microsoft.com/office/drawing/2014/main" id="{5586DA6A-E7DC-3652-C111-E6C0A65708B8}"/>
                    </a:ext>
                  </a:extLst>
                </p:cNvPr>
                <p:cNvPicPr/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2416418" y="2207498"/>
                  <a:ext cx="130320" cy="7560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 xmlns:aink="http://schemas.microsoft.com/office/drawing/2016/ink">
          <mc:Choice Requires="p14 aink">
            <p:contentPart p14:bwMode="auto" r:id="rId8">
              <p14:nvContentPartPr>
                <p14:cNvPr id="15" name="Рукописні дані 14">
                  <a:extLst>
                    <a:ext uri="{FF2B5EF4-FFF2-40B4-BE49-F238E27FC236}">
                      <a16:creationId xmlns:a16="http://schemas.microsoft.com/office/drawing/2014/main" id="{6372FF51-7078-966B-A381-81F986A62865}"/>
                    </a:ext>
                  </a:extLst>
                </p14:cNvPr>
                <p14:cNvContentPartPr/>
                <p14:nvPr/>
              </p14:nvContentPartPr>
              <p14:xfrm>
                <a:off x="2494898" y="2539778"/>
                <a:ext cx="360" cy="360"/>
              </p14:xfrm>
            </p:contentPart>
          </mc:Choice>
          <mc:Fallback xmlns="">
            <p:pic>
              <p:nvPicPr>
                <p:cNvPr id="15" name="Рукописні дані 14">
                  <a:extLst>
                    <a:ext uri="{FF2B5EF4-FFF2-40B4-BE49-F238E27FC236}">
                      <a16:creationId xmlns:a16="http://schemas.microsoft.com/office/drawing/2014/main" id="{6372FF51-7078-966B-A381-81F986A62865}"/>
                    </a:ext>
                  </a:extLst>
                </p:cNvPr>
                <p:cNvPicPr/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2431898" y="2162138"/>
                  <a:ext cx="126000" cy="756000"/>
                </a:xfrm>
                <a:prstGeom prst="rect">
                  <a:avLst/>
                </a:prstGeom>
              </p:spPr>
            </p:pic>
          </mc:Fallback>
        </mc:AlternateContent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5CB78045-FD0A-DCA1-C405-B608E0B80239}"/>
              </a:ext>
            </a:extLst>
          </p:cNvPr>
          <p:cNvSpPr txBox="1"/>
          <p:nvPr/>
        </p:nvSpPr>
        <p:spPr>
          <a:xfrm>
            <a:off x="383822" y="709079"/>
            <a:ext cx="8300155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0" i="0" dirty="0">
                <a:solidFill>
                  <a:srgbClr val="0B2556"/>
                </a:solidFill>
                <a:effectLst/>
                <a:highlight>
                  <a:srgbClr val="FFFF00"/>
                </a:highlight>
              </a:rPr>
              <a:t> </a:t>
            </a:r>
            <a:r>
              <a:rPr lang="uk-UA" sz="4400" b="0" i="0" dirty="0">
                <a:solidFill>
                  <a:srgbClr val="0B2556"/>
                </a:solidFill>
                <a:effectLst/>
                <a:highlight>
                  <a:srgbClr val="FFFF00"/>
                </a:highlight>
              </a:rPr>
              <a:t>Часові маркери </a:t>
            </a:r>
            <a:r>
              <a:rPr lang="en-US" sz="4400" b="0" i="0" dirty="0">
                <a:solidFill>
                  <a:srgbClr val="0B2556"/>
                </a:solidFill>
                <a:effectLst/>
                <a:highlight>
                  <a:srgbClr val="FFFF00"/>
                </a:highlight>
              </a:rPr>
              <a:t>Past Simple</a:t>
            </a:r>
            <a:endParaRPr lang="uk-UA" sz="4400" b="0" i="0" dirty="0">
              <a:solidFill>
                <a:srgbClr val="0B2556"/>
              </a:solidFill>
              <a:effectLst/>
              <a:highlight>
                <a:srgbClr val="FFFF00"/>
              </a:highlight>
            </a:endParaRPr>
          </a:p>
          <a:p>
            <a:r>
              <a:rPr lang="en-US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last week/month/year (</a:t>
            </a:r>
            <a:r>
              <a:rPr lang="uk-UA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минулого тижня/місяця/року)</a:t>
            </a:r>
            <a:r>
              <a:rPr lang="uk-UA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highlight>
                  <a:srgbClr val="FFFF00"/>
                </a:highlight>
              </a:rPr>
              <a:t>  </a:t>
            </a:r>
          </a:p>
          <a:p>
            <a:r>
              <a:rPr lang="ru-RU" sz="4400" b="0" i="0" dirty="0" err="1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in</a:t>
            </a:r>
            <a:r>
              <a:rPr lang="ru-RU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 1990 (в 1990 </a:t>
            </a:r>
            <a:r>
              <a:rPr lang="ru-RU" sz="4400" b="0" i="0" dirty="0" err="1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році</a:t>
            </a:r>
            <a:r>
              <a:rPr lang="ru-RU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)</a:t>
            </a:r>
            <a:r>
              <a:rPr lang="uk-UA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  <a:highlight>
                  <a:srgbClr val="FFFF00"/>
                </a:highlight>
              </a:rPr>
              <a:t>   </a:t>
            </a:r>
          </a:p>
          <a:p>
            <a:r>
              <a:rPr lang="en-US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two days ago</a:t>
            </a:r>
            <a:endParaRPr lang="uk-UA" sz="4400" b="0" i="0" dirty="0">
              <a:solidFill>
                <a:schemeClr val="accent4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en-US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 (</a:t>
            </a:r>
            <a:r>
              <a:rPr lang="en-US" sz="4400" b="0" i="0" dirty="0" err="1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два</a:t>
            </a:r>
            <a:r>
              <a:rPr lang="en-US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en-US" sz="4400" b="0" i="0" dirty="0" err="1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дні</a:t>
            </a:r>
            <a:r>
              <a:rPr lang="en-US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en-US" sz="4400" b="0" i="0" dirty="0" err="1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тому</a:t>
            </a:r>
            <a:r>
              <a:rPr lang="en-US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)</a:t>
            </a:r>
            <a:endParaRPr lang="uk-UA" sz="4400" b="0" i="0" dirty="0">
              <a:solidFill>
                <a:schemeClr val="accent4">
                  <a:lumMod val="40000"/>
                  <a:lumOff val="60000"/>
                </a:schemeClr>
              </a:solidFill>
              <a:effectLst/>
            </a:endParaRPr>
          </a:p>
          <a:p>
            <a:r>
              <a:rPr lang="en-US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yesterday (</a:t>
            </a:r>
            <a:r>
              <a:rPr lang="uk-UA" sz="4400" b="0" i="0" dirty="0">
                <a:solidFill>
                  <a:schemeClr val="accent4">
                    <a:lumMod val="40000"/>
                    <a:lumOff val="60000"/>
                  </a:schemeClr>
                </a:solidFill>
                <a:effectLst/>
              </a:rPr>
              <a:t>вчора)</a:t>
            </a:r>
            <a:endParaRPr lang="uk-UA" sz="4400" dirty="0">
              <a:solidFill>
                <a:schemeClr val="accent4">
                  <a:lumMod val="40000"/>
                  <a:lumOff val="60000"/>
                </a:schemeClr>
              </a:solidFill>
              <a:highlight>
                <a:srgbClr val="FFFF00"/>
              </a:highlight>
            </a:endParaRPr>
          </a:p>
        </p:txBody>
      </p:sp>
      <p:pic>
        <p:nvPicPr>
          <p:cNvPr id="6146" name="Picture 2" descr="Переглянути вихідне зображення">
            <a:extLst>
              <a:ext uri="{FF2B5EF4-FFF2-40B4-BE49-F238E27FC236}">
                <a16:creationId xmlns:a16="http://schemas.microsoft.com/office/drawing/2014/main" id="{191BC214-532E-3C3B-6A73-1A86179CEE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2169" y="835145"/>
            <a:ext cx="3476598" cy="3182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08055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  <p:tag name="ARTICULATE_DESIGN_ID_OFFICE THEME" val="hT4qWUsE"/>
  <p:tag name="ARTICULATE_SLIDE_COUNT" val="14"/>
  <p:tag name="ARTICULATE_PROJECT_OPEN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1051095_TF16401594_Win32" id="{0363ABBD-2AB5-46AA-AE24-37B43AD73D08}" vid="{113AA680-AE17-47E2-A815-4EF9AAD3D4EF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Таймер часу на занятті (годинник)</Template>
  <TotalTime>134</TotalTime>
  <Words>233</Words>
  <Application>Microsoft Office PowerPoint</Application>
  <PresentationFormat>Широкий екран</PresentationFormat>
  <Paragraphs>39</Paragraphs>
  <Slides>7</Slides>
  <Notes>6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5" baseType="lpstr">
      <vt:lpstr>Arial</vt:lpstr>
      <vt:lpstr>Arial Black</vt:lpstr>
      <vt:lpstr>Bahnschrift SemiBold SemiConden</vt:lpstr>
      <vt:lpstr>Calibri</vt:lpstr>
      <vt:lpstr>Calibri Light</vt:lpstr>
      <vt:lpstr>Cascadia Mono SemiBold</vt:lpstr>
      <vt:lpstr>YAFdJn5d8s0 0</vt:lpstr>
      <vt:lpstr>Тема Office</vt:lpstr>
      <vt:lpstr>Слайд 1</vt:lpstr>
      <vt:lpstr>Слайд 2</vt:lpstr>
      <vt:lpstr>Слайд 3</vt:lpstr>
      <vt:lpstr>Неправильні дієслова мають свою форму для Past Simple, яку потрібно запам'ятати: go → went have → had see → saw He went to the cinema.(Він пішов у кіно) </vt:lpstr>
      <vt:lpstr>Слайд 5</vt:lpstr>
      <vt:lpstr>Слайд 6</vt:lpstr>
      <vt:lpstr>Слайд 7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Іван Вернигора</dc:creator>
  <cp:lastModifiedBy>Іван Вернигора</cp:lastModifiedBy>
  <cp:revision>2</cp:revision>
  <dcterms:created xsi:type="dcterms:W3CDTF">2024-10-15T17:08:57Z</dcterms:created>
  <dcterms:modified xsi:type="dcterms:W3CDTF">2024-10-15T20:02:21Z</dcterms:modified>
</cp:coreProperties>
</file>