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31"/>
  </p:handoutMasterIdLst>
  <p:sldIdLst>
    <p:sldId id="256" r:id="rId2"/>
    <p:sldId id="257" r:id="rId3"/>
    <p:sldId id="258" r:id="rId4"/>
    <p:sldId id="259" r:id="rId5"/>
    <p:sldId id="266" r:id="rId6"/>
    <p:sldId id="283" r:id="rId7"/>
    <p:sldId id="261" r:id="rId8"/>
    <p:sldId id="260" r:id="rId9"/>
    <p:sldId id="262" r:id="rId10"/>
    <p:sldId id="263" r:id="rId11"/>
    <p:sldId id="265" r:id="rId12"/>
    <p:sldId id="291" r:id="rId13"/>
    <p:sldId id="268" r:id="rId14"/>
    <p:sldId id="269" r:id="rId15"/>
    <p:sldId id="271" r:id="rId16"/>
    <p:sldId id="272" r:id="rId17"/>
    <p:sldId id="273" r:id="rId18"/>
    <p:sldId id="276" r:id="rId19"/>
    <p:sldId id="277" r:id="rId20"/>
    <p:sldId id="278" r:id="rId21"/>
    <p:sldId id="279" r:id="rId22"/>
    <p:sldId id="280" r:id="rId23"/>
    <p:sldId id="281" r:id="rId24"/>
    <p:sldId id="282" r:id="rId25"/>
    <p:sldId id="288" r:id="rId26"/>
    <p:sldId id="264" r:id="rId27"/>
    <p:sldId id="267" r:id="rId28"/>
    <p:sldId id="292" r:id="rId29"/>
    <p:sldId id="285" r:id="rId30"/>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15" autoAdjust="0"/>
    <p:restoredTop sz="94660"/>
  </p:normalViewPr>
  <p:slideViewPr>
    <p:cSldViewPr>
      <p:cViewPr varScale="1">
        <p:scale>
          <a:sx n="103" d="100"/>
          <a:sy n="103" d="100"/>
        </p:scale>
        <p:origin x="-198" y="-96"/>
      </p:cViewPr>
      <p:guideLst>
        <p:guide orient="horz" pos="2160"/>
        <p:guide pos="2880"/>
      </p:guideLst>
    </p:cSldViewPr>
  </p:slideViewPr>
  <p:notesTextViewPr>
    <p:cViewPr>
      <p:scale>
        <a:sx n="100" d="100"/>
        <a:sy n="100" d="100"/>
      </p:scale>
      <p:origin x="0" y="0"/>
    </p:cViewPr>
  </p:notesTextViewPr>
  <p:notesViewPr>
    <p:cSldViewPr>
      <p:cViewPr varScale="1">
        <p:scale>
          <a:sx n="83" d="100"/>
          <a:sy n="83" d="100"/>
        </p:scale>
        <p:origin x="-199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BED91E1-4852-44BB-974E-5981799564A3}" type="datetimeFigureOut">
              <a:rPr lang="ru-RU" smtClean="0"/>
              <a:t>07.12.2018</a:t>
            </a:fld>
            <a:endParaRPr lang="ru-RU"/>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2E07F9D-D3E7-4144-9DE6-DAB13E3A2CF6}" type="slidenum">
              <a:rPr lang="ru-RU" smtClean="0"/>
              <a:t>‹#›</a:t>
            </a:fld>
            <a:endParaRPr lang="ru-RU"/>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4"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5" name="Прямоугольник 18"/>
          <p:cNvSpPr>
            <a:spLocks noChangeArrowheads="1"/>
          </p:cNvSpPr>
          <p:nvPr/>
        </p:nvSpPr>
        <p:spPr bwMode="white">
          <a:xfrm>
            <a:off x="8991600" y="3175"/>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6"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7" name="Прямоугольник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0" name="Прямоугольник 11"/>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1" name="Прямая соединительная линия 6"/>
          <p:cNvSpPr>
            <a:spLocks noChangeShapeType="1"/>
          </p:cNvSpPr>
          <p:nvPr/>
        </p:nvSpPr>
        <p:spPr bwMode="auto">
          <a:xfrm>
            <a:off x="155575" y="241935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2" name="Прямоугольник 9"/>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3" name="Овал 12"/>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Овал 13"/>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Подзаголовок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685800" y="381000"/>
            <a:ext cx="7772400" cy="1752600"/>
          </a:xfrm>
        </p:spPr>
        <p:txBody>
          <a:bodyPr/>
          <a:lstStyle>
            <a:lvl1pPr>
              <a:defRPr sz="4200">
                <a:solidFill>
                  <a:schemeClr val="accent1"/>
                </a:solidFill>
              </a:defRPr>
            </a:lvl1pPr>
          </a:lstStyle>
          <a:p>
            <a:r>
              <a:rPr lang="ru-RU" smtClean="0"/>
              <a:t>Образец заголовка</a:t>
            </a:r>
            <a:endParaRPr lang="en-US"/>
          </a:p>
        </p:txBody>
      </p:sp>
      <p:sp>
        <p:nvSpPr>
          <p:cNvPr id="15" name="Дата 27"/>
          <p:cNvSpPr>
            <a:spLocks noGrp="1"/>
          </p:cNvSpPr>
          <p:nvPr>
            <p:ph type="dt" sz="half" idx="10"/>
          </p:nvPr>
        </p:nvSpPr>
        <p:spPr/>
        <p:txBody>
          <a:bodyPr/>
          <a:lstStyle>
            <a:lvl1pPr>
              <a:defRPr/>
            </a:lvl1pPr>
          </a:lstStyle>
          <a:p>
            <a:pPr>
              <a:defRPr/>
            </a:pPr>
            <a:fld id="{200F5599-0B95-4441-BE57-D172E850BD70}" type="datetimeFigureOut">
              <a:rPr lang="ru-RU"/>
              <a:pPr>
                <a:defRPr/>
              </a:pPr>
              <a:t>07.12.2018</a:t>
            </a:fld>
            <a:endParaRPr lang="ru-RU"/>
          </a:p>
        </p:txBody>
      </p:sp>
      <p:sp>
        <p:nvSpPr>
          <p:cNvPr id="16" name="Нижний колонтитул 16"/>
          <p:cNvSpPr>
            <a:spLocks noGrp="1"/>
          </p:cNvSpPr>
          <p:nvPr>
            <p:ph type="ftr" sz="quarter" idx="11"/>
          </p:nvPr>
        </p:nvSpPr>
        <p:spPr/>
        <p:txBody>
          <a:bodyPr/>
          <a:lstStyle>
            <a:lvl1pPr>
              <a:defRPr/>
            </a:lvl1pPr>
          </a:lstStyle>
          <a:p>
            <a:pPr>
              <a:defRPr/>
            </a:pPr>
            <a:endParaRPr lang="ru-RU"/>
          </a:p>
        </p:txBody>
      </p:sp>
      <p:sp>
        <p:nvSpPr>
          <p:cNvPr id="17" name="Номер слайда 28"/>
          <p:cNvSpPr>
            <a:spLocks noGrp="1"/>
          </p:cNvSpPr>
          <p:nvPr>
            <p:ph type="sldNum" sz="quarter" idx="12"/>
          </p:nvPr>
        </p:nvSpPr>
        <p:spPr>
          <a:xfrm>
            <a:off x="4343400" y="2198688"/>
            <a:ext cx="457200" cy="441325"/>
          </a:xfrm>
        </p:spPr>
        <p:txBody>
          <a:bodyPr/>
          <a:lstStyle>
            <a:lvl1pPr>
              <a:defRPr>
                <a:solidFill>
                  <a:schemeClr val="accent3">
                    <a:shade val="75000"/>
                  </a:schemeClr>
                </a:solidFill>
              </a:defRPr>
            </a:lvl1pPr>
          </a:lstStyle>
          <a:p>
            <a:pPr>
              <a:defRPr/>
            </a:pPr>
            <a:fld id="{E78A07BA-6C56-4440-9493-F07186E30F2E}"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solidFill>
                  <a:schemeClr val="accent3">
                    <a:shade val="75000"/>
                  </a:schemeClr>
                </a:solidFill>
              </a:defRPr>
            </a:lvl1pPr>
          </a:lstStyle>
          <a:p>
            <a:r>
              <a:rPr lang="ru-RU" smtClean="0"/>
              <a:t>Образец заголовка</a:t>
            </a:r>
            <a:endParaRPr lang="en-US"/>
          </a:p>
        </p:txBody>
      </p:sp>
      <p:sp>
        <p:nvSpPr>
          <p:cNvPr id="8" name="Содержимое 7"/>
          <p:cNvSpPr>
            <a:spLocks noGrp="1"/>
          </p:cNvSpPr>
          <p:nvPr>
            <p:ph sz="quarter" idx="1"/>
          </p:nvPr>
        </p:nvSpPr>
        <p:spPr>
          <a:xfrm>
            <a:off x="301752" y="1527048"/>
            <a:ext cx="850392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3D1D2289-B0A3-4425-83D6-F2A1A684B5C3}" type="datetimeFigureOut">
              <a:rPr lang="ru-RU"/>
              <a:pPr>
                <a:defRPr/>
              </a:pPr>
              <a:t>07.12.2018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a:xfrm>
            <a:off x="4362450" y="1027113"/>
            <a:ext cx="457200" cy="441325"/>
          </a:xfrm>
        </p:spPr>
        <p:txBody>
          <a:bodyPr/>
          <a:lstStyle>
            <a:lvl1pPr>
              <a:defRPr/>
            </a:lvl1pPr>
          </a:lstStyle>
          <a:p>
            <a:pPr>
              <a:defRPr/>
            </a:pPr>
            <a:fld id="{711C2B9F-FD6C-4C60-B61A-8481D03DA6D7}"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6" name="Прямоугольник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7" name="Прямоугольник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8" name="Прямоугольник 18"/>
          <p:cNvSpPr>
            <a:spLocks noChangeArrowheads="1"/>
          </p:cNvSpPr>
          <p:nvPr/>
        </p:nvSpPr>
        <p:spPr bwMode="white">
          <a:xfrm>
            <a:off x="152400" y="2286000"/>
            <a:ext cx="8832850" cy="3048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9" name="Прямоугольник 11"/>
          <p:cNvSpPr>
            <a:spLocks noChangeArrowheads="1"/>
          </p:cNvSpPr>
          <p:nvPr/>
        </p:nvSpPr>
        <p:spPr bwMode="auto">
          <a:xfrm>
            <a:off x="155575" y="142875"/>
            <a:ext cx="8832850" cy="2139950"/>
          </a:xfrm>
          <a:prstGeom prst="rect">
            <a:avLst/>
          </a:prstGeom>
          <a:solidFill>
            <a:schemeClr val="accent1"/>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0" name="Прямоугольник 12"/>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1" name="Прямоугольник 13"/>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2" name="Прямая соединительная линия 7"/>
          <p:cNvSpPr>
            <a:spLocks noChangeShapeType="1"/>
          </p:cNvSpPr>
          <p:nvPr/>
        </p:nvSpPr>
        <p:spPr bwMode="auto">
          <a:xfrm>
            <a:off x="152400" y="2438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3" name="Овал 9"/>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Овал 10"/>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Текст 2"/>
          <p:cNvSpPr>
            <a:spLocks noGrp="1"/>
          </p:cNvSpPr>
          <p:nvPr>
            <p:ph type="body" idx="1"/>
          </p:nvPr>
        </p:nvSpPr>
        <p:spPr>
          <a:xfrm>
            <a:off x="1368426" y="2743200"/>
            <a:ext cx="6480174" cy="1673225"/>
          </a:xfrm>
        </p:spPr>
        <p:txBody>
          <a:bodyPr/>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2" name="Заголовок 1"/>
          <p:cNvSpPr>
            <a:spLocks noGrp="1"/>
          </p:cNvSpPr>
          <p:nvPr>
            <p:ph type="title"/>
          </p:nvPr>
        </p:nvSpPr>
        <p:spPr>
          <a:xfrm>
            <a:off x="722313" y="533400"/>
            <a:ext cx="7772400" cy="1524000"/>
          </a:xfrm>
        </p:spPr>
        <p:txBody>
          <a:bodyPr/>
          <a:lstStyle>
            <a:lvl1pPr algn="ctr">
              <a:buNone/>
              <a:defRPr sz="4200" b="0" cap="none" baseline="0">
                <a:solidFill>
                  <a:srgbClr val="FFFFFF"/>
                </a:solidFill>
              </a:defRPr>
            </a:lvl1pPr>
          </a:lstStyle>
          <a:p>
            <a:r>
              <a:rPr lang="ru-RU" smtClean="0"/>
              <a:t>Образец заголовка</a:t>
            </a:r>
            <a:endParaRPr lang="en-US"/>
          </a:p>
        </p:txBody>
      </p:sp>
      <p:sp>
        <p:nvSpPr>
          <p:cNvPr id="15" name="Нижний колонтитул 4"/>
          <p:cNvSpPr>
            <a:spLocks noGrp="1"/>
          </p:cNvSpPr>
          <p:nvPr>
            <p:ph type="ftr" sz="quarter" idx="10"/>
          </p:nvPr>
        </p:nvSpPr>
        <p:spPr/>
        <p:txBody>
          <a:bodyPr/>
          <a:lstStyle>
            <a:lvl1pPr>
              <a:defRPr/>
            </a:lvl1pPr>
          </a:lstStyle>
          <a:p>
            <a:pPr>
              <a:defRPr/>
            </a:pPr>
            <a:endParaRPr lang="ru-RU"/>
          </a:p>
        </p:txBody>
      </p:sp>
      <p:sp>
        <p:nvSpPr>
          <p:cNvPr id="16" name="Дата 3"/>
          <p:cNvSpPr>
            <a:spLocks noGrp="1"/>
          </p:cNvSpPr>
          <p:nvPr>
            <p:ph type="dt" sz="half" idx="11"/>
          </p:nvPr>
        </p:nvSpPr>
        <p:spPr/>
        <p:txBody>
          <a:bodyPr/>
          <a:lstStyle>
            <a:lvl1pPr>
              <a:defRPr/>
            </a:lvl1pPr>
          </a:lstStyle>
          <a:p>
            <a:pPr>
              <a:defRPr/>
            </a:pPr>
            <a:fld id="{F16CE832-8E75-4245-9BF2-6C90A25C7CFA}" type="datetimeFigureOut">
              <a:rPr lang="ru-RU"/>
              <a:pPr>
                <a:defRPr/>
              </a:pPr>
              <a:t>07.12.2018</a:t>
            </a:fld>
            <a:endParaRPr lang="ru-RU"/>
          </a:p>
        </p:txBody>
      </p:sp>
      <p:sp>
        <p:nvSpPr>
          <p:cNvPr id="17" name="Номер слайда 5"/>
          <p:cNvSpPr>
            <a:spLocks noGrp="1"/>
          </p:cNvSpPr>
          <p:nvPr>
            <p:ph type="sldNum" sz="quarter" idx="12"/>
          </p:nvPr>
        </p:nvSpPr>
        <p:spPr>
          <a:xfrm>
            <a:off x="4343400" y="2198688"/>
            <a:ext cx="457200" cy="441325"/>
          </a:xfrm>
        </p:spPr>
        <p:txBody>
          <a:bodyPr/>
          <a:lstStyle>
            <a:lvl1pPr>
              <a:defRPr>
                <a:solidFill>
                  <a:schemeClr val="accent3">
                    <a:shade val="75000"/>
                  </a:schemeClr>
                </a:solidFill>
              </a:defRPr>
            </a:lvl1pPr>
          </a:lstStyle>
          <a:p>
            <a:pPr>
              <a:defRPr/>
            </a:pPr>
            <a:fld id="{F63E13C8-7EB8-460C-9766-577B1258F217}"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1">
        <a:schemeClr val="bg2"/>
      </p:bgRef>
    </p:bg>
    <p:spTree>
      <p:nvGrpSpPr>
        <p:cNvPr id="1" name=""/>
        <p:cNvGrpSpPr/>
        <p:nvPr/>
      </p:nvGrpSpPr>
      <p:grpSpPr>
        <a:xfrm>
          <a:off x="0" y="0"/>
          <a:ext cx="0" cy="0"/>
          <a:chOff x="0" y="0"/>
          <a:chExt cx="0" cy="0"/>
        </a:xfrm>
      </p:grpSpPr>
      <p:sp>
        <p:nvSpPr>
          <p:cNvPr id="5" name="Прямая соединительная линия 7"/>
          <p:cNvSpPr>
            <a:spLocks noChangeShapeType="1"/>
          </p:cNvSpPr>
          <p:nvPr/>
        </p:nvSpPr>
        <p:spPr bwMode="auto">
          <a:xfrm flipV="1">
            <a:off x="4562475" y="1576388"/>
            <a:ext cx="9525" cy="4818062"/>
          </a:xfrm>
          <a:prstGeom prst="line">
            <a:avLst/>
          </a:prstGeom>
          <a:noFill/>
          <a:ln w="9525" cap="flat" cmpd="sng" algn="ctr">
            <a:solidFill>
              <a:schemeClr val="tx2"/>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2" name="Заголовок 1"/>
          <p:cNvSpPr>
            <a:spLocks noGrp="1"/>
          </p:cNvSpPr>
          <p:nvPr>
            <p:ph type="title"/>
          </p:nvPr>
        </p:nvSpPr>
        <p:spPr>
          <a:xfrm>
            <a:off x="301752" y="228600"/>
            <a:ext cx="8534400" cy="758952"/>
          </a:xfrm>
        </p:spPr>
        <p:txBody>
          <a:bodyPr/>
          <a:lstStyle/>
          <a:p>
            <a:r>
              <a:rPr lang="ru-RU" smtClean="0"/>
              <a:t>Образец заголовка</a:t>
            </a:r>
            <a:endParaRPr lang="en-US"/>
          </a:p>
        </p:txBody>
      </p:sp>
      <p:sp>
        <p:nvSpPr>
          <p:cNvPr id="10" name="Содержимое 9"/>
          <p:cNvSpPr>
            <a:spLocks noGrp="1"/>
          </p:cNvSpPr>
          <p:nvPr>
            <p:ph sz="half" idx="1"/>
          </p:nvPr>
        </p:nvSpPr>
        <p:spPr>
          <a:xfrm>
            <a:off x="301752" y="1371600"/>
            <a:ext cx="4038600" cy="4681728"/>
          </a:xfrm>
        </p:spPr>
        <p:txBody>
          <a:bodyPr/>
          <a:lstStyle>
            <a:lvl1pPr>
              <a:defRPr sz="2500"/>
            </a:lvl1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Содержимое 11"/>
          <p:cNvSpPr>
            <a:spLocks noGrp="1"/>
          </p:cNvSpPr>
          <p:nvPr>
            <p:ph sz="half" idx="2"/>
          </p:nvPr>
        </p:nvSpPr>
        <p:spPr>
          <a:xfrm>
            <a:off x="4800600" y="1371600"/>
            <a:ext cx="4038600" cy="4681728"/>
          </a:xfrm>
        </p:spPr>
        <p:txBody>
          <a:bodyPr/>
          <a:lstStyle>
            <a:lvl1pPr>
              <a:defRPr sz="2500"/>
            </a:lvl1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4"/>
          <p:cNvSpPr>
            <a:spLocks noGrp="1"/>
          </p:cNvSpPr>
          <p:nvPr>
            <p:ph type="dt" sz="half" idx="10"/>
          </p:nvPr>
        </p:nvSpPr>
        <p:spPr>
          <a:xfrm>
            <a:off x="5791200" y="6410325"/>
            <a:ext cx="3044825" cy="365125"/>
          </a:xfrm>
        </p:spPr>
        <p:txBody>
          <a:bodyPr/>
          <a:lstStyle>
            <a:lvl1pPr>
              <a:defRPr/>
            </a:lvl1pPr>
          </a:lstStyle>
          <a:p>
            <a:pPr>
              <a:defRPr/>
            </a:pPr>
            <a:fld id="{52DD4E27-1472-4A5D-B797-65DA88449D93}" type="datetimeFigureOut">
              <a:rPr lang="ru-RU"/>
              <a:pPr>
                <a:defRPr/>
              </a:pPr>
              <a:t>07.12.2018</a:t>
            </a:fld>
            <a:endParaRPr lang="ru-RU"/>
          </a:p>
        </p:txBody>
      </p:sp>
      <p:sp>
        <p:nvSpPr>
          <p:cNvPr id="7" name="Нижний колонтитул 5"/>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3D557A9C-28F5-4B4C-AAA0-42F0B578530A}"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1">
        <a:schemeClr val="bg2"/>
      </p:bgRef>
    </p:bg>
    <p:spTree>
      <p:nvGrpSpPr>
        <p:cNvPr id="1" name=""/>
        <p:cNvGrpSpPr/>
        <p:nvPr/>
      </p:nvGrpSpPr>
      <p:grpSpPr>
        <a:xfrm>
          <a:off x="0" y="0"/>
          <a:ext cx="0" cy="0"/>
          <a:chOff x="0" y="0"/>
          <a:chExt cx="0" cy="0"/>
        </a:xfrm>
      </p:grpSpPr>
      <p:sp>
        <p:nvSpPr>
          <p:cNvPr id="7" name="Прямая соединительная линия 9"/>
          <p:cNvSpPr>
            <a:spLocks noChangeShapeType="1"/>
          </p:cNvSpPr>
          <p:nvPr/>
        </p:nvSpPr>
        <p:spPr bwMode="auto">
          <a:xfrm flipV="1">
            <a:off x="4572000" y="2200275"/>
            <a:ext cx="0" cy="4187825"/>
          </a:xfrm>
          <a:prstGeom prst="line">
            <a:avLst/>
          </a:prstGeom>
          <a:noFill/>
          <a:ln w="9525" cap="flat" cmpd="sng" algn="ctr">
            <a:solidFill>
              <a:schemeClr val="tx2"/>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8" name="Прямоугольник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0" name="Прямоугольник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1" name="Прямоугольник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2" name="Прямоугольник 10"/>
          <p:cNvSpPr/>
          <p:nvPr/>
        </p:nvSpPr>
        <p:spPr>
          <a:xfrm>
            <a:off x="152400" y="1371600"/>
            <a:ext cx="8832850"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 name="Прямоугольник 12"/>
          <p:cNvSpPr>
            <a:spLocks noChangeArrowheads="1"/>
          </p:cNvSpPr>
          <p:nvPr/>
        </p:nvSpPr>
        <p:spPr bwMode="auto">
          <a:xfrm>
            <a:off x="146050" y="6391275"/>
            <a:ext cx="8832850" cy="311150"/>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4" name="Прямая соединительная линия 14"/>
          <p:cNvSpPr>
            <a:spLocks noChangeShapeType="1"/>
          </p:cNvSpPr>
          <p:nvPr/>
        </p:nvSpPr>
        <p:spPr bwMode="auto">
          <a:xfrm>
            <a:off x="152400" y="1279525"/>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5" name="Прямоугольник 17"/>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6" name="Овал 24"/>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7" name="Овал 26"/>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Текст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4" name="Содержимое 23"/>
          <p:cNvSpPr>
            <a:spLocks noGrp="1"/>
          </p:cNvSpPr>
          <p:nvPr>
            <p:ph sz="quarter" idx="2"/>
          </p:nvPr>
        </p:nvSpPr>
        <p:spPr>
          <a:xfrm>
            <a:off x="301752" y="2471383"/>
            <a:ext cx="4041648" cy="3818404"/>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6" name="Содержимое 25"/>
          <p:cNvSpPr>
            <a:spLocks noGrp="1"/>
          </p:cNvSpPr>
          <p:nvPr>
            <p:ph sz="quarter" idx="4"/>
          </p:nvPr>
        </p:nvSpPr>
        <p:spPr>
          <a:xfrm>
            <a:off x="4800600" y="2471383"/>
            <a:ext cx="4038600" cy="382219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3" name="Заголовок 22"/>
          <p:cNvSpPr>
            <a:spLocks noGrp="1"/>
          </p:cNvSpPr>
          <p:nvPr>
            <p:ph type="title"/>
          </p:nvPr>
        </p:nvSpPr>
        <p:spPr/>
        <p:txBody>
          <a:bodyPr rtlCol="0"/>
          <a:lstStyle/>
          <a:p>
            <a:r>
              <a:rPr lang="ru-RU" smtClean="0"/>
              <a:t>Образец заголовка</a:t>
            </a:r>
            <a:endParaRPr lang="en-US"/>
          </a:p>
        </p:txBody>
      </p:sp>
      <p:sp>
        <p:nvSpPr>
          <p:cNvPr id="18" name="Дата 6"/>
          <p:cNvSpPr>
            <a:spLocks noGrp="1"/>
          </p:cNvSpPr>
          <p:nvPr>
            <p:ph type="dt" sz="half" idx="10"/>
          </p:nvPr>
        </p:nvSpPr>
        <p:spPr/>
        <p:txBody>
          <a:bodyPr/>
          <a:lstStyle>
            <a:lvl1pPr>
              <a:defRPr/>
            </a:lvl1pPr>
          </a:lstStyle>
          <a:p>
            <a:pPr>
              <a:defRPr/>
            </a:pPr>
            <a:fld id="{E74CD84F-C5FB-4F80-B620-60472E2DF07D}" type="datetimeFigureOut">
              <a:rPr lang="ru-RU"/>
              <a:pPr>
                <a:defRPr/>
              </a:pPr>
              <a:t>07.12.2018</a:t>
            </a:fld>
            <a:endParaRPr lang="ru-RU"/>
          </a:p>
        </p:txBody>
      </p:sp>
      <p:sp>
        <p:nvSpPr>
          <p:cNvPr id="19" name="Нижний колонтитул 7"/>
          <p:cNvSpPr>
            <a:spLocks noGrp="1"/>
          </p:cNvSpPr>
          <p:nvPr>
            <p:ph type="ftr" sz="quarter" idx="11"/>
          </p:nvPr>
        </p:nvSpPr>
        <p:spPr>
          <a:xfrm>
            <a:off x="304800" y="6410325"/>
            <a:ext cx="3581400" cy="365125"/>
          </a:xfrm>
        </p:spPr>
        <p:txBody>
          <a:bodyPr/>
          <a:lstStyle>
            <a:lvl1pPr>
              <a:defRPr/>
            </a:lvl1pPr>
          </a:lstStyle>
          <a:p>
            <a:pPr>
              <a:defRPr/>
            </a:pPr>
            <a:endParaRPr lang="ru-RU"/>
          </a:p>
        </p:txBody>
      </p:sp>
      <p:sp>
        <p:nvSpPr>
          <p:cNvPr id="20" name="Номер слайда 8"/>
          <p:cNvSpPr>
            <a:spLocks noGrp="1"/>
          </p:cNvSpPr>
          <p:nvPr>
            <p:ph type="sldNum" sz="quarter" idx="12"/>
          </p:nvPr>
        </p:nvSpPr>
        <p:spPr>
          <a:xfrm>
            <a:off x="4343400" y="1042988"/>
            <a:ext cx="457200" cy="441325"/>
          </a:xfrm>
        </p:spPr>
        <p:txBody>
          <a:bodyPr/>
          <a:lstStyle>
            <a:lvl1pPr algn="ctr">
              <a:defRPr/>
            </a:lvl1pPr>
          </a:lstStyle>
          <a:p>
            <a:pPr>
              <a:defRPr/>
            </a:pPr>
            <a:fld id="{47FCFBC4-22CC-4E76-B8E1-61FF4524C647}"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2"/>
          <p:cNvSpPr>
            <a:spLocks noGrp="1"/>
          </p:cNvSpPr>
          <p:nvPr>
            <p:ph type="dt" sz="half" idx="10"/>
          </p:nvPr>
        </p:nvSpPr>
        <p:spPr/>
        <p:txBody>
          <a:bodyPr/>
          <a:lstStyle>
            <a:lvl1pPr>
              <a:defRPr/>
            </a:lvl1pPr>
          </a:lstStyle>
          <a:p>
            <a:pPr>
              <a:defRPr/>
            </a:pPr>
            <a:fld id="{CC4D1F74-CCAA-4A6F-8513-D12C52E30F04}" type="datetimeFigureOut">
              <a:rPr lang="ru-RU"/>
              <a:pPr>
                <a:defRPr/>
              </a:pPr>
              <a:t>07.12.2018</a:t>
            </a:fld>
            <a:endParaRPr lang="ru-RU"/>
          </a:p>
        </p:txBody>
      </p:sp>
      <p:sp>
        <p:nvSpPr>
          <p:cNvPr id="4" name="Нижний колонтитул 3"/>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a:xfrm>
            <a:off x="4343400" y="1036638"/>
            <a:ext cx="457200" cy="441325"/>
          </a:xfrm>
        </p:spPr>
        <p:txBody>
          <a:bodyPr/>
          <a:lstStyle>
            <a:lvl1pPr>
              <a:defRPr/>
            </a:lvl1pPr>
          </a:lstStyle>
          <a:p>
            <a:pPr>
              <a:defRPr/>
            </a:pPr>
            <a:fld id="{C2BCF099-A5B3-40F3-AFC5-B91032534F01}"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3" name="Прямоугольник 7"/>
          <p:cNvSpPr>
            <a:spLocks noChangeArrowheads="1"/>
          </p:cNvSpPr>
          <p:nvPr/>
        </p:nvSpPr>
        <p:spPr bwMode="white">
          <a:xfrm>
            <a:off x="0" y="0"/>
            <a:ext cx="9144000" cy="15557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4" name="Прямоугольник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5" name="Прямоугольник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6" name="Прямоугольник 4"/>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7" name="Прямоугольник 5"/>
          <p:cNvSpPr>
            <a:spLocks noChangeArrowheads="1"/>
          </p:cNvSpPr>
          <p:nvPr/>
        </p:nvSpPr>
        <p:spPr bwMode="auto">
          <a:xfrm>
            <a:off x="152400" y="15875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8" name="Дата 1"/>
          <p:cNvSpPr>
            <a:spLocks noGrp="1"/>
          </p:cNvSpPr>
          <p:nvPr>
            <p:ph type="dt" sz="half" idx="10"/>
          </p:nvPr>
        </p:nvSpPr>
        <p:spPr/>
        <p:txBody>
          <a:bodyPr/>
          <a:lstStyle>
            <a:lvl1pPr>
              <a:defRPr/>
            </a:lvl1pPr>
          </a:lstStyle>
          <a:p>
            <a:pPr>
              <a:defRPr/>
            </a:pPr>
            <a:fld id="{FF1F1B58-EC6E-4365-AA5D-BACF61AFDFCC}" type="datetimeFigureOut">
              <a:rPr lang="ru-RU"/>
              <a:pPr>
                <a:defRPr/>
              </a:pPr>
              <a:t>07.12.2018</a:t>
            </a:fld>
            <a:endParaRPr lang="ru-RU"/>
          </a:p>
        </p:txBody>
      </p:sp>
      <p:sp>
        <p:nvSpPr>
          <p:cNvPr id="9" name="Нижний колонтитул 2"/>
          <p:cNvSpPr>
            <a:spLocks noGrp="1"/>
          </p:cNvSpPr>
          <p:nvPr>
            <p:ph type="ftr" sz="quarter" idx="11"/>
          </p:nvPr>
        </p:nvSpPr>
        <p:spPr/>
        <p:txBody>
          <a:bodyPr/>
          <a:lstStyle>
            <a:lvl1pPr>
              <a:defRPr/>
            </a:lvl1pPr>
          </a:lstStyle>
          <a:p>
            <a:pPr>
              <a:defRPr/>
            </a:pPr>
            <a:endParaRPr lang="ru-RU"/>
          </a:p>
        </p:txBody>
      </p:sp>
      <p:sp>
        <p:nvSpPr>
          <p:cNvPr id="10" name="Номер слайда 3"/>
          <p:cNvSpPr>
            <a:spLocks noGrp="1"/>
          </p:cNvSpPr>
          <p:nvPr>
            <p:ph type="sldNum" sz="quarter" idx="12"/>
          </p:nvPr>
        </p:nvSpPr>
        <p:spPr>
          <a:xfrm>
            <a:off x="4267200" y="6324600"/>
            <a:ext cx="609600" cy="441325"/>
          </a:xfrm>
        </p:spPr>
        <p:txBody>
          <a:bodyPr/>
          <a:lstStyle>
            <a:lvl1pPr>
              <a:defRPr>
                <a:solidFill>
                  <a:srgbClr val="FFFFFF"/>
                </a:solidFill>
              </a:defRPr>
            </a:lvl1pPr>
          </a:lstStyle>
          <a:p>
            <a:pPr>
              <a:defRPr/>
            </a:pPr>
            <a:fld id="{72A0CE62-9213-4FF2-B067-3EE7A0A43135}"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оугольник 18"/>
          <p:cNvSpPr>
            <a:spLocks noChangeArrowheads="1"/>
          </p:cNvSpPr>
          <p:nvPr/>
        </p:nvSpPr>
        <p:spPr bwMode="auto">
          <a:xfrm>
            <a:off x="152400" y="152400"/>
            <a:ext cx="8832850" cy="304800"/>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6"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7" name="Прямоугольник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8" name="Прямоугольник 15"/>
          <p:cNvSpPr>
            <a:spLocks noChangeArrowheads="1"/>
          </p:cNvSpPr>
          <p:nvPr/>
        </p:nvSpPr>
        <p:spPr bwMode="white">
          <a:xfrm>
            <a:off x="0" y="0"/>
            <a:ext cx="9144000" cy="119063"/>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9"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0" name="Прямоугольник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Прямоугольник 7"/>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2" name="Прямая соединительная линия 8"/>
          <p:cNvSpPr>
            <a:spLocks noChangeShapeType="1"/>
          </p:cNvSpPr>
          <p:nvPr/>
        </p:nvSpPr>
        <p:spPr bwMode="auto">
          <a:xfrm>
            <a:off x="152400" y="533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3" name="Овал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Овал 10"/>
          <p:cNvSpPr/>
          <p:nvPr/>
        </p:nvSpPr>
        <p:spPr>
          <a:xfrm>
            <a:off x="1390650" y="323850"/>
            <a:ext cx="419100"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 name="Прямоугольник 20"/>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2" name="Заголовок 1"/>
          <p:cNvSpPr>
            <a:spLocks noGrp="1"/>
          </p:cNvSpPr>
          <p:nvPr>
            <p:ph type="title"/>
          </p:nvPr>
        </p:nvSpPr>
        <p:spPr>
          <a:xfrm>
            <a:off x="381000" y="914400"/>
            <a:ext cx="2362200" cy="990600"/>
          </a:xfrm>
        </p:spPr>
        <p:txBody>
          <a:bodyPr>
            <a:noAutofit/>
          </a:bodyPr>
          <a:lstStyle>
            <a:lvl1pPr algn="l">
              <a:buNone/>
              <a:defRPr sz="2200" b="1">
                <a:solidFill>
                  <a:srgbClr val="FFFFFF"/>
                </a:solidFill>
              </a:defRPr>
            </a:lvl1pPr>
          </a:lstStyle>
          <a:p>
            <a:r>
              <a:rPr lang="ru-RU" smtClean="0"/>
              <a:t>Образец заголовка</a:t>
            </a:r>
            <a:endParaRPr lang="en-US"/>
          </a:p>
        </p:txBody>
      </p:sp>
      <p:sp>
        <p:nvSpPr>
          <p:cNvPr id="3" name="Текст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20" name="Содержимое 19"/>
          <p:cNvSpPr>
            <a:spLocks noGrp="1"/>
          </p:cNvSpPr>
          <p:nvPr>
            <p:ph sz="quarter" idx="1"/>
          </p:nvPr>
        </p:nvSpPr>
        <p:spPr>
          <a:xfrm>
            <a:off x="3124200" y="685800"/>
            <a:ext cx="5638800" cy="5410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6" name="Номер слайда 6"/>
          <p:cNvSpPr>
            <a:spLocks noGrp="1"/>
          </p:cNvSpPr>
          <p:nvPr>
            <p:ph type="sldNum" sz="quarter" idx="10"/>
          </p:nvPr>
        </p:nvSpPr>
        <p:spPr>
          <a:xfrm>
            <a:off x="1371600" y="312738"/>
            <a:ext cx="457200" cy="441325"/>
          </a:xfrm>
        </p:spPr>
        <p:txBody>
          <a:bodyPr/>
          <a:lstStyle>
            <a:lvl1pPr>
              <a:defRPr>
                <a:solidFill>
                  <a:schemeClr val="accent3">
                    <a:shade val="75000"/>
                  </a:schemeClr>
                </a:solidFill>
              </a:defRPr>
            </a:lvl1pPr>
          </a:lstStyle>
          <a:p>
            <a:pPr>
              <a:defRPr/>
            </a:pPr>
            <a:fld id="{FE1FC208-09BE-4945-B594-73167E5C6C5F}" type="slidenum">
              <a:rPr lang="ru-RU"/>
              <a:pPr>
                <a:defRPr/>
              </a:pPr>
              <a:t>‹#›</a:t>
            </a:fld>
            <a:endParaRPr lang="ru-RU"/>
          </a:p>
        </p:txBody>
      </p:sp>
      <p:sp>
        <p:nvSpPr>
          <p:cNvPr id="17" name="Дата 4"/>
          <p:cNvSpPr>
            <a:spLocks noGrp="1"/>
          </p:cNvSpPr>
          <p:nvPr>
            <p:ph type="dt" sz="half" idx="11"/>
          </p:nvPr>
        </p:nvSpPr>
        <p:spPr/>
        <p:txBody>
          <a:bodyPr/>
          <a:lstStyle>
            <a:lvl1pPr>
              <a:defRPr/>
            </a:lvl1pPr>
          </a:lstStyle>
          <a:p>
            <a:pPr>
              <a:defRPr/>
            </a:pPr>
            <a:fld id="{19FE6858-7526-4BAA-B085-AA8DCB736AEB}" type="datetimeFigureOut">
              <a:rPr lang="ru-RU"/>
              <a:pPr>
                <a:defRPr/>
              </a:pPr>
              <a:t>07.12.2018</a:t>
            </a:fld>
            <a:endParaRPr lang="ru-RU"/>
          </a:p>
        </p:txBody>
      </p:sp>
      <p:sp>
        <p:nvSpPr>
          <p:cNvPr id="18" name="Нижний колонтитул 5"/>
          <p:cNvSpPr>
            <a:spLocks noGrp="1"/>
          </p:cNvSpPr>
          <p:nvPr>
            <p:ph type="ftr" sz="quarter" idx="12"/>
          </p:nvPr>
        </p:nvSpPr>
        <p:spPr>
          <a:xfrm>
            <a:off x="301625" y="6410325"/>
            <a:ext cx="3382963" cy="366713"/>
          </a:xfrm>
        </p:spPr>
        <p:txBody>
          <a:bodyPr/>
          <a:lstStyle>
            <a:lvl1pPr>
              <a:defRPr/>
            </a:lvl1pPr>
          </a:lstStyle>
          <a:p>
            <a:pPr>
              <a:defRPr/>
            </a:pPr>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ая соединительная линия 20"/>
          <p:cNvSpPr>
            <a:spLocks noChangeShapeType="1"/>
          </p:cNvSpPr>
          <p:nvPr/>
        </p:nvSpPr>
        <p:spPr bwMode="auto">
          <a:xfrm>
            <a:off x="152400" y="533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6"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7" name="Прямоугольник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8" name="Прямоугольник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9"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0" name="Прямоугольник 19"/>
          <p:cNvSpPr>
            <a:spLocks noChangeArrowheads="1"/>
          </p:cNvSpPr>
          <p:nvPr/>
        </p:nvSpPr>
        <p:spPr bwMode="auto">
          <a:xfrm>
            <a:off x="152400" y="152400"/>
            <a:ext cx="8832850" cy="301625"/>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1" name="Прямоугольник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Прямоугольник 14"/>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3" name="Овал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Овал 12"/>
          <p:cNvSpPr/>
          <p:nvPr/>
        </p:nvSpPr>
        <p:spPr>
          <a:xfrm>
            <a:off x="1390650" y="323850"/>
            <a:ext cx="419100"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 name="Прямоугольник 21"/>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2" name="Заголовок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lang="ru-RU" smtClean="0"/>
              <a:t>Образец заголовка</a:t>
            </a:r>
            <a:endParaRPr lang="en-US"/>
          </a:p>
        </p:txBody>
      </p:sp>
      <p:sp>
        <p:nvSpPr>
          <p:cNvPr id="3" name="Рисунок 2"/>
          <p:cNvSpPr>
            <a:spLocks noGrp="1"/>
          </p:cNvSpPr>
          <p:nvPr>
            <p:ph type="pic" idx="1"/>
          </p:nvPr>
        </p:nvSpPr>
        <p:spPr>
          <a:xfrm>
            <a:off x="3000375" y="609600"/>
            <a:ext cx="5867400" cy="4267200"/>
          </a:xfrm>
        </p:spPr>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a:r>
              <a:rPr lang="ru-RU" smtClean="0"/>
              <a:t>Образец текста</a:t>
            </a:r>
          </a:p>
        </p:txBody>
      </p:sp>
      <p:sp>
        <p:nvSpPr>
          <p:cNvPr id="16" name="Номер слайда 6"/>
          <p:cNvSpPr>
            <a:spLocks noGrp="1"/>
          </p:cNvSpPr>
          <p:nvPr>
            <p:ph type="sldNum" sz="quarter" idx="10"/>
          </p:nvPr>
        </p:nvSpPr>
        <p:spPr>
          <a:xfrm>
            <a:off x="1371600" y="312738"/>
            <a:ext cx="457200" cy="441325"/>
          </a:xfrm>
        </p:spPr>
        <p:txBody>
          <a:bodyPr/>
          <a:lstStyle>
            <a:lvl1pPr>
              <a:defRPr/>
            </a:lvl1pPr>
          </a:lstStyle>
          <a:p>
            <a:pPr>
              <a:defRPr/>
            </a:pPr>
            <a:fld id="{811D7F1D-293C-4951-93AB-FF366A30A93C}" type="slidenum">
              <a:rPr lang="ru-RU"/>
              <a:pPr>
                <a:defRPr/>
              </a:pPr>
              <a:t>‹#›</a:t>
            </a:fld>
            <a:endParaRPr lang="ru-RU"/>
          </a:p>
        </p:txBody>
      </p:sp>
      <p:sp>
        <p:nvSpPr>
          <p:cNvPr id="17" name="Дата 4"/>
          <p:cNvSpPr>
            <a:spLocks noGrp="1"/>
          </p:cNvSpPr>
          <p:nvPr>
            <p:ph type="dt" sz="half" idx="11"/>
          </p:nvPr>
        </p:nvSpPr>
        <p:spPr>
          <a:xfrm>
            <a:off x="5788025" y="6405563"/>
            <a:ext cx="3044825" cy="365125"/>
          </a:xfrm>
        </p:spPr>
        <p:txBody>
          <a:bodyPr/>
          <a:lstStyle>
            <a:lvl1pPr>
              <a:defRPr/>
            </a:lvl1pPr>
          </a:lstStyle>
          <a:p>
            <a:pPr>
              <a:defRPr/>
            </a:pPr>
            <a:fld id="{44D10BDA-ACEC-40AD-B401-25737A2BC2DB}" type="datetimeFigureOut">
              <a:rPr lang="ru-RU"/>
              <a:pPr>
                <a:defRPr/>
              </a:pPr>
              <a:t>07.12.2018</a:t>
            </a:fld>
            <a:endParaRPr lang="ru-RU"/>
          </a:p>
        </p:txBody>
      </p:sp>
      <p:sp>
        <p:nvSpPr>
          <p:cNvPr id="18" name="Нижний колонтитул 5"/>
          <p:cNvSpPr>
            <a:spLocks noGrp="1"/>
          </p:cNvSpPr>
          <p:nvPr>
            <p:ph type="ftr" sz="quarter" idx="12"/>
          </p:nvPr>
        </p:nvSpPr>
        <p:spPr>
          <a:xfrm>
            <a:off x="301625" y="6410325"/>
            <a:ext cx="3584575" cy="366713"/>
          </a:xfrm>
        </p:spPr>
        <p:txBody>
          <a:bodyPr/>
          <a:lstStyle>
            <a:lvl1pPr>
              <a:defRPr/>
            </a:lvl1pPr>
          </a:lstStyle>
          <a:p>
            <a:pPr>
              <a:defRPr/>
            </a:pPr>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C56E79FE-14BC-40A1-9E79-5A2ED2CE983D}" type="datetimeFigureOut">
              <a:rPr lang="ru-RU"/>
              <a:pPr>
                <a:defRPr/>
              </a:pPr>
              <a:t>07.12.2018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9F933F85-3AE1-4C0D-8779-BADD87BB071D}"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bg>
      <p:bgRef idx="1001">
        <a:schemeClr val="bg2"/>
      </p:bgRef>
    </p:bg>
    <p:spTree>
      <p:nvGrpSpPr>
        <p:cNvPr id="1" name=""/>
        <p:cNvGrpSpPr/>
        <p:nvPr/>
      </p:nvGrpSpPr>
      <p:grpSpPr>
        <a:xfrm>
          <a:off x="0" y="0"/>
          <a:ext cx="0" cy="0"/>
          <a:chOff x="0" y="0"/>
          <a:chExt cx="0" cy="0"/>
        </a:xfrm>
      </p:grpSpPr>
      <p:sp>
        <p:nvSpPr>
          <p:cNvPr id="4"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5" name="Прямоугольник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6" name="Прямоугольник 8"/>
          <p:cNvSpPr>
            <a:spLocks noChangeArrowheads="1"/>
          </p:cNvSpPr>
          <p:nvPr/>
        </p:nvSpPr>
        <p:spPr bwMode="white">
          <a:xfrm>
            <a:off x="0" y="0"/>
            <a:ext cx="9144000" cy="15557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7" name="Прямоугольник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8" name="Прямоугольник 10"/>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9" name="Прямоугольник 11"/>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0" name="Прямая соединительная линия 12"/>
          <p:cNvSpPr>
            <a:spLocks noChangeShapeType="1"/>
          </p:cNvSpPr>
          <p:nvPr/>
        </p:nvSpPr>
        <p:spPr bwMode="auto">
          <a:xfrm rot="5400000">
            <a:off x="4021137" y="3278188"/>
            <a:ext cx="6245225"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1" name="Овал 13"/>
          <p:cNvSpPr/>
          <p:nvPr/>
        </p:nvSpPr>
        <p:spPr>
          <a:xfrm>
            <a:off x="6838950"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Овал 14"/>
          <p:cNvSpPr/>
          <p:nvPr/>
        </p:nvSpPr>
        <p:spPr>
          <a:xfrm>
            <a:off x="6934200" y="3021013"/>
            <a:ext cx="420688"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Вертикальный текст 2"/>
          <p:cNvSpPr>
            <a:spLocks noGrp="1"/>
          </p:cNvSpPr>
          <p:nvPr>
            <p:ph type="body" orient="vert" idx="1"/>
          </p:nvPr>
        </p:nvSpPr>
        <p:spPr>
          <a:xfrm>
            <a:off x="304800" y="304800"/>
            <a:ext cx="6553200" cy="5821366"/>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 name="Вертикальный заголовок 1"/>
          <p:cNvSpPr>
            <a:spLocks noGrp="1"/>
          </p:cNvSpPr>
          <p:nvPr>
            <p:ph type="title" orient="vert"/>
          </p:nvPr>
        </p:nvSpPr>
        <p:spPr>
          <a:xfrm>
            <a:off x="7391400" y="304801"/>
            <a:ext cx="1447800" cy="5851525"/>
          </a:xfrm>
        </p:spPr>
        <p:txBody>
          <a:bodyPr vert="eaVert"/>
          <a:lstStyle/>
          <a:p>
            <a:r>
              <a:rPr lang="ru-RU" smtClean="0"/>
              <a:t>Образец заголовка</a:t>
            </a:r>
            <a:endParaRPr lang="en-US"/>
          </a:p>
        </p:txBody>
      </p:sp>
      <p:sp>
        <p:nvSpPr>
          <p:cNvPr id="13" name="Номер слайда 5"/>
          <p:cNvSpPr>
            <a:spLocks noGrp="1"/>
          </p:cNvSpPr>
          <p:nvPr>
            <p:ph type="sldNum" sz="quarter" idx="10"/>
          </p:nvPr>
        </p:nvSpPr>
        <p:spPr>
          <a:xfrm>
            <a:off x="6915150" y="3009900"/>
            <a:ext cx="457200" cy="441325"/>
          </a:xfrm>
        </p:spPr>
        <p:txBody>
          <a:bodyPr/>
          <a:lstStyle>
            <a:lvl1pPr>
              <a:defRPr/>
            </a:lvl1pPr>
          </a:lstStyle>
          <a:p>
            <a:pPr>
              <a:defRPr/>
            </a:pPr>
            <a:fld id="{A5BB385C-97A0-42A9-A866-3C8FF8EF31A3}" type="slidenum">
              <a:rPr lang="ru-RU"/>
              <a:pPr>
                <a:defRPr/>
              </a:pPr>
              <a:t>‹#›</a:t>
            </a:fld>
            <a:endParaRPr lang="ru-RU"/>
          </a:p>
        </p:txBody>
      </p:sp>
      <p:sp>
        <p:nvSpPr>
          <p:cNvPr id="14" name="Дата 3"/>
          <p:cNvSpPr>
            <a:spLocks noGrp="1"/>
          </p:cNvSpPr>
          <p:nvPr>
            <p:ph type="dt" sz="half" idx="11"/>
          </p:nvPr>
        </p:nvSpPr>
        <p:spPr/>
        <p:txBody>
          <a:bodyPr/>
          <a:lstStyle>
            <a:lvl1pPr>
              <a:defRPr/>
            </a:lvl1pPr>
          </a:lstStyle>
          <a:p>
            <a:pPr>
              <a:defRPr/>
            </a:pPr>
            <a:fld id="{DCF33026-BF08-4428-96EE-CBC0AC73B21A}" type="datetimeFigureOut">
              <a:rPr lang="ru-RU"/>
              <a:pPr>
                <a:defRPr/>
              </a:pPr>
              <a:t>07.12.2018</a:t>
            </a:fld>
            <a:endParaRPr lang="ru-RU"/>
          </a:p>
        </p:txBody>
      </p:sp>
      <p:sp>
        <p:nvSpPr>
          <p:cNvPr id="15" name="Нижний колонтитул 4"/>
          <p:cNvSpPr>
            <a:spLocks noGrp="1"/>
          </p:cNvSpPr>
          <p:nvPr>
            <p:ph type="ftr" sz="quarter" idx="12"/>
          </p:nvPr>
        </p:nvSpPr>
        <p:spPr/>
        <p:txBody>
          <a:bodyPr/>
          <a:lstStyle>
            <a:lvl1pPr>
              <a:defRPr/>
            </a:lvl1pPr>
          </a:lstStyle>
          <a:p>
            <a:pPr>
              <a:defRPr/>
            </a:pPr>
            <a:endParaRPr lang="ru-RU"/>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6" name="Прямоугольник 15"/>
          <p:cNvSpPr>
            <a:spLocks noChangeArrowheads="1"/>
          </p:cNvSpPr>
          <p:nvPr/>
        </p:nvSpPr>
        <p:spPr bwMode="white">
          <a:xfrm>
            <a:off x="0" y="0"/>
            <a:ext cx="9144000" cy="139382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9" name="Прямоугольник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9" name="Прямоугольник 8"/>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4" name="Дата 13"/>
          <p:cNvSpPr>
            <a:spLocks noGrp="1"/>
          </p:cNvSpPr>
          <p:nvPr>
            <p:ph type="dt" sz="half" idx="2"/>
          </p:nvPr>
        </p:nvSpPr>
        <p:spPr>
          <a:xfrm>
            <a:off x="5791200" y="6405563"/>
            <a:ext cx="3044825" cy="365125"/>
          </a:xfrm>
          <a:prstGeom prst="rect">
            <a:avLst/>
          </a:prstGeom>
        </p:spPr>
        <p:txBody>
          <a:bodyPr vert="horz"/>
          <a:lstStyle>
            <a:lvl1pPr algn="r" eaLnBrk="1" fontAlgn="auto" latinLnBrk="0" hangingPunct="1">
              <a:spcBef>
                <a:spcPts val="0"/>
              </a:spcBef>
              <a:spcAft>
                <a:spcPts val="0"/>
              </a:spcAft>
              <a:defRPr kumimoji="0" sz="1400">
                <a:solidFill>
                  <a:srgbClr val="FFFFFF"/>
                </a:solidFill>
                <a:latin typeface="+mn-lt"/>
              </a:defRPr>
            </a:lvl1pPr>
          </a:lstStyle>
          <a:p>
            <a:pPr>
              <a:defRPr/>
            </a:pPr>
            <a:fld id="{0920F2AA-63E7-42DE-9612-A9D362A9282E}" type="datetimeFigureOut">
              <a:rPr lang="ru-RU"/>
              <a:pPr>
                <a:defRPr/>
              </a:pPr>
              <a:t>07.12.2018</a:t>
            </a:fld>
            <a:endParaRPr lang="ru-RU"/>
          </a:p>
        </p:txBody>
      </p:sp>
      <p:sp>
        <p:nvSpPr>
          <p:cNvPr id="3" name="Нижний колонтитул 2"/>
          <p:cNvSpPr>
            <a:spLocks noGrp="1"/>
          </p:cNvSpPr>
          <p:nvPr>
            <p:ph type="ftr" sz="quarter" idx="3"/>
          </p:nvPr>
        </p:nvSpPr>
        <p:spPr>
          <a:xfrm>
            <a:off x="304800" y="6410325"/>
            <a:ext cx="3581400" cy="366713"/>
          </a:xfrm>
          <a:prstGeom prst="rect">
            <a:avLst/>
          </a:prstGeom>
        </p:spPr>
        <p:txBody>
          <a:bodyPr vert="horz"/>
          <a:lstStyle>
            <a:lvl1pPr algn="l" eaLnBrk="1" fontAlgn="auto" latinLnBrk="0" hangingPunct="1">
              <a:spcBef>
                <a:spcPts val="0"/>
              </a:spcBef>
              <a:spcAft>
                <a:spcPts val="0"/>
              </a:spcAft>
              <a:defRPr kumimoji="0" sz="1200">
                <a:solidFill>
                  <a:srgbClr val="FFFFFF"/>
                </a:solidFill>
                <a:latin typeface="+mn-lt"/>
              </a:defRPr>
            </a:lvl1pPr>
          </a:lstStyle>
          <a:p>
            <a:pPr>
              <a:defRPr/>
            </a:pPr>
            <a:endParaRPr lang="ru-RU"/>
          </a:p>
        </p:txBody>
      </p:sp>
      <p:sp>
        <p:nvSpPr>
          <p:cNvPr id="8" name="Прямоугольник 7"/>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endParaRPr>
          </a:p>
        </p:txBody>
      </p:sp>
      <p:sp>
        <p:nvSpPr>
          <p:cNvPr id="10" name="Прямая соединительная линия 9"/>
          <p:cNvSpPr>
            <a:spLocks noChangeShapeType="1"/>
          </p:cNvSpPr>
          <p:nvPr/>
        </p:nvSpPr>
        <p:spPr bwMode="auto">
          <a:xfrm>
            <a:off x="152400" y="1276350"/>
            <a:ext cx="8832850"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endParaRPr>
          </a:p>
        </p:txBody>
      </p:sp>
      <p:sp>
        <p:nvSpPr>
          <p:cNvPr id="12" name="Овал 11"/>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 name="Овал 14"/>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 name="Номер слайда 22"/>
          <p:cNvSpPr>
            <a:spLocks noGrp="1"/>
          </p:cNvSpPr>
          <p:nvPr>
            <p:ph type="sldNum" sz="quarter" idx="4"/>
          </p:nvPr>
        </p:nvSpPr>
        <p:spPr>
          <a:xfrm>
            <a:off x="4343400" y="1039813"/>
            <a:ext cx="457200" cy="441325"/>
          </a:xfrm>
          <a:prstGeom prst="rect">
            <a:avLst/>
          </a:prstGeom>
        </p:spPr>
        <p:txBody>
          <a:bodyPr vert="horz" lIns="45720" rIns="45720" anchor="ctr">
            <a:normAutofit/>
          </a:bodyPr>
          <a:lstStyle>
            <a:lvl1pPr algn="ctr" eaLnBrk="1" fontAlgn="auto" latinLnBrk="0" hangingPunct="1">
              <a:spcBef>
                <a:spcPts val="0"/>
              </a:spcBef>
              <a:spcAft>
                <a:spcPts val="0"/>
              </a:spcAft>
              <a:defRPr kumimoji="0" sz="1600">
                <a:solidFill>
                  <a:schemeClr val="accent3">
                    <a:shade val="75000"/>
                  </a:schemeClr>
                </a:solidFill>
                <a:latin typeface="+mn-lt"/>
              </a:defRPr>
            </a:lvl1pPr>
          </a:lstStyle>
          <a:p>
            <a:pPr>
              <a:defRPr/>
            </a:pPr>
            <a:fld id="{E5CF921A-DF5D-4BC9-9010-EE9341EF8597}" type="slidenum">
              <a:rPr lang="ru-RU"/>
              <a:pPr>
                <a:defRPr/>
              </a:pPr>
              <a:t>‹#›</a:t>
            </a:fld>
            <a:endParaRPr lang="ru-RU"/>
          </a:p>
        </p:txBody>
      </p:sp>
      <p:sp>
        <p:nvSpPr>
          <p:cNvPr id="1038" name="Заголовок 21"/>
          <p:cNvSpPr>
            <a:spLocks noGrp="1"/>
          </p:cNvSpPr>
          <p:nvPr>
            <p:ph type="title"/>
          </p:nvPr>
        </p:nvSpPr>
        <p:spPr bwMode="auto">
          <a:xfrm>
            <a:off x="301625" y="228600"/>
            <a:ext cx="8534400" cy="7588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endParaRPr lang="en-US" smtClean="0"/>
          </a:p>
        </p:txBody>
      </p:sp>
      <p:sp>
        <p:nvSpPr>
          <p:cNvPr id="1039" name="Текст 12"/>
          <p:cNvSpPr>
            <a:spLocks noGrp="1"/>
          </p:cNvSpPr>
          <p:nvPr>
            <p:ph type="body" idx="1"/>
          </p:nvPr>
        </p:nvSpPr>
        <p:spPr bwMode="auto">
          <a:xfrm>
            <a:off x="301625" y="1524000"/>
            <a:ext cx="8534400" cy="45989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xStyles>
    <p:titleStyle>
      <a:lvl1pPr algn="ctr" rtl="0" eaLnBrk="0" fontAlgn="base" hangingPunct="0">
        <a:spcBef>
          <a:spcPct val="0"/>
        </a:spcBef>
        <a:spcAft>
          <a:spcPct val="0"/>
        </a:spcAft>
        <a:defRPr sz="3300" kern="1200">
          <a:solidFill>
            <a:srgbClr val="7B9899"/>
          </a:solidFill>
          <a:latin typeface="+mj-lt"/>
          <a:ea typeface="+mj-ea"/>
          <a:cs typeface="+mj-cs"/>
        </a:defRPr>
      </a:lvl1pPr>
      <a:lvl2pPr algn="ctr" rtl="0" eaLnBrk="0" fontAlgn="base" hangingPunct="0">
        <a:spcBef>
          <a:spcPct val="0"/>
        </a:spcBef>
        <a:spcAft>
          <a:spcPct val="0"/>
        </a:spcAft>
        <a:defRPr sz="3300">
          <a:solidFill>
            <a:srgbClr val="7B9899"/>
          </a:solidFill>
          <a:latin typeface="Georgia" pitchFamily="18" charset="0"/>
        </a:defRPr>
      </a:lvl2pPr>
      <a:lvl3pPr algn="ctr" rtl="0" eaLnBrk="0" fontAlgn="base" hangingPunct="0">
        <a:spcBef>
          <a:spcPct val="0"/>
        </a:spcBef>
        <a:spcAft>
          <a:spcPct val="0"/>
        </a:spcAft>
        <a:defRPr sz="3300">
          <a:solidFill>
            <a:srgbClr val="7B9899"/>
          </a:solidFill>
          <a:latin typeface="Georgia" pitchFamily="18" charset="0"/>
        </a:defRPr>
      </a:lvl3pPr>
      <a:lvl4pPr algn="ctr" rtl="0" eaLnBrk="0" fontAlgn="base" hangingPunct="0">
        <a:spcBef>
          <a:spcPct val="0"/>
        </a:spcBef>
        <a:spcAft>
          <a:spcPct val="0"/>
        </a:spcAft>
        <a:defRPr sz="3300">
          <a:solidFill>
            <a:srgbClr val="7B9899"/>
          </a:solidFill>
          <a:latin typeface="Georgia" pitchFamily="18" charset="0"/>
        </a:defRPr>
      </a:lvl4pPr>
      <a:lvl5pPr algn="ctr" rtl="0" eaLnBrk="0" fontAlgn="base" hangingPunct="0">
        <a:spcBef>
          <a:spcPct val="0"/>
        </a:spcBef>
        <a:spcAft>
          <a:spcPct val="0"/>
        </a:spcAft>
        <a:defRPr sz="3300">
          <a:solidFill>
            <a:srgbClr val="7B9899"/>
          </a:solidFill>
          <a:latin typeface="Georgia" pitchFamily="18" charset="0"/>
        </a:defRPr>
      </a:lvl5pPr>
      <a:lvl6pPr marL="457200" algn="ctr" rtl="0" fontAlgn="base">
        <a:spcBef>
          <a:spcPct val="0"/>
        </a:spcBef>
        <a:spcAft>
          <a:spcPct val="0"/>
        </a:spcAft>
        <a:defRPr sz="3300">
          <a:solidFill>
            <a:srgbClr val="7B9899"/>
          </a:solidFill>
          <a:latin typeface="Georgia" pitchFamily="18" charset="0"/>
        </a:defRPr>
      </a:lvl6pPr>
      <a:lvl7pPr marL="914400" algn="ctr" rtl="0" fontAlgn="base">
        <a:spcBef>
          <a:spcPct val="0"/>
        </a:spcBef>
        <a:spcAft>
          <a:spcPct val="0"/>
        </a:spcAft>
        <a:defRPr sz="3300">
          <a:solidFill>
            <a:srgbClr val="7B9899"/>
          </a:solidFill>
          <a:latin typeface="Georgia" pitchFamily="18" charset="0"/>
        </a:defRPr>
      </a:lvl7pPr>
      <a:lvl8pPr marL="1371600" algn="ctr" rtl="0" fontAlgn="base">
        <a:spcBef>
          <a:spcPct val="0"/>
        </a:spcBef>
        <a:spcAft>
          <a:spcPct val="0"/>
        </a:spcAft>
        <a:defRPr sz="3300">
          <a:solidFill>
            <a:srgbClr val="7B9899"/>
          </a:solidFill>
          <a:latin typeface="Georgia" pitchFamily="18" charset="0"/>
        </a:defRPr>
      </a:lvl8pPr>
      <a:lvl9pPr marL="1828800" algn="ctr" rtl="0" fontAlgn="base">
        <a:spcBef>
          <a:spcPct val="0"/>
        </a:spcBef>
        <a:spcAft>
          <a:spcPct val="0"/>
        </a:spcAft>
        <a:defRPr sz="3300">
          <a:solidFill>
            <a:srgbClr val="7B9899"/>
          </a:solidFill>
          <a:latin typeface="Georgia" pitchFamily="18" charset="0"/>
        </a:defRPr>
      </a:lvl9pPr>
    </p:titleStyle>
    <p:bodyStyle>
      <a:lvl1pPr marL="273050" indent="-273050" algn="l" rtl="0" eaLnBrk="0" fontAlgn="base" hangingPunct="0">
        <a:spcBef>
          <a:spcPct val="20000"/>
        </a:spcBef>
        <a:spcAft>
          <a:spcPct val="0"/>
        </a:spcAft>
        <a:buClr>
          <a:schemeClr val="accent1"/>
        </a:buClr>
        <a:buSzPct val="85000"/>
        <a:buFont typeface="Wingdings 2" pitchFamily="18" charset="2"/>
        <a:buChar char=""/>
        <a:defRPr sz="2700" kern="1200">
          <a:solidFill>
            <a:schemeClr val="tx1"/>
          </a:solidFill>
          <a:latin typeface="+mn-lt"/>
          <a:ea typeface="+mn-ea"/>
          <a:cs typeface="+mn-cs"/>
        </a:defRPr>
      </a:lvl1pPr>
      <a:lvl2pPr marL="547688" indent="-273050" algn="l" rtl="0" eaLnBrk="0" fontAlgn="base" hangingPunct="0">
        <a:spcBef>
          <a:spcPct val="20000"/>
        </a:spcBef>
        <a:spcAft>
          <a:spcPct val="0"/>
        </a:spcAft>
        <a:buClr>
          <a:schemeClr val="accent2"/>
        </a:buClr>
        <a:buSzPct val="70000"/>
        <a:buFont typeface="Wingdings" pitchFamily="2" charset="2"/>
        <a:buChar char=""/>
        <a:defRPr sz="2200" kern="1200">
          <a:solidFill>
            <a:schemeClr val="tx2"/>
          </a:solidFill>
          <a:latin typeface="+mn-lt"/>
          <a:ea typeface="+mn-ea"/>
          <a:cs typeface="+mn-cs"/>
        </a:defRPr>
      </a:lvl2pPr>
      <a:lvl3pPr marL="822325" indent="-228600" algn="l" rtl="0" eaLnBrk="0" fontAlgn="base" hangingPunct="0">
        <a:spcBef>
          <a:spcPct val="20000"/>
        </a:spcBef>
        <a:spcAft>
          <a:spcPct val="0"/>
        </a:spcAft>
        <a:buClr>
          <a:srgbClr val="8CADAE"/>
        </a:buClr>
        <a:buSzPct val="7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ct val="20000"/>
        </a:spcBef>
        <a:spcAft>
          <a:spcPct val="0"/>
        </a:spcAft>
        <a:buClr>
          <a:srgbClr val="8C7B70"/>
        </a:buClr>
        <a:buSzPct val="70000"/>
        <a:buFont typeface="Wingdings" pitchFamily="2" charset="2"/>
        <a:buChar char=""/>
        <a:defRPr sz="2000" kern="1200">
          <a:solidFill>
            <a:schemeClr val="tx2"/>
          </a:solidFill>
          <a:latin typeface="+mn-lt"/>
          <a:ea typeface="+mn-ea"/>
          <a:cs typeface="+mn-cs"/>
        </a:defRPr>
      </a:lvl4pPr>
      <a:lvl5pPr marL="1371600" indent="-228600" algn="l" rtl="0" eaLnBrk="0" fontAlgn="base" hangingPunct="0">
        <a:spcBef>
          <a:spcPct val="20000"/>
        </a:spcBef>
        <a:spcAft>
          <a:spcPct val="0"/>
        </a:spcAft>
        <a:buClr>
          <a:srgbClr val="8FB08C"/>
        </a:buClr>
        <a:buChar char="•"/>
        <a:defRPr sz="20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gif"/></Relationships>
</file>

<file path=ppt/slides/_rels/slide8.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image" Target="../media/image44.jpeg"/></Relationships>
</file>

<file path=ppt/slides/_rels/slide2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357188" y="2571750"/>
            <a:ext cx="8429625" cy="2000250"/>
          </a:xfrm>
        </p:spPr>
        <p:txBody>
          <a:bodyPr>
            <a:normAutofit/>
          </a:bodyPr>
          <a:lstStyle/>
          <a:p>
            <a:pPr eaLnBrk="1" fontAlgn="auto" hangingPunct="1">
              <a:spcAft>
                <a:spcPts val="0"/>
              </a:spcAft>
              <a:buFont typeface="Wingdings 2"/>
              <a:buNone/>
              <a:defRPr/>
            </a:pPr>
            <a:r>
              <a:rPr lang="ru-RU" dirty="0" smtClean="0"/>
              <a:t>’</a:t>
            </a:r>
            <a:endParaRPr lang="ru-RU" dirty="0"/>
          </a:p>
        </p:txBody>
      </p:sp>
      <p:sp>
        <p:nvSpPr>
          <p:cNvPr id="4" name="Прямоугольник 3"/>
          <p:cNvSpPr/>
          <p:nvPr/>
        </p:nvSpPr>
        <p:spPr>
          <a:xfrm>
            <a:off x="857684" y="500042"/>
            <a:ext cx="7428637" cy="2585323"/>
          </a:xfrm>
          <a:prstGeom prst="rect">
            <a:avLst/>
          </a:prstGeom>
          <a:noFill/>
        </p:spPr>
        <p:txBody>
          <a:bodyPr>
            <a:spAutoFit/>
          </a:bodyPr>
          <a:lstStyle/>
          <a:p>
            <a:pPr algn="ctr" fontAlgn="auto">
              <a:spcBef>
                <a:spcPts val="0"/>
              </a:spcBef>
              <a:spcAft>
                <a:spcPts val="0"/>
              </a:spcAft>
              <a:defRPr/>
            </a:pPr>
            <a:r>
              <a:rPr lang="en-US"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mn-lt"/>
              </a:rPr>
              <a:t>A TRIP TO ROBIN </a:t>
            </a:r>
            <a:br>
              <a:rPr lang="en-US"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mn-lt"/>
              </a:rPr>
            </a:br>
            <a:r>
              <a:rPr lang="en-US"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mn-lt"/>
              </a:rPr>
              <a:t>HOOD’S COUNTRY</a:t>
            </a:r>
            <a:endParaRPr lang="ru-RU"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mn-lt"/>
            </a:endParaRPr>
          </a:p>
        </p:txBody>
      </p:sp>
      <p:sp>
        <p:nvSpPr>
          <p:cNvPr id="5" name="Подзаголовок 2"/>
          <p:cNvSpPr txBox="1">
            <a:spLocks/>
          </p:cNvSpPr>
          <p:nvPr/>
        </p:nvSpPr>
        <p:spPr>
          <a:xfrm>
            <a:off x="509588" y="2724150"/>
            <a:ext cx="8429625" cy="2000250"/>
          </a:xfrm>
          <a:prstGeom prst="rect">
            <a:avLst/>
          </a:prstGeom>
        </p:spPr>
        <p:txBody>
          <a:bodyPr>
            <a:normAutofit/>
          </a:bodyPr>
          <a:lstStyle/>
          <a:p>
            <a:pPr algn="ctr" fontAlgn="auto">
              <a:spcBef>
                <a:spcPct val="20000"/>
              </a:spcBef>
              <a:spcAft>
                <a:spcPts val="0"/>
              </a:spcAft>
              <a:buClr>
                <a:schemeClr val="accent1"/>
              </a:buClr>
              <a:buSzPct val="85000"/>
              <a:buFont typeface="Wingdings 2"/>
              <a:buNone/>
              <a:defRPr/>
            </a:pPr>
            <a:r>
              <a:rPr lang="ru-RU" sz="1600" b="1" cap="all" spc="250">
                <a:solidFill>
                  <a:schemeClr val="tx2"/>
                </a:solidFill>
                <a:latin typeface="+mn-lt"/>
              </a:rPr>
              <a:t>’</a:t>
            </a:r>
            <a:endParaRPr lang="ru-RU" sz="1600" b="1" cap="all" spc="250" dirty="0">
              <a:solidFill>
                <a:schemeClr val="tx2"/>
              </a:solidFill>
              <a:latin typeface="+mn-lt"/>
            </a:endParaRPr>
          </a:p>
        </p:txBody>
      </p:sp>
      <p:pic>
        <p:nvPicPr>
          <p:cNvPr id="13316" name="Picture 2" descr="C:\Users\Admin\Desktop\UK\DSC_3521 - копия.JPG"/>
          <p:cNvPicPr>
            <a:picLocks noChangeAspect="1" noChangeArrowheads="1"/>
          </p:cNvPicPr>
          <p:nvPr/>
        </p:nvPicPr>
        <p:blipFill>
          <a:blip r:embed="rId2" cstate="print"/>
          <a:srcRect/>
          <a:stretch>
            <a:fillRect/>
          </a:stretch>
        </p:blipFill>
        <p:spPr bwMode="auto">
          <a:xfrm>
            <a:off x="357188" y="3000375"/>
            <a:ext cx="8572500" cy="36433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381000"/>
            <a:ext cx="7772400" cy="5976938"/>
          </a:xfrm>
        </p:spPr>
        <p:txBody>
          <a:bodyPr>
            <a:normAutofit fontScale="90000"/>
          </a:bodyPr>
          <a:lstStyle/>
          <a:p>
            <a:pPr eaLnBrk="1" fontAlgn="auto" hangingPunct="1">
              <a:spcAft>
                <a:spcPts val="0"/>
              </a:spcAft>
              <a:defRPr/>
            </a:pPr>
            <a:r>
              <a:rPr lang="en-US" dirty="0" smtClean="0"/>
              <a:t>Good morning , students.</a:t>
            </a:r>
            <a:br>
              <a:rPr lang="en-US" dirty="0" smtClean="0"/>
            </a:br>
            <a:r>
              <a:rPr lang="en-US" dirty="0" smtClean="0"/>
              <a:t>Today we are going to talk about the country the language of which we learn.</a:t>
            </a:r>
            <a:br>
              <a:rPr lang="en-US" dirty="0" smtClean="0"/>
            </a:br>
            <a:r>
              <a:rPr lang="en-US" dirty="0" smtClean="0"/>
              <a:t>Please, take your seats , look at each other and smile.</a:t>
            </a:r>
            <a:br>
              <a:rPr lang="en-US" dirty="0" smtClean="0"/>
            </a:br>
            <a:r>
              <a:rPr lang="en-US" dirty="0" smtClean="0"/>
              <a:t>How are you? Are you fine? Are you OK? Are you ready to start our lesson?</a:t>
            </a:r>
            <a:br>
              <a:rPr lang="en-US" dirty="0" smtClean="0"/>
            </a:br>
            <a:endParaRPr lang="ru-RU" dirty="0"/>
          </a:p>
        </p:txBody>
      </p:sp>
      <p:pic>
        <p:nvPicPr>
          <p:cNvPr id="14338" name="Рисунок 3" descr="J0236452.GIF"/>
          <p:cNvPicPr>
            <a:picLocks noChangeAspect="1"/>
          </p:cNvPicPr>
          <p:nvPr/>
        </p:nvPicPr>
        <p:blipFill>
          <a:blip r:embed="rId2" cstate="print"/>
          <a:srcRect/>
          <a:stretch>
            <a:fillRect/>
          </a:stretch>
        </p:blipFill>
        <p:spPr bwMode="auto">
          <a:xfrm>
            <a:off x="500063" y="5214938"/>
            <a:ext cx="2286000" cy="1643062"/>
          </a:xfrm>
          <a:prstGeom prst="rect">
            <a:avLst/>
          </a:prstGeom>
          <a:noFill/>
          <a:ln w="9525">
            <a:noFill/>
            <a:miter lim="800000"/>
            <a:headEnd/>
            <a:tailEnd/>
          </a:ln>
        </p:spPr>
      </p:pic>
      <p:pic>
        <p:nvPicPr>
          <p:cNvPr id="14339" name="Рисунок 4" descr="J0283214.GIF"/>
          <p:cNvPicPr>
            <a:picLocks noChangeAspect="1"/>
          </p:cNvPicPr>
          <p:nvPr/>
        </p:nvPicPr>
        <p:blipFill>
          <a:blip r:embed="rId3" cstate="print"/>
          <a:srcRect/>
          <a:stretch>
            <a:fillRect/>
          </a:stretch>
        </p:blipFill>
        <p:spPr bwMode="auto">
          <a:xfrm>
            <a:off x="6429375" y="5143500"/>
            <a:ext cx="1857375" cy="15001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Заголовок 1"/>
          <p:cNvSpPr>
            <a:spLocks noGrp="1"/>
          </p:cNvSpPr>
          <p:nvPr>
            <p:ph type="title"/>
          </p:nvPr>
        </p:nvSpPr>
        <p:spPr/>
        <p:txBody>
          <a:bodyPr/>
          <a:lstStyle/>
          <a:p>
            <a:pPr eaLnBrk="1" hangingPunct="1"/>
            <a:r>
              <a:rPr lang="en-US" sz="2800" b="1" i="1" smtClean="0">
                <a:solidFill>
                  <a:srgbClr val="7030A0"/>
                </a:solidFill>
              </a:rPr>
              <a:t>So , start our trip to Robin Hood’s country!</a:t>
            </a:r>
            <a:endParaRPr lang="ru-RU" sz="2800" b="1" i="1" smtClean="0">
              <a:solidFill>
                <a:srgbClr val="7030A0"/>
              </a:solidFill>
            </a:endParaRPr>
          </a:p>
        </p:txBody>
      </p:sp>
      <p:sp>
        <p:nvSpPr>
          <p:cNvPr id="16386" name="Содержимое 2"/>
          <p:cNvSpPr>
            <a:spLocks noGrp="1"/>
          </p:cNvSpPr>
          <p:nvPr>
            <p:ph sz="quarter" idx="1"/>
          </p:nvPr>
        </p:nvSpPr>
        <p:spPr>
          <a:xfrm>
            <a:off x="301625" y="1527175"/>
            <a:ext cx="8504238" cy="4572000"/>
          </a:xfrm>
        </p:spPr>
        <p:txBody>
          <a:bodyPr/>
          <a:lstStyle/>
          <a:p>
            <a:pPr eaLnBrk="1" hangingPunct="1"/>
            <a:r>
              <a:rPr lang="en-US" sz="2800" smtClean="0">
                <a:solidFill>
                  <a:srgbClr val="FF0000"/>
                </a:solidFill>
              </a:rPr>
              <a:t>Watch the film and answer the questions, please.</a:t>
            </a:r>
          </a:p>
          <a:p>
            <a:pPr eaLnBrk="1" hangingPunct="1"/>
            <a:r>
              <a:rPr lang="en-US" sz="2800" smtClean="0">
                <a:solidFill>
                  <a:srgbClr val="FF0000"/>
                </a:solidFill>
              </a:rPr>
              <a:t>1.Who was Robin Hood?</a:t>
            </a:r>
          </a:p>
          <a:p>
            <a:pPr eaLnBrk="1" hangingPunct="1"/>
            <a:r>
              <a:rPr lang="en-US" sz="2800" smtClean="0">
                <a:solidFill>
                  <a:srgbClr val="FF0000"/>
                </a:solidFill>
              </a:rPr>
              <a:t>2.Did Robin Hood help poor people?</a:t>
            </a:r>
          </a:p>
          <a:p>
            <a:pPr eaLnBrk="1" hangingPunct="1"/>
            <a:r>
              <a:rPr lang="en-US" sz="2800" smtClean="0">
                <a:solidFill>
                  <a:srgbClr val="FF0000"/>
                </a:solidFill>
              </a:rPr>
              <a:t>3.Where did he live?</a:t>
            </a:r>
          </a:p>
          <a:p>
            <a:pPr eaLnBrk="1" hangingPunct="1"/>
            <a:r>
              <a:rPr lang="en-US" sz="2800" smtClean="0">
                <a:solidFill>
                  <a:srgbClr val="FF0000"/>
                </a:solidFill>
              </a:rPr>
              <a:t>4.Was Robin Hood a brave man ?</a:t>
            </a:r>
          </a:p>
          <a:p>
            <a:pPr eaLnBrk="1" hangingPunct="1"/>
            <a:r>
              <a:rPr lang="en-US" sz="2800" smtClean="0">
                <a:solidFill>
                  <a:srgbClr val="FF0000"/>
                </a:solidFill>
              </a:rPr>
              <a:t>5.Did you like the film?</a:t>
            </a:r>
            <a:endParaRPr lang="ru-RU" sz="2800" smtClean="0">
              <a:solidFill>
                <a:srgbClr val="FF0000"/>
              </a:solidFill>
            </a:endParaRPr>
          </a:p>
        </p:txBody>
      </p:sp>
      <p:pic>
        <p:nvPicPr>
          <p:cNvPr id="16387" name="Рисунок 3" descr="J0336916.GIF"/>
          <p:cNvPicPr>
            <a:picLocks noChangeAspect="1"/>
          </p:cNvPicPr>
          <p:nvPr/>
        </p:nvPicPr>
        <p:blipFill>
          <a:blip r:embed="rId2" cstate="print"/>
          <a:srcRect/>
          <a:stretch>
            <a:fillRect/>
          </a:stretch>
        </p:blipFill>
        <p:spPr bwMode="auto">
          <a:xfrm>
            <a:off x="6143625" y="2857500"/>
            <a:ext cx="2714625" cy="35004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Заголовок 1"/>
          <p:cNvSpPr>
            <a:spLocks noGrp="1"/>
          </p:cNvSpPr>
          <p:nvPr>
            <p:ph type="title"/>
          </p:nvPr>
        </p:nvSpPr>
        <p:spPr>
          <a:xfrm>
            <a:off x="301625" y="228600"/>
            <a:ext cx="8534400" cy="985838"/>
          </a:xfrm>
        </p:spPr>
        <p:txBody>
          <a:bodyPr/>
          <a:lstStyle/>
          <a:p>
            <a:pPr eaLnBrk="1" hangingPunct="1"/>
            <a:r>
              <a:rPr lang="en-US" sz="2800" smtClean="0">
                <a:solidFill>
                  <a:srgbClr val="FF0000"/>
                </a:solidFill>
              </a:rPr>
              <a:t>So , today we shall speak about the United Kingdom of Great Britain and  Northern Ireland</a:t>
            </a:r>
            <a:endParaRPr lang="ru-RU" sz="2800" smtClean="0">
              <a:solidFill>
                <a:srgbClr val="FF0000"/>
              </a:solidFill>
            </a:endParaRPr>
          </a:p>
        </p:txBody>
      </p:sp>
      <p:sp>
        <p:nvSpPr>
          <p:cNvPr id="17410" name="Содержимое 2"/>
          <p:cNvSpPr>
            <a:spLocks noGrp="1"/>
          </p:cNvSpPr>
          <p:nvPr>
            <p:ph sz="quarter" idx="1"/>
          </p:nvPr>
        </p:nvSpPr>
        <p:spPr>
          <a:xfrm>
            <a:off x="301625" y="1357313"/>
            <a:ext cx="8504238" cy="4741862"/>
          </a:xfrm>
        </p:spPr>
        <p:txBody>
          <a:bodyPr/>
          <a:lstStyle/>
          <a:p>
            <a:pPr eaLnBrk="1" hangingPunct="1"/>
            <a:r>
              <a:rPr lang="en-US" sz="2400" smtClean="0"/>
              <a:t>You will be invited to the UK on condition you know British geography , history, culture and traditions well! Do all your best to have a wonderful trip.</a:t>
            </a:r>
          </a:p>
          <a:p>
            <a:pPr eaLnBrk="1" hangingPunct="1"/>
            <a:r>
              <a:rPr lang="en-US" sz="2400" smtClean="0"/>
              <a:t>Let’s start with phonetic drills.</a:t>
            </a:r>
          </a:p>
          <a:p>
            <a:pPr eaLnBrk="1" hangingPunct="1"/>
            <a:r>
              <a:rPr lang="en-US" sz="2400" smtClean="0"/>
              <a:t>Look at the map, listen and repeat after me the geographical names.</a:t>
            </a:r>
          </a:p>
          <a:p>
            <a:pPr eaLnBrk="1" hangingPunct="1"/>
            <a:r>
              <a:rPr lang="en-US" smtClean="0"/>
              <a:t>.</a:t>
            </a:r>
            <a:endParaRPr lang="ru-RU" smtClean="0"/>
          </a:p>
        </p:txBody>
      </p:sp>
      <p:pic>
        <p:nvPicPr>
          <p:cNvPr id="17411" name="Picture 2" descr="C:\Users\Admin\Desktop\UK\DSC_4580.JPG"/>
          <p:cNvPicPr>
            <a:picLocks noChangeAspect="1" noChangeArrowheads="1"/>
          </p:cNvPicPr>
          <p:nvPr/>
        </p:nvPicPr>
        <p:blipFill>
          <a:blip r:embed="rId2" cstate="print"/>
          <a:srcRect/>
          <a:stretch>
            <a:fillRect/>
          </a:stretch>
        </p:blipFill>
        <p:spPr bwMode="auto">
          <a:xfrm>
            <a:off x="4857750" y="4071938"/>
            <a:ext cx="4071938" cy="2500312"/>
          </a:xfrm>
          <a:prstGeom prst="rect">
            <a:avLst/>
          </a:prstGeom>
          <a:noFill/>
          <a:ln w="9525">
            <a:noFill/>
            <a:miter lim="800000"/>
            <a:headEnd/>
            <a:tailEnd/>
          </a:ln>
        </p:spPr>
      </p:pic>
      <p:pic>
        <p:nvPicPr>
          <p:cNvPr id="17412" name="Picture 3" descr="C:\Users\Admin\Desktop\UK\DSC_3948.JPG"/>
          <p:cNvPicPr>
            <a:picLocks noChangeAspect="1" noChangeArrowheads="1"/>
          </p:cNvPicPr>
          <p:nvPr/>
        </p:nvPicPr>
        <p:blipFill>
          <a:blip r:embed="rId3" cstate="print"/>
          <a:srcRect/>
          <a:stretch>
            <a:fillRect/>
          </a:stretch>
        </p:blipFill>
        <p:spPr bwMode="auto">
          <a:xfrm>
            <a:off x="214313" y="4071938"/>
            <a:ext cx="4643437" cy="25003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eaLnBrk="1" fontAlgn="auto" hangingPunct="1">
              <a:spcAft>
                <a:spcPts val="0"/>
              </a:spcAft>
              <a:defRPr/>
            </a:pPr>
            <a:r>
              <a:rPr lang="en-US" smtClean="0">
                <a:solidFill>
                  <a:schemeClr val="tx2">
                    <a:lumMod val="50000"/>
                  </a:schemeClr>
                </a:solidFill>
              </a:rPr>
              <a:t>Look at the map , listen and repeat after me the geographical names</a:t>
            </a:r>
            <a:endParaRPr lang="ru-RU" dirty="0">
              <a:solidFill>
                <a:schemeClr val="tx2">
                  <a:lumMod val="50000"/>
                </a:schemeClr>
              </a:solidFill>
            </a:endParaRPr>
          </a:p>
        </p:txBody>
      </p:sp>
      <p:sp>
        <p:nvSpPr>
          <p:cNvPr id="18434" name="Содержимое 2"/>
          <p:cNvSpPr>
            <a:spLocks noGrp="1"/>
          </p:cNvSpPr>
          <p:nvPr>
            <p:ph sz="quarter" idx="1"/>
          </p:nvPr>
        </p:nvSpPr>
        <p:spPr>
          <a:xfrm>
            <a:off x="301625" y="1527175"/>
            <a:ext cx="8504238" cy="4572000"/>
          </a:xfrm>
        </p:spPr>
        <p:txBody>
          <a:bodyPr/>
          <a:lstStyle/>
          <a:p>
            <a:pPr lvl="4" eaLnBrk="1" hangingPunct="1"/>
            <a:r>
              <a:rPr lang="en-US" smtClean="0">
                <a:solidFill>
                  <a:srgbClr val="FF0000"/>
                </a:solidFill>
              </a:rPr>
              <a:t>The United Kingdom of Great Britain and Northern Ireland.</a:t>
            </a:r>
            <a:endParaRPr lang="ru-RU" smtClean="0">
              <a:solidFill>
                <a:srgbClr val="FF0000"/>
              </a:solidFill>
            </a:endParaRPr>
          </a:p>
          <a:p>
            <a:pPr lvl="4" eaLnBrk="1" hangingPunct="1"/>
            <a:r>
              <a:rPr lang="en-US" smtClean="0">
                <a:solidFill>
                  <a:srgbClr val="FF0000"/>
                </a:solidFill>
              </a:rPr>
              <a:t>England</a:t>
            </a:r>
            <a:endParaRPr lang="ru-RU" smtClean="0">
              <a:solidFill>
                <a:srgbClr val="FF0000"/>
              </a:solidFill>
            </a:endParaRPr>
          </a:p>
          <a:p>
            <a:pPr lvl="4" eaLnBrk="1" hangingPunct="1"/>
            <a:r>
              <a:rPr lang="en-US" smtClean="0">
                <a:solidFill>
                  <a:srgbClr val="FF0000"/>
                </a:solidFill>
              </a:rPr>
              <a:t>Wales</a:t>
            </a:r>
            <a:endParaRPr lang="ru-RU" smtClean="0">
              <a:solidFill>
                <a:srgbClr val="FF0000"/>
              </a:solidFill>
            </a:endParaRPr>
          </a:p>
          <a:p>
            <a:pPr lvl="4" eaLnBrk="1" hangingPunct="1"/>
            <a:r>
              <a:rPr lang="en-US" smtClean="0">
                <a:solidFill>
                  <a:srgbClr val="FF0000"/>
                </a:solidFill>
              </a:rPr>
              <a:t>Scotland</a:t>
            </a:r>
            <a:endParaRPr lang="ru-RU" smtClean="0">
              <a:solidFill>
                <a:srgbClr val="FF0000"/>
              </a:solidFill>
            </a:endParaRPr>
          </a:p>
          <a:p>
            <a:pPr lvl="4" eaLnBrk="1" hangingPunct="1"/>
            <a:r>
              <a:rPr lang="en-US" smtClean="0">
                <a:solidFill>
                  <a:srgbClr val="FF0000"/>
                </a:solidFill>
              </a:rPr>
              <a:t>• London</a:t>
            </a:r>
            <a:endParaRPr lang="ru-RU" smtClean="0">
              <a:solidFill>
                <a:srgbClr val="FF0000"/>
              </a:solidFill>
            </a:endParaRPr>
          </a:p>
          <a:p>
            <a:pPr lvl="4" eaLnBrk="1" hangingPunct="1"/>
            <a:r>
              <a:rPr lang="en-US" smtClean="0">
                <a:solidFill>
                  <a:srgbClr val="FF0000"/>
                </a:solidFill>
              </a:rPr>
              <a:t>The British Isles</a:t>
            </a:r>
            <a:endParaRPr lang="ru-RU" smtClean="0">
              <a:solidFill>
                <a:srgbClr val="FF0000"/>
              </a:solidFill>
            </a:endParaRPr>
          </a:p>
          <a:p>
            <a:pPr lvl="4" eaLnBrk="1" hangingPunct="1"/>
            <a:r>
              <a:rPr lang="en-US" smtClean="0">
                <a:solidFill>
                  <a:srgbClr val="FF0000"/>
                </a:solidFill>
              </a:rPr>
              <a:t>The English Channel</a:t>
            </a:r>
            <a:endParaRPr lang="ru-RU" smtClean="0">
              <a:solidFill>
                <a:srgbClr val="FF0000"/>
              </a:solidFill>
            </a:endParaRPr>
          </a:p>
          <a:p>
            <a:pPr lvl="4" eaLnBrk="1" hangingPunct="1">
              <a:buFontTx/>
              <a:buNone/>
            </a:pPr>
            <a:r>
              <a:rPr lang="en-US" smtClean="0">
                <a:solidFill>
                  <a:srgbClr val="FF0000"/>
                </a:solidFill>
              </a:rPr>
              <a:t>	The Thames</a:t>
            </a:r>
            <a:endParaRPr lang="ru-RU" smtClean="0">
              <a:solidFill>
                <a:srgbClr val="FF0000"/>
              </a:solidFill>
            </a:endParaRPr>
          </a:p>
          <a:p>
            <a:pPr lvl="4" eaLnBrk="1" hangingPunct="1"/>
            <a:r>
              <a:rPr lang="en-US" smtClean="0">
                <a:solidFill>
                  <a:srgbClr val="FF0000"/>
                </a:solidFill>
              </a:rPr>
              <a:t>The Severn</a:t>
            </a:r>
            <a:endParaRPr lang="ru-RU" smtClean="0">
              <a:solidFill>
                <a:srgbClr val="FF0000"/>
              </a:solidFill>
            </a:endParaRPr>
          </a:p>
          <a:p>
            <a:pPr lvl="4" eaLnBrk="1" hangingPunct="1"/>
            <a:r>
              <a:rPr lang="en-US" smtClean="0">
                <a:solidFill>
                  <a:srgbClr val="FF0000"/>
                </a:solidFill>
              </a:rPr>
              <a:t>The Atlantic Ocean</a:t>
            </a:r>
            <a:endParaRPr lang="ru-RU" smtClean="0">
              <a:solidFill>
                <a:srgbClr val="FF0000"/>
              </a:solidFill>
            </a:endParaRPr>
          </a:p>
          <a:p>
            <a:pPr lvl="4" eaLnBrk="1" hangingPunct="1"/>
            <a:r>
              <a:rPr lang="en-US" smtClean="0">
                <a:solidFill>
                  <a:srgbClr val="FF0000"/>
                </a:solidFill>
              </a:rPr>
              <a:t>The Irish Sea</a:t>
            </a:r>
            <a:endParaRPr lang="ru-RU" smtClean="0">
              <a:solidFill>
                <a:srgbClr val="FF0000"/>
              </a:solidFill>
            </a:endParaRPr>
          </a:p>
          <a:p>
            <a:pPr lvl="4" eaLnBrk="1" hangingPunct="1"/>
            <a:r>
              <a:rPr lang="en-US" smtClean="0">
                <a:solidFill>
                  <a:srgbClr val="FF0000"/>
                </a:solidFill>
              </a:rPr>
              <a:t>The North Sea</a:t>
            </a:r>
            <a:endParaRPr lang="ru-RU" smtClean="0">
              <a:solidFill>
                <a:srgbClr val="FF0000"/>
              </a:solidFill>
            </a:endParaRPr>
          </a:p>
        </p:txBody>
      </p:sp>
      <p:graphicFrame>
        <p:nvGraphicFramePr>
          <p:cNvPr id="4" name="Таблица 3"/>
          <p:cNvGraphicFramePr>
            <a:graphicFrameLocks noGrp="1"/>
          </p:cNvGraphicFramePr>
          <p:nvPr/>
        </p:nvGraphicFramePr>
        <p:xfrm>
          <a:off x="1550988" y="1397000"/>
          <a:ext cx="6040836" cy="4064000"/>
        </p:xfrm>
        <a:graphic>
          <a:graphicData uri="http://schemas.openxmlformats.org/drawingml/2006/table">
            <a:tbl>
              <a:tblPr/>
              <a:tblGrid>
                <a:gridCol w="6040836"/>
              </a:tblGrid>
              <a:tr h="4064000">
                <a:tc>
                  <a:txBody>
                    <a:bodyPr/>
                    <a:lstStyle/>
                    <a:p>
                      <a:pPr algn="l">
                        <a:spcAft>
                          <a:spcPts val="0"/>
                        </a:spcAft>
                      </a:pPr>
                      <a:endParaRPr lang="ru-RU" sz="600" dirty="0">
                        <a:latin typeface="Times New Roman"/>
                        <a:ea typeface="Times New Roman"/>
                      </a:endParaRPr>
                    </a:p>
                  </a:txBody>
                  <a:tcPr marL="3007718" marR="3007718" marT="17306" marB="17306">
                    <a:lnL>
                      <a:noFill/>
                    </a:lnL>
                    <a:lnR>
                      <a:noFill/>
                    </a:lnR>
                    <a:lnT>
                      <a:noFill/>
                    </a:lnT>
                    <a:lnB>
                      <a:noFill/>
                    </a:lnB>
                  </a:tcPr>
                </a:tc>
              </a:tr>
            </a:tbl>
          </a:graphicData>
        </a:graphic>
      </p:graphicFrame>
      <p:pic>
        <p:nvPicPr>
          <p:cNvPr id="18437" name="Picture 1"/>
          <p:cNvPicPr>
            <a:picLocks noChangeAspect="1" noChangeArrowheads="1"/>
          </p:cNvPicPr>
          <p:nvPr/>
        </p:nvPicPr>
        <p:blipFill>
          <a:blip r:embed="rId2" cstate="print"/>
          <a:srcRect/>
          <a:stretch>
            <a:fillRect/>
          </a:stretch>
        </p:blipFill>
        <p:spPr bwMode="auto">
          <a:xfrm>
            <a:off x="4357688" y="1928813"/>
            <a:ext cx="4071937" cy="4000500"/>
          </a:xfrm>
          <a:prstGeom prst="rect">
            <a:avLst/>
          </a:prstGeom>
          <a:noFill/>
          <a:ln w="9525">
            <a:noFill/>
            <a:miter lim="800000"/>
            <a:headEnd/>
            <a:tailEnd/>
          </a:ln>
        </p:spPr>
      </p:pic>
      <p:sp>
        <p:nvSpPr>
          <p:cNvPr id="18438"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r>
              <a:rPr lang="ru-RU">
                <a:cs typeface="Arial" charset="0"/>
              </a:rPr>
              <a:t/>
            </a:r>
            <a:br>
              <a:rPr lang="ru-RU">
                <a:cs typeface="Arial" charset="0"/>
              </a:rPr>
            </a:br>
            <a:endParaRPr lang="ru-RU">
              <a:cs typeface="Arial" charset="0"/>
            </a:endParaRPr>
          </a:p>
          <a:p>
            <a:pPr eaLnBrk="0" hangingPunct="0"/>
            <a:endParaRPr lang="ru-RU">
              <a:cs typeface="Arial"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Заголовок 1"/>
          <p:cNvSpPr>
            <a:spLocks noGrp="1"/>
          </p:cNvSpPr>
          <p:nvPr>
            <p:ph type="title"/>
          </p:nvPr>
        </p:nvSpPr>
        <p:spPr/>
        <p:txBody>
          <a:bodyPr/>
          <a:lstStyle/>
          <a:p>
            <a:pPr eaLnBrk="1" hangingPunct="1"/>
            <a:r>
              <a:rPr lang="en-US" sz="3200" smtClean="0">
                <a:solidFill>
                  <a:srgbClr val="C00000"/>
                </a:solidFill>
              </a:rPr>
              <a:t>Now I want you to read and translate the text.</a:t>
            </a:r>
            <a:endParaRPr lang="ru-RU" sz="3200" smtClean="0">
              <a:solidFill>
                <a:srgbClr val="C00000"/>
              </a:solidFill>
            </a:endParaRPr>
          </a:p>
        </p:txBody>
      </p:sp>
      <p:pic>
        <p:nvPicPr>
          <p:cNvPr id="19458" name="Picture 3" descr="C:\Users\Admin\Desktop\UK\DSC_3514.JPG"/>
          <p:cNvPicPr>
            <a:picLocks noGrp="1" noChangeAspect="1" noChangeArrowheads="1"/>
          </p:cNvPicPr>
          <p:nvPr>
            <p:ph sz="quarter" idx="1"/>
          </p:nvPr>
        </p:nvPicPr>
        <p:blipFill>
          <a:blip r:embed="rId2" cstate="print"/>
          <a:srcRect/>
          <a:stretch>
            <a:fillRect/>
          </a:stretch>
        </p:blipFill>
        <p:spPr>
          <a:xfrm>
            <a:off x="214313" y="3571875"/>
            <a:ext cx="2786062" cy="2857500"/>
          </a:xfrm>
        </p:spPr>
      </p:pic>
      <p:pic>
        <p:nvPicPr>
          <p:cNvPr id="19459" name="Picture 4" descr="C:\Users\Admin\Desktop\UK\DSC_4246.JPG"/>
          <p:cNvPicPr>
            <a:picLocks noChangeAspect="1" noChangeArrowheads="1"/>
          </p:cNvPicPr>
          <p:nvPr/>
        </p:nvPicPr>
        <p:blipFill>
          <a:blip r:embed="rId3" cstate="print"/>
          <a:srcRect/>
          <a:stretch>
            <a:fillRect/>
          </a:stretch>
        </p:blipFill>
        <p:spPr bwMode="auto">
          <a:xfrm>
            <a:off x="3000375" y="3571875"/>
            <a:ext cx="2714625" cy="2857500"/>
          </a:xfrm>
          <a:prstGeom prst="rect">
            <a:avLst/>
          </a:prstGeom>
          <a:noFill/>
          <a:ln w="9525">
            <a:noFill/>
            <a:miter lim="800000"/>
            <a:headEnd/>
            <a:tailEnd/>
          </a:ln>
        </p:spPr>
      </p:pic>
      <p:pic>
        <p:nvPicPr>
          <p:cNvPr id="19460" name="Picture 5" descr="C:\Users\Admin\Desktop\UK\DSC_4342.JPG"/>
          <p:cNvPicPr>
            <a:picLocks noChangeAspect="1" noChangeArrowheads="1"/>
          </p:cNvPicPr>
          <p:nvPr/>
        </p:nvPicPr>
        <p:blipFill>
          <a:blip r:embed="rId4" cstate="print"/>
          <a:srcRect/>
          <a:stretch>
            <a:fillRect/>
          </a:stretch>
        </p:blipFill>
        <p:spPr bwMode="auto">
          <a:xfrm>
            <a:off x="5715000" y="1428750"/>
            <a:ext cx="3429000" cy="5000625"/>
          </a:xfrm>
          <a:prstGeom prst="rect">
            <a:avLst/>
          </a:prstGeom>
          <a:noFill/>
          <a:ln w="9525">
            <a:noFill/>
            <a:miter lim="800000"/>
            <a:headEnd/>
            <a:tailEnd/>
          </a:ln>
        </p:spPr>
      </p:pic>
      <p:sp>
        <p:nvSpPr>
          <p:cNvPr id="19461" name="TextBox 7"/>
          <p:cNvSpPr txBox="1">
            <a:spLocks noChangeArrowheads="1"/>
          </p:cNvSpPr>
          <p:nvPr/>
        </p:nvSpPr>
        <p:spPr bwMode="auto">
          <a:xfrm>
            <a:off x="642938" y="1285875"/>
            <a:ext cx="4929187" cy="1570038"/>
          </a:xfrm>
          <a:prstGeom prst="rect">
            <a:avLst/>
          </a:prstGeom>
          <a:noFill/>
          <a:ln w="9525">
            <a:noFill/>
            <a:miter lim="800000"/>
            <a:headEnd/>
            <a:tailEnd/>
          </a:ln>
        </p:spPr>
        <p:txBody>
          <a:bodyPr>
            <a:spAutoFit/>
          </a:bodyPr>
          <a:lstStyle/>
          <a:p>
            <a:r>
              <a:rPr lang="en-US" sz="3200">
                <a:solidFill>
                  <a:srgbClr val="002060"/>
                </a:solidFill>
                <a:latin typeface="Georgia" pitchFamily="18" charset="0"/>
              </a:rPr>
              <a:t>1.Exercise 2 page131-132</a:t>
            </a:r>
          </a:p>
          <a:p>
            <a:r>
              <a:rPr lang="en-US" sz="3200">
                <a:solidFill>
                  <a:srgbClr val="002060"/>
                </a:solidFill>
                <a:latin typeface="Georgia" pitchFamily="18" charset="0"/>
              </a:rPr>
              <a:t>2.Answer the questions </a:t>
            </a:r>
          </a:p>
          <a:p>
            <a:r>
              <a:rPr lang="en-US" sz="3200">
                <a:solidFill>
                  <a:srgbClr val="002060"/>
                </a:solidFill>
                <a:latin typeface="Georgia" pitchFamily="18" charset="0"/>
              </a:rPr>
              <a:t>Exercise 3 page 132</a:t>
            </a:r>
            <a:endParaRPr lang="ru-RU" sz="3200">
              <a:solidFill>
                <a:srgbClr val="002060"/>
              </a:solidFill>
              <a:latin typeface="Georgia"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Заголовок 1"/>
          <p:cNvSpPr>
            <a:spLocks noGrp="1"/>
          </p:cNvSpPr>
          <p:nvPr>
            <p:ph type="title"/>
          </p:nvPr>
        </p:nvSpPr>
        <p:spPr>
          <a:xfrm>
            <a:off x="301625" y="214313"/>
            <a:ext cx="8534400" cy="6000750"/>
          </a:xfrm>
        </p:spPr>
        <p:txBody>
          <a:bodyPr/>
          <a:lstStyle/>
          <a:p>
            <a:pPr eaLnBrk="1" hangingPunct="1"/>
            <a:r>
              <a:rPr lang="en-US" sz="3200" smtClean="0">
                <a:solidFill>
                  <a:srgbClr val="00B0F0"/>
                </a:solidFill>
              </a:rPr>
              <a:t>Work in groups. Complete the sentences. Answer one after another</a:t>
            </a:r>
            <a:r>
              <a:rPr lang="en-US" sz="2000" smtClean="0">
                <a:solidFill>
                  <a:srgbClr val="00B0F0"/>
                </a:solidFill>
              </a:rPr>
              <a:t>.</a:t>
            </a:r>
            <a:r>
              <a:rPr lang="ru-RU" sz="2000" smtClean="0">
                <a:solidFill>
                  <a:srgbClr val="7B9899"/>
                </a:solidFill>
              </a:rPr>
              <a:t/>
            </a:r>
            <a:br>
              <a:rPr lang="ru-RU" sz="2000" smtClean="0">
                <a:solidFill>
                  <a:srgbClr val="7B9899"/>
                </a:solidFill>
              </a:rPr>
            </a:br>
            <a:r>
              <a:rPr lang="en-US" sz="2000" smtClean="0">
                <a:solidFill>
                  <a:srgbClr val="7030A0"/>
                </a:solidFill>
              </a:rPr>
              <a:t>The United Kingdom occupies...</a:t>
            </a:r>
            <a:r>
              <a:rPr lang="ru-RU" sz="2000" smtClean="0">
                <a:solidFill>
                  <a:srgbClr val="7030A0"/>
                </a:solidFill>
              </a:rPr>
              <a:t/>
            </a:r>
            <a:br>
              <a:rPr lang="ru-RU" sz="2000" smtClean="0">
                <a:solidFill>
                  <a:srgbClr val="7030A0"/>
                </a:solidFill>
              </a:rPr>
            </a:br>
            <a:r>
              <a:rPr lang="en-US" sz="1800" smtClean="0">
                <a:solidFill>
                  <a:srgbClr val="7030A0"/>
                </a:solidFill>
              </a:rPr>
              <a:t>It consists of... </a:t>
            </a:r>
            <a:r>
              <a:rPr lang="en-US" sz="1100" smtClean="0">
                <a:solidFill>
                  <a:srgbClr val="7030A0"/>
                </a:solidFill>
              </a:rPr>
              <a:t>	</a:t>
            </a:r>
            <a:r>
              <a:rPr lang="en-US" sz="4000" smtClean="0">
                <a:solidFill>
                  <a:srgbClr val="7030A0"/>
                </a:solidFill>
              </a:rPr>
              <a:t/>
            </a:r>
            <a:br>
              <a:rPr lang="en-US" sz="4000" smtClean="0">
                <a:solidFill>
                  <a:srgbClr val="7030A0"/>
                </a:solidFill>
              </a:rPr>
            </a:br>
            <a:r>
              <a:rPr lang="ru-RU" sz="2000" smtClean="0">
                <a:solidFill>
                  <a:srgbClr val="7030A0"/>
                </a:solidFill>
              </a:rPr>
              <a:t/>
            </a:r>
            <a:br>
              <a:rPr lang="ru-RU" sz="2000" smtClean="0">
                <a:solidFill>
                  <a:srgbClr val="7030A0"/>
                </a:solidFill>
              </a:rPr>
            </a:br>
            <a:r>
              <a:rPr lang="en-US" sz="2000" smtClean="0">
                <a:solidFill>
                  <a:srgbClr val="7030A0"/>
                </a:solidFill>
              </a:rPr>
              <a:t>The British Isles are separated from Europe by...</a:t>
            </a:r>
            <a:r>
              <a:rPr lang="ru-RU" sz="2000" smtClean="0">
                <a:solidFill>
                  <a:srgbClr val="7030A0"/>
                </a:solidFill>
              </a:rPr>
              <a:t/>
            </a:r>
            <a:br>
              <a:rPr lang="ru-RU" sz="2000" smtClean="0">
                <a:solidFill>
                  <a:srgbClr val="7030A0"/>
                </a:solidFill>
              </a:rPr>
            </a:br>
            <a:r>
              <a:rPr lang="en-US" sz="2000" smtClean="0">
                <a:solidFill>
                  <a:srgbClr val="7030A0"/>
                </a:solidFill>
              </a:rPr>
              <a:t>The British Isles are washed by.. .</a:t>
            </a:r>
            <a:r>
              <a:rPr lang="ru-RU" sz="2000" smtClean="0">
                <a:solidFill>
                  <a:srgbClr val="7030A0"/>
                </a:solidFill>
              </a:rPr>
              <a:t/>
            </a:r>
            <a:br>
              <a:rPr lang="ru-RU" sz="2000" smtClean="0">
                <a:solidFill>
                  <a:srgbClr val="7030A0"/>
                </a:solidFill>
              </a:rPr>
            </a:br>
            <a:r>
              <a:rPr lang="en-US" sz="2000" smtClean="0">
                <a:solidFill>
                  <a:srgbClr val="7030A0"/>
                </a:solidFill>
              </a:rPr>
              <a:t>England is the</a:t>
            </a:r>
            <a:r>
              <a:rPr lang="ru-RU" sz="2000" smtClean="0">
                <a:solidFill>
                  <a:srgbClr val="7030A0"/>
                </a:solidFill>
              </a:rPr>
              <a:t/>
            </a:r>
            <a:br>
              <a:rPr lang="ru-RU" sz="2000" smtClean="0">
                <a:solidFill>
                  <a:srgbClr val="7030A0"/>
                </a:solidFill>
              </a:rPr>
            </a:br>
            <a:r>
              <a:rPr lang="en-US" sz="2000" smtClean="0">
                <a:solidFill>
                  <a:srgbClr val="7030A0"/>
                </a:solidFill>
              </a:rPr>
              <a:t>Scotland is the land of ...</a:t>
            </a:r>
            <a:r>
              <a:rPr lang="ru-RU" sz="2000" smtClean="0">
                <a:solidFill>
                  <a:srgbClr val="7030A0"/>
                </a:solidFill>
              </a:rPr>
              <a:t/>
            </a:r>
            <a:br>
              <a:rPr lang="ru-RU" sz="2000" smtClean="0">
                <a:solidFill>
                  <a:srgbClr val="7030A0"/>
                </a:solidFill>
              </a:rPr>
            </a:br>
            <a:r>
              <a:rPr lang="en-US" sz="2000" smtClean="0">
                <a:solidFill>
                  <a:srgbClr val="7030A0"/>
                </a:solidFill>
              </a:rPr>
              <a:t>. The British Isles have many... </a:t>
            </a:r>
            <a:br>
              <a:rPr lang="en-US" sz="2000" smtClean="0">
                <a:solidFill>
                  <a:srgbClr val="7030A0"/>
                </a:solidFill>
              </a:rPr>
            </a:br>
            <a:r>
              <a:rPr lang="en-US" sz="2000" smtClean="0">
                <a:solidFill>
                  <a:srgbClr val="7030A0"/>
                </a:solidFill>
              </a:rPr>
              <a:t>The longest river is...</a:t>
            </a:r>
            <a:br>
              <a:rPr lang="en-US" sz="2000" smtClean="0">
                <a:solidFill>
                  <a:srgbClr val="7030A0"/>
                </a:solidFill>
              </a:rPr>
            </a:br>
            <a:r>
              <a:rPr lang="en-US" sz="2000" smtClean="0">
                <a:solidFill>
                  <a:srgbClr val="7030A0"/>
                </a:solidFill>
              </a:rPr>
              <a:t> London stands on the river...</a:t>
            </a:r>
            <a:r>
              <a:rPr lang="ru-RU" sz="2000" smtClean="0">
                <a:solidFill>
                  <a:srgbClr val="7030A0"/>
                </a:solidFill>
              </a:rPr>
              <a:t/>
            </a:r>
            <a:br>
              <a:rPr lang="ru-RU" sz="2000" smtClean="0">
                <a:solidFill>
                  <a:srgbClr val="7030A0"/>
                </a:solidFill>
              </a:rPr>
            </a:br>
            <a:r>
              <a:rPr lang="en-US" sz="2000" smtClean="0">
                <a:solidFill>
                  <a:srgbClr val="7030A0"/>
                </a:solidFill>
              </a:rPr>
              <a:t>Great Britain is...</a:t>
            </a:r>
            <a:r>
              <a:rPr lang="ru-RU" sz="2000" smtClean="0">
                <a:solidFill>
                  <a:srgbClr val="7030A0"/>
                </a:solidFill>
              </a:rPr>
              <a:t/>
            </a:r>
            <a:br>
              <a:rPr lang="ru-RU" sz="2000" smtClean="0">
                <a:solidFill>
                  <a:srgbClr val="7030A0"/>
                </a:solidFill>
              </a:rPr>
            </a:br>
            <a:r>
              <a:rPr lang="en-US" sz="2000" smtClean="0">
                <a:solidFill>
                  <a:srgbClr val="7030A0"/>
                </a:solidFill>
              </a:rPr>
              <a:t>The largest cities of the country are.:. </a:t>
            </a:r>
            <a:r>
              <a:rPr lang="ru-RU" sz="2000" smtClean="0">
                <a:solidFill>
                  <a:srgbClr val="7030A0"/>
                </a:solidFill>
              </a:rPr>
              <a:t/>
            </a:r>
            <a:br>
              <a:rPr lang="ru-RU" sz="2000" smtClean="0">
                <a:solidFill>
                  <a:srgbClr val="7030A0"/>
                </a:solidFill>
              </a:rPr>
            </a:br>
            <a:r>
              <a:rPr lang="en-US" sz="2000" smtClean="0">
                <a:solidFill>
                  <a:srgbClr val="7030A0"/>
                </a:solidFill>
              </a:rPr>
              <a:t>The geographical position of the country is ...</a:t>
            </a:r>
            <a:r>
              <a:rPr lang="ru-RU" smtClean="0">
                <a:solidFill>
                  <a:srgbClr val="7B9899"/>
                </a:solidFill>
              </a:rPr>
              <a:t/>
            </a:r>
            <a:br>
              <a:rPr lang="ru-RU" smtClean="0">
                <a:solidFill>
                  <a:srgbClr val="7B9899"/>
                </a:solidFill>
              </a:rPr>
            </a:br>
            <a:endParaRPr lang="ru-RU" smtClean="0">
              <a:solidFill>
                <a:srgbClr val="7B9899"/>
              </a:solidFill>
            </a:endParaRPr>
          </a:p>
        </p:txBody>
      </p:sp>
      <p:pic>
        <p:nvPicPr>
          <p:cNvPr id="20482" name="Содержимое 19" descr="J0254487.GIF"/>
          <p:cNvPicPr>
            <a:picLocks noGrp="1" noChangeAspect="1"/>
          </p:cNvPicPr>
          <p:nvPr>
            <p:ph sz="quarter" idx="1"/>
          </p:nvPr>
        </p:nvPicPr>
        <p:blipFill>
          <a:blip r:embed="rId2" cstate="print"/>
          <a:srcRect/>
          <a:stretch>
            <a:fillRect/>
          </a:stretch>
        </p:blipFill>
        <p:spPr>
          <a:xfrm>
            <a:off x="4529138" y="6286500"/>
            <a:ext cx="49212" cy="71438"/>
          </a:xfrm>
        </p:spPr>
      </p:pic>
      <p:pic>
        <p:nvPicPr>
          <p:cNvPr id="20483" name="Рисунок 20" descr="J0254487.GIF"/>
          <p:cNvPicPr>
            <a:picLocks noChangeAspect="1"/>
          </p:cNvPicPr>
          <p:nvPr/>
        </p:nvPicPr>
        <p:blipFill>
          <a:blip r:embed="rId3" cstate="print"/>
          <a:srcRect/>
          <a:stretch>
            <a:fillRect/>
          </a:stretch>
        </p:blipFill>
        <p:spPr bwMode="auto">
          <a:xfrm>
            <a:off x="7429500" y="3143250"/>
            <a:ext cx="1571625" cy="3071813"/>
          </a:xfrm>
          <a:prstGeom prst="rect">
            <a:avLst/>
          </a:prstGeom>
          <a:noFill/>
          <a:ln w="9525">
            <a:noFill/>
            <a:miter lim="800000"/>
            <a:headEnd/>
            <a:tailEnd/>
          </a:ln>
        </p:spPr>
      </p:pic>
      <p:pic>
        <p:nvPicPr>
          <p:cNvPr id="20484" name="Рисунок 21" descr="J0283561.GIF"/>
          <p:cNvPicPr>
            <a:picLocks noChangeAspect="1"/>
          </p:cNvPicPr>
          <p:nvPr/>
        </p:nvPicPr>
        <p:blipFill>
          <a:blip r:embed="rId4" cstate="print"/>
          <a:srcRect/>
          <a:stretch>
            <a:fillRect/>
          </a:stretch>
        </p:blipFill>
        <p:spPr bwMode="auto">
          <a:xfrm>
            <a:off x="428625" y="3214688"/>
            <a:ext cx="2000250" cy="2857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Заголовок 1"/>
          <p:cNvSpPr>
            <a:spLocks noGrp="1"/>
          </p:cNvSpPr>
          <p:nvPr>
            <p:ph type="title"/>
          </p:nvPr>
        </p:nvSpPr>
        <p:spPr>
          <a:xfrm>
            <a:off x="214313" y="285750"/>
            <a:ext cx="8658225" cy="6072188"/>
          </a:xfrm>
        </p:spPr>
        <p:txBody>
          <a:bodyPr/>
          <a:lstStyle/>
          <a:p>
            <a:pPr eaLnBrk="1" hangingPunct="1"/>
            <a:r>
              <a:rPr lang="en-US" sz="3200" smtClean="0">
                <a:solidFill>
                  <a:srgbClr val="FF0000"/>
                </a:solidFill>
              </a:rPr>
              <a:t>Children, do the jumbles, please!</a:t>
            </a:r>
            <a:r>
              <a:rPr lang="ru-RU" sz="3200" smtClean="0">
                <a:solidFill>
                  <a:srgbClr val="7030A0"/>
                </a:solidFill>
              </a:rPr>
              <a:t/>
            </a:r>
            <a:br>
              <a:rPr lang="ru-RU" sz="3200" smtClean="0">
                <a:solidFill>
                  <a:srgbClr val="7030A0"/>
                </a:solidFill>
              </a:rPr>
            </a:br>
            <a:r>
              <a:rPr lang="en-US" sz="3200" smtClean="0">
                <a:solidFill>
                  <a:srgbClr val="7030A0"/>
                </a:solidFill>
              </a:rPr>
              <a:t>The, Great, is, island, in, Britain, Europe, largest.</a:t>
            </a:r>
            <a:r>
              <a:rPr lang="ru-RU" sz="3200" smtClean="0">
                <a:solidFill>
                  <a:srgbClr val="7030A0"/>
                </a:solidFill>
              </a:rPr>
              <a:t/>
            </a:r>
            <a:br>
              <a:rPr lang="ru-RU" sz="3200" smtClean="0">
                <a:solidFill>
                  <a:srgbClr val="7030A0"/>
                </a:solidFill>
              </a:rPr>
            </a:br>
            <a:r>
              <a:rPr lang="en-US" sz="3200" smtClean="0">
                <a:solidFill>
                  <a:srgbClr val="7030A0"/>
                </a:solidFill>
              </a:rPr>
              <a:t>Of, the, British, lie, northwest, Isles, in, Europe, the.</a:t>
            </a:r>
            <a:r>
              <a:rPr lang="ru-RU" sz="3200" smtClean="0">
                <a:solidFill>
                  <a:srgbClr val="7030A0"/>
                </a:solidFill>
              </a:rPr>
              <a:t/>
            </a:r>
            <a:br>
              <a:rPr lang="ru-RU" sz="3200" smtClean="0">
                <a:solidFill>
                  <a:srgbClr val="7030A0"/>
                </a:solidFill>
              </a:rPr>
            </a:br>
            <a:r>
              <a:rPr lang="en-US" sz="3200" smtClean="0">
                <a:solidFill>
                  <a:srgbClr val="7030A0"/>
                </a:solidFill>
              </a:rPr>
              <a:t>Is, Channel, the, washed, the, English, Great, in, Britain, by, south.</a:t>
            </a:r>
            <a:r>
              <a:rPr lang="ru-RU" sz="3200" smtClean="0">
                <a:solidFill>
                  <a:srgbClr val="7030A0"/>
                </a:solidFill>
              </a:rPr>
              <a:t/>
            </a:r>
            <a:br>
              <a:rPr lang="ru-RU" sz="3200" smtClean="0">
                <a:solidFill>
                  <a:srgbClr val="7030A0"/>
                </a:solidFill>
              </a:rPr>
            </a:br>
            <a:r>
              <a:rPr lang="en-US" sz="3200" smtClean="0">
                <a:solidFill>
                  <a:srgbClr val="7030A0"/>
                </a:solidFill>
              </a:rPr>
              <a:t>Scotland, the, and, surface, Wales, is, of, mountainous.</a:t>
            </a:r>
            <a:r>
              <a:rPr lang="ru-RU" sz="3200" smtClean="0">
                <a:solidFill>
                  <a:srgbClr val="7030A0"/>
                </a:solidFill>
              </a:rPr>
              <a:t/>
            </a:r>
            <a:br>
              <a:rPr lang="ru-RU" sz="3200" smtClean="0">
                <a:solidFill>
                  <a:srgbClr val="7030A0"/>
                </a:solidFill>
              </a:rPr>
            </a:br>
            <a:r>
              <a:rPr lang="en-US" sz="3200" smtClean="0">
                <a:solidFill>
                  <a:srgbClr val="7030A0"/>
                </a:solidFill>
              </a:rPr>
              <a:t>Exported, to, English, is, many, wool, countries</a:t>
            </a:r>
            <a:r>
              <a:rPr lang="en-US" sz="2000" smtClean="0">
                <a:solidFill>
                  <a:srgbClr val="7B9899"/>
                </a:solidFill>
              </a:rPr>
              <a:t>.</a:t>
            </a:r>
            <a:r>
              <a:rPr lang="ru-RU" sz="2000" smtClean="0">
                <a:solidFill>
                  <a:srgbClr val="7B9899"/>
                </a:solidFill>
              </a:rPr>
              <a:t/>
            </a:r>
            <a:br>
              <a:rPr lang="ru-RU" sz="2000" smtClean="0">
                <a:solidFill>
                  <a:srgbClr val="7B9899"/>
                </a:solidFill>
              </a:rPr>
            </a:br>
            <a:endParaRPr lang="ru-RU" sz="2000" smtClean="0">
              <a:solidFill>
                <a:srgbClr val="7B9899"/>
              </a:solidFill>
            </a:endParaRPr>
          </a:p>
        </p:txBody>
      </p:sp>
      <p:pic>
        <p:nvPicPr>
          <p:cNvPr id="21506" name="Рисунок 3" descr="J0223736.GIF"/>
          <p:cNvPicPr>
            <a:picLocks noChangeAspect="1"/>
          </p:cNvPicPr>
          <p:nvPr/>
        </p:nvPicPr>
        <p:blipFill>
          <a:blip r:embed="rId2" cstate="print"/>
          <a:srcRect/>
          <a:stretch>
            <a:fillRect/>
          </a:stretch>
        </p:blipFill>
        <p:spPr bwMode="auto">
          <a:xfrm>
            <a:off x="6072188" y="5572125"/>
            <a:ext cx="2857500" cy="10715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Заголовок 1"/>
          <p:cNvSpPr>
            <a:spLocks noGrp="1"/>
          </p:cNvSpPr>
          <p:nvPr>
            <p:ph type="title"/>
          </p:nvPr>
        </p:nvSpPr>
        <p:spPr>
          <a:xfrm>
            <a:off x="301625" y="228600"/>
            <a:ext cx="8534400" cy="5915025"/>
          </a:xfrm>
        </p:spPr>
        <p:txBody>
          <a:bodyPr/>
          <a:lstStyle/>
          <a:p>
            <a:pPr eaLnBrk="1" hangingPunct="1"/>
            <a:r>
              <a:rPr lang="en-US" sz="1800" smtClean="0">
                <a:solidFill>
                  <a:srgbClr val="FF0000"/>
                </a:solidFill>
              </a:rPr>
              <a:t>So you are welcome to the UK! What city are you going to visit? London? Why? Take a microphone and give your answers:</a:t>
            </a:r>
            <a:r>
              <a:rPr lang="ru-RU" sz="1800" smtClean="0">
                <a:solidFill>
                  <a:srgbClr val="FF0000"/>
                </a:solidFill>
              </a:rPr>
              <a:t/>
            </a:r>
            <a:br>
              <a:rPr lang="ru-RU" sz="1800" smtClean="0">
                <a:solidFill>
                  <a:srgbClr val="FF0000"/>
                </a:solidFill>
              </a:rPr>
            </a:br>
            <a:r>
              <a:rPr lang="ru-RU" sz="1800" smtClean="0">
                <a:solidFill>
                  <a:srgbClr val="FF0000"/>
                </a:solidFill>
              </a:rPr>
              <a:t/>
            </a:r>
            <a:br>
              <a:rPr lang="ru-RU" sz="1800" smtClean="0">
                <a:solidFill>
                  <a:srgbClr val="FF0000"/>
                </a:solidFill>
              </a:rPr>
            </a:br>
            <a:r>
              <a:rPr lang="en-US" sz="1800" smtClean="0">
                <a:solidFill>
                  <a:srgbClr val="FF0000"/>
                </a:solidFill>
              </a:rPr>
              <a:t>I want to see famous places of interests</a:t>
            </a:r>
            <a:r>
              <a:rPr lang="ru-RU" sz="1800" smtClean="0">
                <a:solidFill>
                  <a:srgbClr val="FF0000"/>
                </a:solidFill>
              </a:rPr>
              <a:t/>
            </a:r>
            <a:br>
              <a:rPr lang="ru-RU" sz="1800" smtClean="0">
                <a:solidFill>
                  <a:srgbClr val="FF0000"/>
                </a:solidFill>
              </a:rPr>
            </a:br>
            <a:r>
              <a:rPr lang="en-US" sz="1800" smtClean="0">
                <a:solidFill>
                  <a:srgbClr val="FF0000"/>
                </a:solidFill>
              </a:rPr>
              <a:t>I am going to have a look at the Queen</a:t>
            </a:r>
            <a:r>
              <a:rPr lang="ru-RU" sz="1800" smtClean="0">
                <a:solidFill>
                  <a:srgbClr val="FF0000"/>
                </a:solidFill>
              </a:rPr>
              <a:t/>
            </a:r>
            <a:br>
              <a:rPr lang="ru-RU" sz="1800" smtClean="0">
                <a:solidFill>
                  <a:srgbClr val="FF0000"/>
                </a:solidFill>
              </a:rPr>
            </a:br>
            <a:r>
              <a:rPr lang="en-US" sz="1800" smtClean="0">
                <a:solidFill>
                  <a:srgbClr val="FF0000"/>
                </a:solidFill>
              </a:rPr>
              <a:t>I want to meet my pen-friends</a:t>
            </a:r>
            <a:r>
              <a:rPr lang="ru-RU" sz="1800" smtClean="0">
                <a:solidFill>
                  <a:srgbClr val="FF0000"/>
                </a:solidFill>
              </a:rPr>
              <a:t/>
            </a:r>
            <a:br>
              <a:rPr lang="ru-RU" sz="1800" smtClean="0">
                <a:solidFill>
                  <a:srgbClr val="FF0000"/>
                </a:solidFill>
              </a:rPr>
            </a:br>
            <a:r>
              <a:rPr lang="en-US" sz="1800" smtClean="0">
                <a:solidFill>
                  <a:srgbClr val="FF0000"/>
                </a:solidFill>
              </a:rPr>
              <a:t>I am going to visit some sights</a:t>
            </a:r>
            <a:r>
              <a:rPr lang="ru-RU" sz="1800" smtClean="0">
                <a:solidFill>
                  <a:srgbClr val="FF0000"/>
                </a:solidFill>
              </a:rPr>
              <a:t/>
            </a:r>
            <a:br>
              <a:rPr lang="ru-RU" sz="1800" smtClean="0">
                <a:solidFill>
                  <a:srgbClr val="FF0000"/>
                </a:solidFill>
              </a:rPr>
            </a:br>
            <a:r>
              <a:rPr lang="en-US" sz="1800" smtClean="0">
                <a:solidFill>
                  <a:srgbClr val="FF0000"/>
                </a:solidFill>
              </a:rPr>
              <a:t>I am going to visit Tate Gallery</a:t>
            </a:r>
            <a:r>
              <a:rPr lang="ru-RU" sz="1800" smtClean="0">
                <a:solidFill>
                  <a:srgbClr val="FF0000"/>
                </a:solidFill>
              </a:rPr>
              <a:t/>
            </a:r>
            <a:br>
              <a:rPr lang="ru-RU" sz="1800" smtClean="0">
                <a:solidFill>
                  <a:srgbClr val="FF0000"/>
                </a:solidFill>
              </a:rPr>
            </a:br>
            <a:r>
              <a:rPr lang="en-US" sz="1800" smtClean="0">
                <a:solidFill>
                  <a:srgbClr val="FF0000"/>
                </a:solidFill>
              </a:rPr>
              <a:t>I want to meet with my friends and soon...</a:t>
            </a:r>
            <a:r>
              <a:rPr lang="ru-RU" sz="1800" smtClean="0">
                <a:solidFill>
                  <a:srgbClr val="FF0000"/>
                </a:solidFill>
              </a:rPr>
              <a:t/>
            </a:r>
            <a:br>
              <a:rPr lang="ru-RU" sz="1800" smtClean="0">
                <a:solidFill>
                  <a:srgbClr val="FF0000"/>
                </a:solidFill>
              </a:rPr>
            </a:br>
            <a:r>
              <a:rPr lang="en-US" sz="1800" smtClean="0">
                <a:solidFill>
                  <a:srgbClr val="FF0000"/>
                </a:solidFill>
              </a:rPr>
              <a:t>Thanks. I think that you have a lot of reasons to visit London! Look at the blackboard and read these sayings:</a:t>
            </a:r>
            <a:r>
              <a:rPr lang="ru-RU" sz="1800" smtClean="0">
                <a:solidFill>
                  <a:srgbClr val="FF0000"/>
                </a:solidFill>
              </a:rPr>
              <a:t/>
            </a:r>
            <a:br>
              <a:rPr lang="ru-RU" sz="1800" smtClean="0">
                <a:solidFill>
                  <a:srgbClr val="FF0000"/>
                </a:solidFill>
              </a:rPr>
            </a:br>
            <a:r>
              <a:rPr lang="en-US" sz="1800" smtClean="0">
                <a:solidFill>
                  <a:srgbClr val="FF0000"/>
                </a:solidFill>
              </a:rPr>
              <a:t>"I hope to see London before I die". (W. Shakespeare)</a:t>
            </a:r>
            <a:r>
              <a:rPr lang="ru-RU" sz="1800" smtClean="0">
                <a:solidFill>
                  <a:srgbClr val="FF0000"/>
                </a:solidFill>
              </a:rPr>
              <a:t/>
            </a:r>
            <a:br>
              <a:rPr lang="ru-RU" sz="1800" smtClean="0">
                <a:solidFill>
                  <a:srgbClr val="FF0000"/>
                </a:solidFill>
              </a:rPr>
            </a:br>
            <a:r>
              <a:rPr lang="en-US" sz="1800" smtClean="0">
                <a:solidFill>
                  <a:srgbClr val="FF0000"/>
                </a:solidFill>
              </a:rPr>
              <a:t>"Our England is a garden..." (R. Kipling)</a:t>
            </a:r>
            <a:r>
              <a:rPr lang="ru-RU" sz="1800" smtClean="0">
                <a:solidFill>
                  <a:srgbClr val="FF0000"/>
                </a:solidFill>
              </a:rPr>
              <a:t/>
            </a:r>
            <a:br>
              <a:rPr lang="ru-RU" sz="1800" smtClean="0">
                <a:solidFill>
                  <a:srgbClr val="FF0000"/>
                </a:solidFill>
              </a:rPr>
            </a:br>
            <a:r>
              <a:rPr lang="en-US" sz="1800" smtClean="0">
                <a:solidFill>
                  <a:srgbClr val="FF0000"/>
                </a:solidFill>
              </a:rPr>
              <a:t>"When a man is tired of London, he is tired of life". </a:t>
            </a:r>
            <a:r>
              <a:rPr lang="ru-RU" sz="1800" smtClean="0">
                <a:solidFill>
                  <a:srgbClr val="FF0000"/>
                </a:solidFill>
              </a:rPr>
              <a:t/>
            </a:r>
            <a:br>
              <a:rPr lang="ru-RU" sz="1800" smtClean="0">
                <a:solidFill>
                  <a:srgbClr val="FF0000"/>
                </a:solidFill>
              </a:rPr>
            </a:br>
            <a:r>
              <a:rPr lang="en-US" sz="1800" smtClean="0">
                <a:solidFill>
                  <a:srgbClr val="FF0000"/>
                </a:solidFill>
              </a:rPr>
              <a:t>Please, explain these sayings. Do you agree with the authors? Is London worth visiting? Take a microphone and make a conclusion.</a:t>
            </a:r>
            <a:r>
              <a:rPr lang="ru-RU" sz="1800" smtClean="0">
                <a:solidFill>
                  <a:srgbClr val="FF0000"/>
                </a:solidFill>
              </a:rPr>
              <a:t/>
            </a:r>
            <a:br>
              <a:rPr lang="ru-RU" sz="1800" smtClean="0">
                <a:solidFill>
                  <a:srgbClr val="FF0000"/>
                </a:solidFill>
              </a:rPr>
            </a:br>
            <a:endParaRPr lang="ru-RU" sz="1800" smtClean="0">
              <a:solidFill>
                <a:srgbClr val="FF0000"/>
              </a:solidFill>
            </a:endParaRPr>
          </a:p>
        </p:txBody>
      </p:sp>
      <p:sp>
        <p:nvSpPr>
          <p:cNvPr id="18" name="Прямоугольник 17"/>
          <p:cNvSpPr/>
          <p:nvPr/>
        </p:nvSpPr>
        <p:spPr>
          <a:xfrm>
            <a:off x="214282" y="214290"/>
            <a:ext cx="8786874" cy="923330"/>
          </a:xfrm>
          <a:prstGeom prst="rect">
            <a:avLst/>
          </a:prstGeom>
          <a:noFill/>
        </p:spPr>
        <p:txBody>
          <a:bodyPr>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fontAlgn="auto">
              <a:spcBef>
                <a:spcPts val="0"/>
              </a:spcBef>
              <a:spcAft>
                <a:spcPts val="0"/>
              </a:spcAft>
              <a:defRPr/>
            </a:pPr>
            <a:r>
              <a:rPr lang="en-US" sz="5400" b="1" dirty="0">
                <a:ln/>
                <a:solidFill>
                  <a:srgbClr val="002060"/>
                </a:solidFill>
                <a:latin typeface="+mn-lt"/>
              </a:rPr>
              <a:t>Welcome to England</a:t>
            </a:r>
            <a:endParaRPr lang="ru-RU" sz="5400" b="1" dirty="0">
              <a:ln/>
              <a:solidFill>
                <a:srgbClr val="002060"/>
              </a:solidFill>
              <a:latin typeface="+mn-lt"/>
            </a:endParaRPr>
          </a:p>
        </p:txBody>
      </p:sp>
      <p:pic>
        <p:nvPicPr>
          <p:cNvPr id="22531" name="Picture 2" descr="C:\Users\Admin\Desktop\UK\DSC_3992.JPG"/>
          <p:cNvPicPr>
            <a:picLocks noGrp="1" noChangeAspect="1" noChangeArrowheads="1"/>
          </p:cNvPicPr>
          <p:nvPr>
            <p:ph sz="quarter" idx="1"/>
          </p:nvPr>
        </p:nvPicPr>
        <p:blipFill>
          <a:blip r:embed="rId2" cstate="print"/>
          <a:srcRect/>
          <a:stretch>
            <a:fillRect/>
          </a:stretch>
        </p:blipFill>
        <p:spPr>
          <a:xfrm>
            <a:off x="214313" y="1714500"/>
            <a:ext cx="2143125" cy="2071688"/>
          </a:xfrm>
        </p:spPr>
      </p:pic>
      <p:pic>
        <p:nvPicPr>
          <p:cNvPr id="22532" name="Picture 3" descr="C:\Users\Admin\Desktop\UK\DSC_3631.JPG"/>
          <p:cNvPicPr>
            <a:picLocks noChangeAspect="1" noChangeArrowheads="1"/>
          </p:cNvPicPr>
          <p:nvPr/>
        </p:nvPicPr>
        <p:blipFill>
          <a:blip r:embed="rId3" cstate="print"/>
          <a:srcRect/>
          <a:stretch>
            <a:fillRect/>
          </a:stretch>
        </p:blipFill>
        <p:spPr bwMode="auto">
          <a:xfrm>
            <a:off x="6858000" y="1857375"/>
            <a:ext cx="2000250" cy="2071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Заголовок 1"/>
          <p:cNvSpPr>
            <a:spLocks noGrp="1"/>
          </p:cNvSpPr>
          <p:nvPr>
            <p:ph type="title"/>
          </p:nvPr>
        </p:nvSpPr>
        <p:spPr>
          <a:xfrm>
            <a:off x="571500" y="142875"/>
            <a:ext cx="8229600" cy="6215063"/>
          </a:xfrm>
        </p:spPr>
        <p:txBody>
          <a:bodyPr/>
          <a:lstStyle/>
          <a:p>
            <a:pPr algn="r" eaLnBrk="1" hangingPunct="1"/>
            <a:r>
              <a:rPr lang="en-US" sz="2400" smtClean="0">
                <a:solidFill>
                  <a:srgbClr val="7030A0"/>
                </a:solidFill>
              </a:rPr>
              <a:t>Before our starting abroad you have to fill in application forms. Please, write down your name, surname, age, country, home address, phone number. Thanks. You are ready to make a trip.</a:t>
            </a:r>
            <a:r>
              <a:rPr lang="ru-RU" sz="2400" smtClean="0">
                <a:solidFill>
                  <a:srgbClr val="7030A0"/>
                </a:solidFill>
              </a:rPr>
              <a:t/>
            </a:r>
            <a:br>
              <a:rPr lang="ru-RU" sz="2400" smtClean="0">
                <a:solidFill>
                  <a:srgbClr val="7030A0"/>
                </a:solidFill>
              </a:rPr>
            </a:br>
            <a:r>
              <a:rPr lang="en-US" sz="2400" smtClean="0">
                <a:solidFill>
                  <a:srgbClr val="7030A0"/>
                </a:solidFill>
              </a:rPr>
              <a:t>Activity VII. Role-playing</a:t>
            </a:r>
            <a:r>
              <a:rPr lang="ru-RU" sz="2400" smtClean="0">
                <a:solidFill>
                  <a:srgbClr val="7030A0"/>
                </a:solidFill>
              </a:rPr>
              <a:t/>
            </a:r>
            <a:br>
              <a:rPr lang="ru-RU" sz="2400" smtClean="0">
                <a:solidFill>
                  <a:srgbClr val="7030A0"/>
                </a:solidFill>
              </a:rPr>
            </a:br>
            <a:r>
              <a:rPr lang="en-US" sz="2400" smtClean="0">
                <a:solidFill>
                  <a:srgbClr val="7030A0"/>
                </a:solidFill>
              </a:rPr>
              <a:t>Be so kind as to imagine that you are on a board of a modern airplane. Listen, please, a stewardess is speaking:</a:t>
            </a:r>
            <a:r>
              <a:rPr lang="ru-RU" sz="2400" smtClean="0">
                <a:solidFill>
                  <a:srgbClr val="7030A0"/>
                </a:solidFill>
              </a:rPr>
              <a:t/>
            </a:r>
            <a:br>
              <a:rPr lang="ru-RU" sz="2400" smtClean="0">
                <a:solidFill>
                  <a:srgbClr val="7030A0"/>
                </a:solidFill>
              </a:rPr>
            </a:br>
            <a:r>
              <a:rPr lang="en-US" sz="2400" smtClean="0">
                <a:solidFill>
                  <a:srgbClr val="7030A0"/>
                </a:solidFill>
              </a:rPr>
              <a:t>Attention, please!</a:t>
            </a:r>
            <a:r>
              <a:rPr lang="ru-RU" sz="2400" smtClean="0">
                <a:solidFill>
                  <a:srgbClr val="7030A0"/>
                </a:solidFill>
              </a:rPr>
              <a:t/>
            </a:r>
            <a:br>
              <a:rPr lang="ru-RU" sz="2400" smtClean="0">
                <a:solidFill>
                  <a:srgbClr val="7030A0"/>
                </a:solidFill>
              </a:rPr>
            </a:br>
            <a:r>
              <a:rPr lang="en-US" sz="2400" smtClean="0">
                <a:solidFill>
                  <a:srgbClr val="7030A0"/>
                </a:solidFill>
              </a:rPr>
              <a:t>Ladies and gentlemen! Our plane is about to land in London, the capital of the UK! Fasten seat belts, please! No smoking! Listen to the weather forecast of a meteorologist. In Lon­don the weather is fine. It is not rainy and foggy. The temperature is about +4° C.</a:t>
            </a:r>
            <a:r>
              <a:rPr lang="ru-RU" sz="2400" smtClean="0">
                <a:solidFill>
                  <a:srgbClr val="7030A0"/>
                </a:solidFill>
              </a:rPr>
              <a:t/>
            </a:r>
            <a:br>
              <a:rPr lang="ru-RU" sz="2400" smtClean="0">
                <a:solidFill>
                  <a:srgbClr val="7030A0"/>
                </a:solidFill>
              </a:rPr>
            </a:br>
            <a:r>
              <a:rPr lang="en-US" sz="2400" smtClean="0">
                <a:solidFill>
                  <a:srgbClr val="7030A0"/>
                </a:solidFill>
              </a:rPr>
              <a:t>Our plane will arrive exactly on time. And a guide is waiting for you in the airport "Heathrow". Thanks</a:t>
            </a:r>
            <a:r>
              <a:rPr lang="en-US" sz="2400" smtClean="0">
                <a:solidFill>
                  <a:srgbClr val="7B9899"/>
                </a:solidFill>
              </a:rPr>
              <a:t>.</a:t>
            </a:r>
            <a:r>
              <a:rPr lang="ru-RU" sz="800" smtClean="0">
                <a:solidFill>
                  <a:srgbClr val="7B9899"/>
                </a:solidFill>
              </a:rPr>
              <a:t/>
            </a:r>
            <a:br>
              <a:rPr lang="ru-RU" sz="800" smtClean="0">
                <a:solidFill>
                  <a:srgbClr val="7B9899"/>
                </a:solidFill>
              </a:rPr>
            </a:br>
            <a:endParaRPr lang="ru-RU" sz="800" smtClean="0">
              <a:solidFill>
                <a:srgbClr val="7B9899"/>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Заголовок 1"/>
          <p:cNvSpPr>
            <a:spLocks noGrp="1"/>
          </p:cNvSpPr>
          <p:nvPr>
            <p:ph type="title"/>
          </p:nvPr>
        </p:nvSpPr>
        <p:spPr>
          <a:xfrm>
            <a:off x="571500" y="214313"/>
            <a:ext cx="8229600" cy="6643687"/>
          </a:xfrm>
        </p:spPr>
        <p:txBody>
          <a:bodyPr/>
          <a:lstStyle/>
          <a:p>
            <a:pPr eaLnBrk="1" hangingPunct="1"/>
            <a:r>
              <a:rPr lang="en-US" sz="2000" b="1" smtClean="0">
                <a:solidFill>
                  <a:srgbClr val="C00000"/>
                </a:solidFill>
              </a:rPr>
              <a:t>Take this microphone and answer: "What's London to your mind?" e.g.</a:t>
            </a:r>
            <a:r>
              <a:rPr lang="ru-RU" sz="2000" b="1" smtClean="0">
                <a:solidFill>
                  <a:srgbClr val="C00000"/>
                </a:solidFill>
              </a:rPr>
              <a:t/>
            </a:r>
            <a:br>
              <a:rPr lang="ru-RU" sz="2000" b="1" smtClean="0">
                <a:solidFill>
                  <a:srgbClr val="C00000"/>
                </a:solidFill>
              </a:rPr>
            </a:br>
            <a:r>
              <a:rPr lang="en-US" sz="2000" b="1" smtClean="0">
                <a:solidFill>
                  <a:srgbClr val="C00000"/>
                </a:solidFill>
              </a:rPr>
              <a:t>London is the capital of England and the UK.</a:t>
            </a:r>
            <a:r>
              <a:rPr lang="ru-RU" sz="2000" b="1" smtClean="0">
                <a:solidFill>
                  <a:srgbClr val="C00000"/>
                </a:solidFill>
              </a:rPr>
              <a:t/>
            </a:r>
            <a:br>
              <a:rPr lang="ru-RU" sz="2000" b="1" smtClean="0">
                <a:solidFill>
                  <a:srgbClr val="C00000"/>
                </a:solidFill>
              </a:rPr>
            </a:br>
            <a:r>
              <a:rPr lang="en-US" sz="2000" b="1" smtClean="0">
                <a:solidFill>
                  <a:srgbClr val="C00000"/>
                </a:solidFill>
              </a:rPr>
              <a:t>London stands on the river Thames.</a:t>
            </a:r>
            <a:r>
              <a:rPr lang="ru-RU" sz="2000" b="1" smtClean="0">
                <a:solidFill>
                  <a:srgbClr val="C00000"/>
                </a:solidFill>
              </a:rPr>
              <a:t/>
            </a:r>
            <a:br>
              <a:rPr lang="ru-RU" sz="2000" b="1" smtClean="0">
                <a:solidFill>
                  <a:srgbClr val="C00000"/>
                </a:solidFill>
              </a:rPr>
            </a:br>
            <a:r>
              <a:rPr lang="en-US" sz="2000" b="1" smtClean="0">
                <a:solidFill>
                  <a:srgbClr val="C00000"/>
                </a:solidFill>
              </a:rPr>
              <a:t>London is a very old city.</a:t>
            </a:r>
            <a:r>
              <a:rPr lang="ru-RU" sz="2000" b="1" smtClean="0">
                <a:solidFill>
                  <a:srgbClr val="C00000"/>
                </a:solidFill>
              </a:rPr>
              <a:t/>
            </a:r>
            <a:br>
              <a:rPr lang="ru-RU" sz="2000" b="1" smtClean="0">
                <a:solidFill>
                  <a:srgbClr val="C00000"/>
                </a:solidFill>
              </a:rPr>
            </a:br>
            <a:r>
              <a:rPr lang="en-US" sz="2000" b="1" smtClean="0">
                <a:solidFill>
                  <a:srgbClr val="C00000"/>
                </a:solidFill>
              </a:rPr>
              <a:t>London is a center of business and tourism.</a:t>
            </a:r>
            <a:r>
              <a:rPr lang="ru-RU" sz="2000" b="1" smtClean="0">
                <a:solidFill>
                  <a:srgbClr val="C00000"/>
                </a:solidFill>
              </a:rPr>
              <a:t/>
            </a:r>
            <a:br>
              <a:rPr lang="ru-RU" sz="2000" b="1" smtClean="0">
                <a:solidFill>
                  <a:srgbClr val="C00000"/>
                </a:solidFill>
              </a:rPr>
            </a:br>
            <a:r>
              <a:rPr lang="en-US" sz="2000" b="1" smtClean="0">
                <a:solidFill>
                  <a:srgbClr val="C00000"/>
                </a:solidFill>
              </a:rPr>
              <a:t>London is a big port.</a:t>
            </a:r>
            <a:r>
              <a:rPr lang="ru-RU" sz="2000" b="1" smtClean="0">
                <a:solidFill>
                  <a:srgbClr val="C00000"/>
                </a:solidFill>
              </a:rPr>
              <a:t/>
            </a:r>
            <a:br>
              <a:rPr lang="ru-RU" sz="2000" b="1" smtClean="0">
                <a:solidFill>
                  <a:srgbClr val="C00000"/>
                </a:solidFill>
              </a:rPr>
            </a:br>
            <a:r>
              <a:rPr lang="en-US" sz="2000" b="1" smtClean="0">
                <a:solidFill>
                  <a:srgbClr val="C00000"/>
                </a:solidFill>
              </a:rPr>
              <a:t>London is the most beautiful city in the world.</a:t>
            </a:r>
            <a:r>
              <a:rPr lang="ru-RU" sz="2000" b="1" smtClean="0">
                <a:solidFill>
                  <a:srgbClr val="C00000"/>
                </a:solidFill>
              </a:rPr>
              <a:t/>
            </a:r>
            <a:br>
              <a:rPr lang="ru-RU" sz="2000" b="1" smtClean="0">
                <a:solidFill>
                  <a:srgbClr val="C00000"/>
                </a:solidFill>
              </a:rPr>
            </a:br>
            <a:r>
              <a:rPr lang="en-US" sz="2000" b="1" smtClean="0">
                <a:solidFill>
                  <a:srgbClr val="C00000"/>
                </a:solidFill>
              </a:rPr>
              <a:t>London is an old, beautiful, rich and interesting city of England.</a:t>
            </a:r>
            <a:r>
              <a:rPr lang="ru-RU" sz="2000" b="1" smtClean="0">
                <a:solidFill>
                  <a:srgbClr val="C00000"/>
                </a:solidFill>
              </a:rPr>
              <a:t/>
            </a:r>
            <a:br>
              <a:rPr lang="ru-RU" sz="2000" b="1" smtClean="0">
                <a:solidFill>
                  <a:srgbClr val="C00000"/>
                </a:solidFill>
              </a:rPr>
            </a:br>
            <a:r>
              <a:rPr lang="en-US" sz="2000" b="1" smtClean="0">
                <a:solidFill>
                  <a:srgbClr val="C00000"/>
                </a:solidFill>
              </a:rPr>
              <a:t>London is famous for its wonderful sights.</a:t>
            </a:r>
            <a:r>
              <a:rPr lang="ru-RU" sz="2000" b="1" smtClean="0">
                <a:solidFill>
                  <a:srgbClr val="C00000"/>
                </a:solidFill>
              </a:rPr>
              <a:t/>
            </a:r>
            <a:br>
              <a:rPr lang="ru-RU" sz="2000" b="1" smtClean="0">
                <a:solidFill>
                  <a:srgbClr val="C00000"/>
                </a:solidFill>
              </a:rPr>
            </a:br>
            <a:r>
              <a:rPr lang="en-US" sz="2000" b="1" smtClean="0">
                <a:solidFill>
                  <a:srgbClr val="C00000"/>
                </a:solidFill>
              </a:rPr>
              <a:t>London is famous for its historical places.</a:t>
            </a:r>
            <a:r>
              <a:rPr lang="ru-RU" sz="2000" b="1" smtClean="0">
                <a:solidFill>
                  <a:srgbClr val="C00000"/>
                </a:solidFill>
              </a:rPr>
              <a:t/>
            </a:r>
            <a:br>
              <a:rPr lang="ru-RU" sz="2000" b="1" smtClean="0">
                <a:solidFill>
                  <a:srgbClr val="C00000"/>
                </a:solidFill>
              </a:rPr>
            </a:br>
            <a:r>
              <a:rPr lang="en-US" sz="2000" b="1" smtClean="0">
                <a:solidFill>
                  <a:srgbClr val="C00000"/>
                </a:solidFill>
              </a:rPr>
              <a:t>London is famous for its </a:t>
            </a:r>
            <a:r>
              <a:rPr lang="en-US" sz="2400" b="1" smtClean="0">
                <a:solidFill>
                  <a:srgbClr val="C00000"/>
                </a:solidFill>
              </a:rPr>
              <a:t>culture and sights.</a:t>
            </a:r>
            <a:r>
              <a:rPr lang="ru-RU" sz="800" b="1" smtClean="0">
                <a:solidFill>
                  <a:srgbClr val="C00000"/>
                </a:solidFill>
              </a:rPr>
              <a:t/>
            </a:r>
            <a:br>
              <a:rPr lang="ru-RU" sz="800" b="1" smtClean="0">
                <a:solidFill>
                  <a:srgbClr val="C00000"/>
                </a:solidFill>
              </a:rPr>
            </a:br>
            <a:endParaRPr lang="ru-RU" sz="800" b="1" smtClean="0">
              <a:solidFill>
                <a:srgbClr val="C00000"/>
              </a:solidFill>
            </a:endParaRPr>
          </a:p>
        </p:txBody>
      </p:sp>
      <p:pic>
        <p:nvPicPr>
          <p:cNvPr id="24578" name="Picture 2" descr="C:\Users\Admin\Desktop\UK\DSC_4021.JPG"/>
          <p:cNvPicPr>
            <a:picLocks noChangeAspect="1" noChangeArrowheads="1"/>
          </p:cNvPicPr>
          <p:nvPr/>
        </p:nvPicPr>
        <p:blipFill>
          <a:blip r:embed="rId2" cstate="print"/>
          <a:srcRect/>
          <a:stretch>
            <a:fillRect/>
          </a:stretch>
        </p:blipFill>
        <p:spPr bwMode="auto">
          <a:xfrm>
            <a:off x="0" y="0"/>
            <a:ext cx="4643438" cy="2571750"/>
          </a:xfrm>
          <a:prstGeom prst="rect">
            <a:avLst/>
          </a:prstGeom>
          <a:noFill/>
          <a:ln w="9525">
            <a:noFill/>
            <a:miter lim="800000"/>
            <a:headEnd/>
            <a:tailEnd/>
          </a:ln>
        </p:spPr>
      </p:pic>
      <p:pic>
        <p:nvPicPr>
          <p:cNvPr id="24579" name="Picture 3" descr="C:\Users\Admin\Desktop\UK\DSC_3521.JPG"/>
          <p:cNvPicPr>
            <a:picLocks noChangeAspect="1" noChangeArrowheads="1"/>
          </p:cNvPicPr>
          <p:nvPr/>
        </p:nvPicPr>
        <p:blipFill>
          <a:blip r:embed="rId3" cstate="print"/>
          <a:srcRect/>
          <a:stretch>
            <a:fillRect/>
          </a:stretch>
        </p:blipFill>
        <p:spPr bwMode="auto">
          <a:xfrm>
            <a:off x="4500563" y="0"/>
            <a:ext cx="4643437" cy="2571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hangingPunct="1">
              <a:defRPr/>
            </a:pPr>
            <a:endParaRPr lang="ru-RU" dirty="0"/>
          </a:p>
        </p:txBody>
      </p:sp>
      <p:sp>
        <p:nvSpPr>
          <p:cNvPr id="25602" name="Содержимое 2"/>
          <p:cNvSpPr>
            <a:spLocks noGrp="1"/>
          </p:cNvSpPr>
          <p:nvPr>
            <p:ph sz="quarter" idx="1"/>
          </p:nvPr>
        </p:nvSpPr>
        <p:spPr>
          <a:xfrm>
            <a:off x="301625" y="1527175"/>
            <a:ext cx="8504238" cy="4572000"/>
          </a:xfrm>
        </p:spPr>
        <p:txBody>
          <a:bodyPr/>
          <a:lstStyle/>
          <a:p>
            <a:pPr eaLnBrk="1" hangingPunct="1"/>
            <a:endParaRPr lang="ru-RU" smtClean="0"/>
          </a:p>
          <a:p>
            <a:pPr eaLnBrk="1" hangingPunct="1"/>
            <a:endParaRPr lang="ru-RU" smtClean="0"/>
          </a:p>
          <a:p>
            <a:pPr eaLnBrk="1" hangingPunct="1"/>
            <a:endParaRPr lang="ru-RU" smtClean="0"/>
          </a:p>
        </p:txBody>
      </p:sp>
      <p:pic>
        <p:nvPicPr>
          <p:cNvPr id="25603" name="Picture 2"/>
          <p:cNvPicPr>
            <a:picLocks noChangeAspect="1" noChangeArrowheads="1"/>
          </p:cNvPicPr>
          <p:nvPr/>
        </p:nvPicPr>
        <p:blipFill>
          <a:blip r:embed="rId2" cstate="print"/>
          <a:srcRect/>
          <a:stretch>
            <a:fillRect/>
          </a:stretch>
        </p:blipFill>
        <p:spPr bwMode="auto">
          <a:xfrm>
            <a:off x="0" y="0"/>
            <a:ext cx="9304338"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625" y="228600"/>
            <a:ext cx="8534400" cy="914400"/>
          </a:xfrm>
        </p:spPr>
        <p:txBody>
          <a:bodyPr>
            <a:normAutofit fontScale="90000"/>
          </a:bodyPr>
          <a:lstStyle/>
          <a:p>
            <a:pPr eaLnBrk="1" fontAlgn="auto" hangingPunct="1">
              <a:spcAft>
                <a:spcPts val="0"/>
              </a:spcAft>
              <a:defRPr/>
            </a:pPr>
            <a:r>
              <a:rPr lang="en-US" sz="3600" dirty="0" smtClean="0">
                <a:solidFill>
                  <a:srgbClr val="FF0000"/>
                </a:solidFill>
              </a:rPr>
              <a:t>First of all we had a wonderful </a:t>
            </a:r>
            <a:r>
              <a:rPr lang="en-US" sz="3600" dirty="0" err="1" smtClean="0">
                <a:solidFill>
                  <a:srgbClr val="FF0000"/>
                </a:solidFill>
              </a:rPr>
              <a:t>exursion</a:t>
            </a:r>
            <a:r>
              <a:rPr lang="en-US" sz="3600" dirty="0" smtClean="0">
                <a:solidFill>
                  <a:srgbClr val="FF0000"/>
                </a:solidFill>
              </a:rPr>
              <a:t> about London by the river Thames</a:t>
            </a:r>
            <a:r>
              <a:rPr lang="en-US" dirty="0" smtClean="0"/>
              <a:t>.  </a:t>
            </a:r>
            <a:endParaRPr lang="ru-RU" dirty="0"/>
          </a:p>
        </p:txBody>
      </p:sp>
      <p:sp>
        <p:nvSpPr>
          <p:cNvPr id="27650" name="Содержимое 2"/>
          <p:cNvSpPr>
            <a:spLocks noGrp="1"/>
          </p:cNvSpPr>
          <p:nvPr>
            <p:ph sz="quarter" idx="1"/>
          </p:nvPr>
        </p:nvSpPr>
        <p:spPr>
          <a:xfrm>
            <a:off x="301625" y="1527175"/>
            <a:ext cx="8504238" cy="4572000"/>
          </a:xfrm>
        </p:spPr>
        <p:txBody>
          <a:bodyPr/>
          <a:lstStyle/>
          <a:p>
            <a:pPr eaLnBrk="1" hangingPunct="1"/>
            <a:endParaRPr lang="ru-RU" smtClean="0"/>
          </a:p>
        </p:txBody>
      </p:sp>
      <p:pic>
        <p:nvPicPr>
          <p:cNvPr id="27651" name="Picture 2" descr="C:\Users\Admin\Desktop\UK\DSC_3998.JPG"/>
          <p:cNvPicPr>
            <a:picLocks noChangeAspect="1" noChangeArrowheads="1"/>
          </p:cNvPicPr>
          <p:nvPr/>
        </p:nvPicPr>
        <p:blipFill>
          <a:blip r:embed="rId2" cstate="print"/>
          <a:srcRect/>
          <a:stretch>
            <a:fillRect/>
          </a:stretch>
        </p:blipFill>
        <p:spPr bwMode="auto">
          <a:xfrm>
            <a:off x="0" y="1285875"/>
            <a:ext cx="9144000" cy="5572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Заголовок 1"/>
          <p:cNvSpPr>
            <a:spLocks noGrp="1"/>
          </p:cNvSpPr>
          <p:nvPr>
            <p:ph type="title"/>
          </p:nvPr>
        </p:nvSpPr>
        <p:spPr/>
        <p:txBody>
          <a:bodyPr/>
          <a:lstStyle/>
          <a:p>
            <a:pPr eaLnBrk="1" hangingPunct="1"/>
            <a:r>
              <a:rPr lang="en-US" sz="3600" smtClean="0">
                <a:solidFill>
                  <a:srgbClr val="FF0000"/>
                </a:solidFill>
              </a:rPr>
              <a:t>It was fantastic.</a:t>
            </a:r>
            <a:endParaRPr lang="ru-RU" sz="3600" smtClean="0">
              <a:solidFill>
                <a:srgbClr val="FF0000"/>
              </a:solidFill>
            </a:endParaRPr>
          </a:p>
        </p:txBody>
      </p:sp>
      <p:pic>
        <p:nvPicPr>
          <p:cNvPr id="28674" name="Picture 2" descr="C:\Users\Admin\Desktop\UK\DSC_3956.JPG"/>
          <p:cNvPicPr>
            <a:picLocks noGrp="1" noChangeAspect="1" noChangeArrowheads="1"/>
          </p:cNvPicPr>
          <p:nvPr>
            <p:ph sz="quarter" idx="1"/>
          </p:nvPr>
        </p:nvPicPr>
        <p:blipFill>
          <a:blip r:embed="rId2" cstate="print"/>
          <a:srcRect/>
          <a:stretch>
            <a:fillRect/>
          </a:stretch>
        </p:blipFill>
        <p:spPr>
          <a:xfrm>
            <a:off x="0" y="1000125"/>
            <a:ext cx="9144000" cy="5857875"/>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625" y="0"/>
            <a:ext cx="8534400" cy="1071563"/>
          </a:xfrm>
        </p:spPr>
        <p:txBody>
          <a:bodyPr>
            <a:normAutofit fontScale="90000"/>
          </a:bodyPr>
          <a:lstStyle/>
          <a:p>
            <a:pPr eaLnBrk="1" fontAlgn="auto" hangingPunct="1">
              <a:spcAft>
                <a:spcPts val="0"/>
              </a:spcAft>
              <a:defRPr/>
            </a:pPr>
            <a:r>
              <a:rPr lang="en-US" dirty="0" smtClean="0">
                <a:solidFill>
                  <a:srgbClr val="002060"/>
                </a:solidFill>
              </a:rPr>
              <a:t>Then we came to Piccadilly Circus . Do you know that it is the meeting point of six streets.</a:t>
            </a:r>
            <a:endParaRPr lang="ru-RU" dirty="0">
              <a:solidFill>
                <a:srgbClr val="002060"/>
              </a:solidFill>
            </a:endParaRPr>
          </a:p>
        </p:txBody>
      </p:sp>
      <p:pic>
        <p:nvPicPr>
          <p:cNvPr id="30722" name="Picture 2" descr="C:\Users\Admin\Desktop\UK\DSC_3991.JPG"/>
          <p:cNvPicPr>
            <a:picLocks noGrp="1" noChangeAspect="1" noChangeArrowheads="1"/>
          </p:cNvPicPr>
          <p:nvPr>
            <p:ph sz="quarter" idx="1"/>
          </p:nvPr>
        </p:nvPicPr>
        <p:blipFill>
          <a:blip r:embed="rId2" cstate="print"/>
          <a:srcRect/>
          <a:stretch>
            <a:fillRect/>
          </a:stretch>
        </p:blipFill>
        <p:spPr>
          <a:xfrm>
            <a:off x="214313" y="1000125"/>
            <a:ext cx="4500562" cy="5357813"/>
          </a:xfrm>
        </p:spPr>
      </p:pic>
      <p:pic>
        <p:nvPicPr>
          <p:cNvPr id="30723" name="Picture 3" descr="C:\Users\Admin\Desktop\UK\DSC_3992.JPG"/>
          <p:cNvPicPr>
            <a:picLocks noChangeAspect="1" noChangeArrowheads="1"/>
          </p:cNvPicPr>
          <p:nvPr/>
        </p:nvPicPr>
        <p:blipFill>
          <a:blip r:embed="rId3" cstate="print"/>
          <a:srcRect/>
          <a:stretch>
            <a:fillRect/>
          </a:stretch>
        </p:blipFill>
        <p:spPr bwMode="auto">
          <a:xfrm>
            <a:off x="4572000" y="1000125"/>
            <a:ext cx="4357688" cy="53578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625" y="228600"/>
            <a:ext cx="8534400" cy="1057275"/>
          </a:xfrm>
        </p:spPr>
        <p:txBody>
          <a:bodyPr>
            <a:normAutofit fontScale="90000"/>
          </a:bodyPr>
          <a:lstStyle/>
          <a:p>
            <a:pPr eaLnBrk="1" fontAlgn="auto" hangingPunct="1">
              <a:spcAft>
                <a:spcPts val="0"/>
              </a:spcAft>
              <a:defRPr/>
            </a:pPr>
            <a:r>
              <a:rPr lang="en-US" dirty="0" smtClean="0">
                <a:solidFill>
                  <a:srgbClr val="002060"/>
                </a:solidFill>
              </a:rPr>
              <a:t>We passed Piccadilly Circus and made our way to Buckingham Palace.</a:t>
            </a:r>
            <a:endParaRPr lang="ru-RU" dirty="0">
              <a:solidFill>
                <a:srgbClr val="002060"/>
              </a:solidFill>
            </a:endParaRPr>
          </a:p>
        </p:txBody>
      </p:sp>
      <p:pic>
        <p:nvPicPr>
          <p:cNvPr id="31746" name="Picture 2" descr="C:\Users\Admin\Desktop\UK\DSC_4254.JPG"/>
          <p:cNvPicPr>
            <a:picLocks noGrp="1" noChangeAspect="1" noChangeArrowheads="1"/>
          </p:cNvPicPr>
          <p:nvPr>
            <p:ph sz="quarter" idx="1"/>
          </p:nvPr>
        </p:nvPicPr>
        <p:blipFill>
          <a:blip r:embed="rId2" cstate="print"/>
          <a:srcRect/>
          <a:stretch>
            <a:fillRect/>
          </a:stretch>
        </p:blipFill>
        <p:spPr>
          <a:xfrm>
            <a:off x="0" y="1285875"/>
            <a:ext cx="9144000" cy="5572125"/>
          </a:xfr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Заголовок 1"/>
          <p:cNvSpPr>
            <a:spLocks noGrp="1"/>
          </p:cNvSpPr>
          <p:nvPr>
            <p:ph type="title"/>
          </p:nvPr>
        </p:nvSpPr>
        <p:spPr/>
        <p:txBody>
          <a:bodyPr/>
          <a:lstStyle/>
          <a:p>
            <a:pPr eaLnBrk="1" hangingPunct="1"/>
            <a:r>
              <a:rPr lang="en-US" sz="3600" smtClean="0">
                <a:solidFill>
                  <a:srgbClr val="C00000"/>
                </a:solidFill>
              </a:rPr>
              <a:t>It is the London home of the Queen.</a:t>
            </a:r>
            <a:endParaRPr lang="ru-RU" sz="3600" smtClean="0">
              <a:solidFill>
                <a:srgbClr val="C00000"/>
              </a:solidFill>
            </a:endParaRPr>
          </a:p>
        </p:txBody>
      </p:sp>
      <p:pic>
        <p:nvPicPr>
          <p:cNvPr id="32770" name="Picture 2" descr="C:\Users\Admin\Desktop\UK\DSC_4271.JPG"/>
          <p:cNvPicPr>
            <a:picLocks noGrp="1" noChangeAspect="1" noChangeArrowheads="1"/>
          </p:cNvPicPr>
          <p:nvPr>
            <p:ph sz="quarter" idx="1"/>
          </p:nvPr>
        </p:nvPicPr>
        <p:blipFill>
          <a:blip r:embed="rId2" cstate="print"/>
          <a:srcRect/>
          <a:stretch>
            <a:fillRect/>
          </a:stretch>
        </p:blipFill>
        <p:spPr>
          <a:xfrm>
            <a:off x="0" y="1000125"/>
            <a:ext cx="9144000" cy="5857875"/>
          </a:xfr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625" y="228600"/>
            <a:ext cx="8534400" cy="914400"/>
          </a:xfrm>
        </p:spPr>
        <p:txBody>
          <a:bodyPr>
            <a:normAutofit fontScale="90000"/>
          </a:bodyPr>
          <a:lstStyle/>
          <a:p>
            <a:pPr eaLnBrk="1" fontAlgn="auto" hangingPunct="1">
              <a:spcAft>
                <a:spcPts val="0"/>
              </a:spcAft>
              <a:defRPr/>
            </a:pPr>
            <a:r>
              <a:rPr lang="en-US" dirty="0" smtClean="0">
                <a:solidFill>
                  <a:srgbClr val="C00000"/>
                </a:solidFill>
              </a:rPr>
              <a:t>Look , they are changing the Guard . It happens every day at 11.30. a.m.</a:t>
            </a:r>
            <a:endParaRPr lang="ru-RU" dirty="0">
              <a:solidFill>
                <a:srgbClr val="C00000"/>
              </a:solidFill>
            </a:endParaRPr>
          </a:p>
        </p:txBody>
      </p:sp>
      <p:pic>
        <p:nvPicPr>
          <p:cNvPr id="34818" name="Picture 2" descr="C:\Users\Admin\Desktop\UK\DSC_4288.JPG"/>
          <p:cNvPicPr>
            <a:picLocks noGrp="1" noChangeAspect="1" noChangeArrowheads="1"/>
          </p:cNvPicPr>
          <p:nvPr>
            <p:ph sz="quarter" idx="1"/>
          </p:nvPr>
        </p:nvPicPr>
        <p:blipFill>
          <a:blip r:embed="rId2" cstate="print"/>
          <a:srcRect/>
          <a:stretch>
            <a:fillRect/>
          </a:stretch>
        </p:blipFill>
        <p:spPr>
          <a:xfrm>
            <a:off x="214313" y="1071563"/>
            <a:ext cx="8643937" cy="5500687"/>
          </a:xfr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Заголовок 1"/>
          <p:cNvSpPr>
            <a:spLocks noGrp="1"/>
          </p:cNvSpPr>
          <p:nvPr>
            <p:ph type="title"/>
          </p:nvPr>
        </p:nvSpPr>
        <p:spPr/>
        <p:txBody>
          <a:bodyPr/>
          <a:lstStyle/>
          <a:p>
            <a:pPr eaLnBrk="1" hangingPunct="1"/>
            <a:r>
              <a:rPr lang="en-US" sz="3600" smtClean="0">
                <a:solidFill>
                  <a:srgbClr val="C00000"/>
                </a:solidFill>
              </a:rPr>
              <a:t>Then I saw the Houses of Parliament.</a:t>
            </a:r>
            <a:endParaRPr lang="ru-RU" sz="3600" smtClean="0">
              <a:solidFill>
                <a:srgbClr val="C00000"/>
              </a:solidFill>
            </a:endParaRPr>
          </a:p>
        </p:txBody>
      </p:sp>
      <p:pic>
        <p:nvPicPr>
          <p:cNvPr id="35842" name="Picture 2" descr="C:\Users\Admin\Desktop\UK\DSC_4361.JPG"/>
          <p:cNvPicPr>
            <a:picLocks noGrp="1" noChangeAspect="1" noChangeArrowheads="1"/>
          </p:cNvPicPr>
          <p:nvPr>
            <p:ph sz="quarter" idx="1"/>
          </p:nvPr>
        </p:nvPicPr>
        <p:blipFill>
          <a:blip r:embed="rId2" cstate="print"/>
          <a:srcRect/>
          <a:stretch>
            <a:fillRect/>
          </a:stretch>
        </p:blipFill>
        <p:spPr>
          <a:xfrm>
            <a:off x="0" y="857250"/>
            <a:ext cx="3048000" cy="5715000"/>
          </a:xfrm>
        </p:spPr>
      </p:pic>
      <p:pic>
        <p:nvPicPr>
          <p:cNvPr id="35843" name="Picture 3" descr="C:\Users\Admin\Desktop\UK\DSC_4330.JPG"/>
          <p:cNvPicPr>
            <a:picLocks noChangeAspect="1" noChangeArrowheads="1"/>
          </p:cNvPicPr>
          <p:nvPr/>
        </p:nvPicPr>
        <p:blipFill>
          <a:blip r:embed="rId3" cstate="print"/>
          <a:srcRect/>
          <a:stretch>
            <a:fillRect/>
          </a:stretch>
        </p:blipFill>
        <p:spPr bwMode="auto">
          <a:xfrm>
            <a:off x="3071813" y="928688"/>
            <a:ext cx="3143250" cy="5594350"/>
          </a:xfrm>
          <a:prstGeom prst="rect">
            <a:avLst/>
          </a:prstGeom>
          <a:noFill/>
          <a:ln w="9525">
            <a:noFill/>
            <a:miter lim="800000"/>
            <a:headEnd/>
            <a:tailEnd/>
          </a:ln>
        </p:spPr>
      </p:pic>
      <p:pic>
        <p:nvPicPr>
          <p:cNvPr id="35844" name="Picture 4" descr="C:\Users\Admin\Desktop\UK\DSC_4344.JPG"/>
          <p:cNvPicPr>
            <a:picLocks noChangeAspect="1" noChangeArrowheads="1"/>
          </p:cNvPicPr>
          <p:nvPr/>
        </p:nvPicPr>
        <p:blipFill>
          <a:blip r:embed="rId4" cstate="print"/>
          <a:srcRect/>
          <a:stretch>
            <a:fillRect/>
          </a:stretch>
        </p:blipFill>
        <p:spPr bwMode="auto">
          <a:xfrm>
            <a:off x="6000750" y="928688"/>
            <a:ext cx="3143250" cy="5572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Заголовок 1"/>
          <p:cNvSpPr>
            <a:spLocks noGrp="1"/>
          </p:cNvSpPr>
          <p:nvPr>
            <p:ph type="title"/>
          </p:nvPr>
        </p:nvSpPr>
        <p:spPr/>
        <p:txBody>
          <a:bodyPr/>
          <a:lstStyle/>
          <a:p>
            <a:pPr eaLnBrk="1" hangingPunct="1"/>
            <a:r>
              <a:rPr lang="en-US" sz="3600" smtClean="0">
                <a:solidFill>
                  <a:srgbClr val="C00000"/>
                </a:solidFill>
              </a:rPr>
              <a:t>It is the seat of the British government.</a:t>
            </a:r>
            <a:endParaRPr lang="ru-RU" sz="3600" smtClean="0">
              <a:solidFill>
                <a:srgbClr val="C00000"/>
              </a:solidFill>
            </a:endParaRPr>
          </a:p>
        </p:txBody>
      </p:sp>
      <p:pic>
        <p:nvPicPr>
          <p:cNvPr id="36866" name="Picture 2" descr="C:\Users\Admin\Desktop\UK\DSC_4580.JPG"/>
          <p:cNvPicPr>
            <a:picLocks noGrp="1" noChangeAspect="1" noChangeArrowheads="1"/>
          </p:cNvPicPr>
          <p:nvPr>
            <p:ph sz="quarter" idx="1"/>
          </p:nvPr>
        </p:nvPicPr>
        <p:blipFill>
          <a:blip r:embed="rId2" cstate="print"/>
          <a:srcRect/>
          <a:stretch>
            <a:fillRect/>
          </a:stretch>
        </p:blipFill>
        <p:spPr>
          <a:xfrm>
            <a:off x="0" y="1000125"/>
            <a:ext cx="9144000" cy="5857875"/>
          </a:xfr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625" y="0"/>
            <a:ext cx="8534400" cy="987425"/>
          </a:xfrm>
        </p:spPr>
        <p:txBody>
          <a:bodyPr>
            <a:normAutofit fontScale="90000"/>
          </a:bodyPr>
          <a:lstStyle/>
          <a:p>
            <a:pPr eaLnBrk="1" fontAlgn="auto" hangingPunct="1">
              <a:spcAft>
                <a:spcPts val="0"/>
              </a:spcAft>
              <a:defRPr/>
            </a:pPr>
            <a:r>
              <a:rPr lang="en-US" dirty="0" smtClean="0">
                <a:solidFill>
                  <a:srgbClr val="002060"/>
                </a:solidFill>
              </a:rPr>
              <a:t>My dream was to see one of the most famous clocks in the world.</a:t>
            </a:r>
            <a:endParaRPr lang="ru-RU" dirty="0">
              <a:solidFill>
                <a:srgbClr val="002060"/>
              </a:solidFill>
            </a:endParaRPr>
          </a:p>
        </p:txBody>
      </p:sp>
      <p:pic>
        <p:nvPicPr>
          <p:cNvPr id="37890" name="Picture 2" descr="C:\Users\Admin\Desktop\UK\DSC_4582.JPG"/>
          <p:cNvPicPr>
            <a:picLocks noGrp="1" noChangeAspect="1" noChangeArrowheads="1"/>
          </p:cNvPicPr>
          <p:nvPr>
            <p:ph sz="quarter" idx="1"/>
          </p:nvPr>
        </p:nvPicPr>
        <p:blipFill>
          <a:blip r:embed="rId2" cstate="print"/>
          <a:srcRect/>
          <a:stretch>
            <a:fillRect/>
          </a:stretch>
        </p:blipFill>
        <p:spPr>
          <a:xfrm>
            <a:off x="0" y="928688"/>
            <a:ext cx="9144000" cy="5929312"/>
          </a:xfr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Заголовок 1"/>
          <p:cNvSpPr>
            <a:spLocks noGrp="1"/>
          </p:cNvSpPr>
          <p:nvPr>
            <p:ph type="title"/>
          </p:nvPr>
        </p:nvSpPr>
        <p:spPr/>
        <p:txBody>
          <a:bodyPr/>
          <a:lstStyle/>
          <a:p>
            <a:pPr eaLnBrk="1" hangingPunct="1"/>
            <a:r>
              <a:rPr lang="en-US" sz="4000" smtClean="0">
                <a:solidFill>
                  <a:srgbClr val="00B050"/>
                </a:solidFill>
              </a:rPr>
              <a:t>It is Big Ben.</a:t>
            </a:r>
            <a:endParaRPr lang="ru-RU" sz="4000" smtClean="0">
              <a:solidFill>
                <a:srgbClr val="00B050"/>
              </a:solidFill>
            </a:endParaRPr>
          </a:p>
        </p:txBody>
      </p:sp>
      <p:pic>
        <p:nvPicPr>
          <p:cNvPr id="38914" name="Picture 2" descr="C:\Users\Admin\Desktop\UK\DSC_4561.JPG"/>
          <p:cNvPicPr>
            <a:picLocks noGrp="1" noChangeAspect="1" noChangeArrowheads="1"/>
          </p:cNvPicPr>
          <p:nvPr>
            <p:ph sz="quarter" idx="1"/>
          </p:nvPr>
        </p:nvPicPr>
        <p:blipFill>
          <a:blip r:embed="rId2" cstate="print"/>
          <a:srcRect/>
          <a:stretch>
            <a:fillRect/>
          </a:stretch>
        </p:blipFill>
        <p:spPr>
          <a:xfrm>
            <a:off x="0" y="928688"/>
            <a:ext cx="9144000" cy="5929312"/>
          </a:xfr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8836025" cy="1071563"/>
          </a:xfrm>
        </p:spPr>
        <p:txBody>
          <a:bodyPr>
            <a:noAutofit/>
          </a:bodyPr>
          <a:lstStyle/>
          <a:p>
            <a:pPr eaLnBrk="1" fontAlgn="auto" hangingPunct="1">
              <a:spcAft>
                <a:spcPts val="0"/>
              </a:spcAft>
              <a:defRPr/>
            </a:pPr>
            <a:r>
              <a:rPr lang="en-US" sz="2000" dirty="0" smtClean="0"/>
              <a:t>Then we saw Westminster Abbey . It is a famous royal church. The Royal Windsor Wheel is the biggest attraction for tourists</a:t>
            </a:r>
            <a:endParaRPr lang="ru-RU" sz="2000" dirty="0"/>
          </a:p>
        </p:txBody>
      </p:sp>
      <p:pic>
        <p:nvPicPr>
          <p:cNvPr id="39938" name="Picture 2" descr="C:\Users\Admin\Desktop\UK\DSC_4367.JPG"/>
          <p:cNvPicPr>
            <a:picLocks noGrp="1" noChangeAspect="1" noChangeArrowheads="1"/>
          </p:cNvPicPr>
          <p:nvPr>
            <p:ph sz="quarter" idx="1"/>
          </p:nvPr>
        </p:nvPicPr>
        <p:blipFill>
          <a:blip r:embed="rId2" cstate="print"/>
          <a:srcRect/>
          <a:stretch>
            <a:fillRect/>
          </a:stretch>
        </p:blipFill>
        <p:spPr>
          <a:xfrm>
            <a:off x="0" y="1000125"/>
            <a:ext cx="4714875" cy="5357813"/>
          </a:xfrm>
        </p:spPr>
      </p:pic>
      <p:pic>
        <p:nvPicPr>
          <p:cNvPr id="39939" name="Picture 3" descr="C:\Users\Admin\Desktop\UK\DSC_4583.JPG"/>
          <p:cNvPicPr>
            <a:picLocks noChangeAspect="1" noChangeArrowheads="1"/>
          </p:cNvPicPr>
          <p:nvPr/>
        </p:nvPicPr>
        <p:blipFill>
          <a:blip r:embed="rId3" cstate="print"/>
          <a:srcRect/>
          <a:stretch>
            <a:fillRect/>
          </a:stretch>
        </p:blipFill>
        <p:spPr bwMode="auto">
          <a:xfrm>
            <a:off x="4714875" y="1000125"/>
            <a:ext cx="4429125" cy="53578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625" y="0"/>
            <a:ext cx="8534400" cy="1000125"/>
          </a:xfrm>
        </p:spPr>
        <p:txBody>
          <a:bodyPr>
            <a:normAutofit fontScale="90000"/>
          </a:bodyPr>
          <a:lstStyle/>
          <a:p>
            <a:pPr eaLnBrk="1" fontAlgn="auto" hangingPunct="1">
              <a:spcAft>
                <a:spcPts val="0"/>
              </a:spcAft>
              <a:defRPr/>
            </a:pPr>
            <a:r>
              <a:rPr lang="en-US" dirty="0" smtClean="0">
                <a:solidFill>
                  <a:srgbClr val="C00000"/>
                </a:solidFill>
              </a:rPr>
              <a:t>Besides that I have seen a lot of monuments, buildings and busy streets of London.</a:t>
            </a:r>
            <a:endParaRPr lang="ru-RU" dirty="0">
              <a:solidFill>
                <a:srgbClr val="C00000"/>
              </a:solidFill>
            </a:endParaRPr>
          </a:p>
        </p:txBody>
      </p:sp>
      <p:pic>
        <p:nvPicPr>
          <p:cNvPr id="40962" name="Picture 2" descr="C:\Users\Admin\Desktop\UK\DSC_4270.JPG"/>
          <p:cNvPicPr>
            <a:picLocks noGrp="1" noChangeAspect="1" noChangeArrowheads="1"/>
          </p:cNvPicPr>
          <p:nvPr>
            <p:ph sz="quarter" idx="1"/>
          </p:nvPr>
        </p:nvPicPr>
        <p:blipFill>
          <a:blip r:embed="rId2" cstate="print"/>
          <a:srcRect/>
          <a:stretch>
            <a:fillRect/>
          </a:stretch>
        </p:blipFill>
        <p:spPr>
          <a:xfrm>
            <a:off x="214313" y="928688"/>
            <a:ext cx="8643937" cy="5572125"/>
          </a:xfr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Заголовок 1"/>
          <p:cNvSpPr>
            <a:spLocks noGrp="1"/>
          </p:cNvSpPr>
          <p:nvPr>
            <p:ph type="title"/>
          </p:nvPr>
        </p:nvSpPr>
        <p:spPr>
          <a:xfrm>
            <a:off x="301625" y="228600"/>
            <a:ext cx="8534400" cy="1057275"/>
          </a:xfrm>
        </p:spPr>
        <p:txBody>
          <a:bodyPr/>
          <a:lstStyle/>
          <a:p>
            <a:pPr eaLnBrk="1" hangingPunct="1"/>
            <a:r>
              <a:rPr lang="en-US" sz="2400" smtClean="0">
                <a:solidFill>
                  <a:srgbClr val="FF0066"/>
                </a:solidFill>
              </a:rPr>
              <a:t>Madame Tussaud’s is the world’s most famous wax museum</a:t>
            </a:r>
            <a:r>
              <a:rPr lang="ru-RU" sz="2400" smtClean="0">
                <a:solidFill>
                  <a:srgbClr val="FF0066"/>
                </a:solidFill>
                <a:latin typeface="Arial" charset="0"/>
              </a:rPr>
              <a:t>.</a:t>
            </a:r>
            <a:br>
              <a:rPr lang="ru-RU" sz="2400" smtClean="0">
                <a:solidFill>
                  <a:srgbClr val="FF0066"/>
                </a:solidFill>
                <a:latin typeface="Arial" charset="0"/>
              </a:rPr>
            </a:br>
            <a:r>
              <a:rPr lang="ru-RU" sz="2400" smtClean="0">
                <a:solidFill>
                  <a:srgbClr val="FF0066"/>
                </a:solidFill>
                <a:latin typeface="Arial" charset="0"/>
              </a:rPr>
              <a:t> </a:t>
            </a:r>
            <a:r>
              <a:rPr lang="en-US" sz="2400" smtClean="0">
                <a:solidFill>
                  <a:srgbClr val="FF0066"/>
                </a:solidFill>
              </a:rPr>
              <a:t>Here you  can see historical characters, modern stars of stage, screen and pop music and even criminals.</a:t>
            </a:r>
            <a:endParaRPr lang="ru-RU" sz="2400" smtClean="0">
              <a:solidFill>
                <a:srgbClr val="FF0066"/>
              </a:solidFill>
            </a:endParaRPr>
          </a:p>
        </p:txBody>
      </p:sp>
      <p:pic>
        <p:nvPicPr>
          <p:cNvPr id="41986" name="Содержимое 3" descr="DSC_4906.JPG"/>
          <p:cNvPicPr>
            <a:picLocks noGrp="1" noChangeAspect="1"/>
          </p:cNvPicPr>
          <p:nvPr>
            <p:ph sz="quarter" idx="1"/>
          </p:nvPr>
        </p:nvPicPr>
        <p:blipFill>
          <a:blip r:embed="rId2" cstate="print"/>
          <a:srcRect/>
          <a:stretch>
            <a:fillRect/>
          </a:stretch>
        </p:blipFill>
        <p:spPr>
          <a:xfrm>
            <a:off x="4427538" y="1746250"/>
            <a:ext cx="4572000" cy="5111750"/>
          </a:xfrm>
        </p:spPr>
      </p:pic>
      <p:pic>
        <p:nvPicPr>
          <p:cNvPr id="41987" name="Содержимое 3" descr="DSC_4907.JPG"/>
          <p:cNvPicPr>
            <a:picLocks noChangeAspect="1"/>
          </p:cNvPicPr>
          <p:nvPr/>
        </p:nvPicPr>
        <p:blipFill>
          <a:blip r:embed="rId3" cstate="print"/>
          <a:srcRect/>
          <a:stretch>
            <a:fillRect/>
          </a:stretch>
        </p:blipFill>
        <p:spPr bwMode="auto">
          <a:xfrm>
            <a:off x="179388" y="1744663"/>
            <a:ext cx="4448175" cy="51133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Заголовок 1"/>
          <p:cNvSpPr>
            <a:spLocks noGrp="1"/>
          </p:cNvSpPr>
          <p:nvPr>
            <p:ph type="title"/>
          </p:nvPr>
        </p:nvSpPr>
        <p:spPr>
          <a:xfrm>
            <a:off x="571500" y="142875"/>
            <a:ext cx="8229600" cy="6215063"/>
          </a:xfrm>
        </p:spPr>
        <p:txBody>
          <a:bodyPr/>
          <a:lstStyle/>
          <a:p>
            <a:pPr algn="r" eaLnBrk="1" hangingPunct="1"/>
            <a:r>
              <a:rPr lang="en-US" sz="2400" smtClean="0">
                <a:solidFill>
                  <a:srgbClr val="00B050"/>
                </a:solidFill>
              </a:rPr>
              <a:t>We have already made an exciting excursion about London it's high time to take of your mobile phone and ring your parents up. Say 1 -2 sentences about your visit to London, </a:t>
            </a:r>
            <a:r>
              <a:rPr lang="ru-RU" sz="2400" smtClean="0">
                <a:solidFill>
                  <a:srgbClr val="00B050"/>
                </a:solidFill>
              </a:rPr>
              <a:t/>
            </a:r>
            <a:br>
              <a:rPr lang="ru-RU" sz="2400" smtClean="0">
                <a:solidFill>
                  <a:srgbClr val="00B050"/>
                </a:solidFill>
              </a:rPr>
            </a:br>
            <a:r>
              <a:rPr lang="en-US" sz="2400" smtClean="0">
                <a:solidFill>
                  <a:srgbClr val="00B050"/>
                </a:solidFill>
              </a:rPr>
              <a:t>We have visited many sights in London.</a:t>
            </a:r>
            <a:r>
              <a:rPr lang="ru-RU" sz="2400" smtClean="0">
                <a:solidFill>
                  <a:srgbClr val="00B050"/>
                </a:solidFill>
              </a:rPr>
              <a:t/>
            </a:r>
            <a:br>
              <a:rPr lang="ru-RU" sz="2400" smtClean="0">
                <a:solidFill>
                  <a:srgbClr val="00B050"/>
                </a:solidFill>
              </a:rPr>
            </a:br>
            <a:r>
              <a:rPr lang="en-US" sz="2400" smtClean="0">
                <a:solidFill>
                  <a:srgbClr val="00B050"/>
                </a:solidFill>
              </a:rPr>
              <a:t>We have seen Trafalgar Square.</a:t>
            </a:r>
            <a:r>
              <a:rPr lang="ru-RU" sz="2400" smtClean="0">
                <a:solidFill>
                  <a:srgbClr val="00B050"/>
                </a:solidFill>
              </a:rPr>
              <a:t/>
            </a:r>
            <a:br>
              <a:rPr lang="ru-RU" sz="2400" smtClean="0">
                <a:solidFill>
                  <a:srgbClr val="00B050"/>
                </a:solidFill>
              </a:rPr>
            </a:br>
            <a:r>
              <a:rPr lang="en-US" sz="2400" smtClean="0">
                <a:solidFill>
                  <a:srgbClr val="00B050"/>
                </a:solidFill>
              </a:rPr>
              <a:t>We have seen Tower Bridge and Hide Park!</a:t>
            </a:r>
            <a:r>
              <a:rPr lang="ru-RU" sz="2400" smtClean="0">
                <a:solidFill>
                  <a:srgbClr val="00B050"/>
                </a:solidFill>
              </a:rPr>
              <a:t/>
            </a:r>
            <a:br>
              <a:rPr lang="ru-RU" sz="2400" smtClean="0">
                <a:solidFill>
                  <a:srgbClr val="00B050"/>
                </a:solidFill>
              </a:rPr>
            </a:br>
            <a:r>
              <a:rPr lang="en-US" sz="2400" smtClean="0">
                <a:solidFill>
                  <a:srgbClr val="00B050"/>
                </a:solidFill>
              </a:rPr>
              <a:t>We have visited the National Gallery.</a:t>
            </a:r>
            <a:r>
              <a:rPr lang="ru-RU" sz="2400" smtClean="0">
                <a:solidFill>
                  <a:srgbClr val="00B050"/>
                </a:solidFill>
              </a:rPr>
              <a:t/>
            </a:r>
            <a:br>
              <a:rPr lang="ru-RU" sz="2400" smtClean="0">
                <a:solidFill>
                  <a:srgbClr val="00B050"/>
                </a:solidFill>
              </a:rPr>
            </a:br>
            <a:r>
              <a:rPr lang="en-US" sz="2400" smtClean="0">
                <a:solidFill>
                  <a:srgbClr val="00B050"/>
                </a:solidFill>
              </a:rPr>
              <a:t>We have seen Westminster Abbey and Buckingham Palace.</a:t>
            </a:r>
            <a:r>
              <a:rPr lang="ru-RU" sz="2400" smtClean="0">
                <a:solidFill>
                  <a:srgbClr val="00B050"/>
                </a:solidFill>
              </a:rPr>
              <a:t/>
            </a:r>
            <a:br>
              <a:rPr lang="ru-RU" sz="2400" smtClean="0">
                <a:solidFill>
                  <a:srgbClr val="00B050"/>
                </a:solidFill>
              </a:rPr>
            </a:br>
            <a:r>
              <a:rPr lang="en-US" sz="2400" smtClean="0">
                <a:solidFill>
                  <a:srgbClr val="00B050"/>
                </a:solidFill>
              </a:rPr>
              <a:t>It's a pity we have not seen Elisabeth II.</a:t>
            </a:r>
            <a:r>
              <a:rPr lang="ru-RU" sz="2400" smtClean="0">
                <a:solidFill>
                  <a:srgbClr val="00B050"/>
                </a:solidFill>
              </a:rPr>
              <a:t/>
            </a:r>
            <a:br>
              <a:rPr lang="ru-RU" sz="2400" smtClean="0">
                <a:solidFill>
                  <a:srgbClr val="00B050"/>
                </a:solidFill>
              </a:rPr>
            </a:br>
            <a:r>
              <a:rPr lang="en-US" sz="2400" smtClean="0">
                <a:solidFill>
                  <a:srgbClr val="00B050"/>
                </a:solidFill>
              </a:rPr>
              <a:t>We have seen Big Ben and Changing of the Guard.</a:t>
            </a:r>
            <a:r>
              <a:rPr lang="ru-RU" sz="800" smtClean="0">
                <a:solidFill>
                  <a:srgbClr val="00B050"/>
                </a:solidFill>
              </a:rPr>
              <a:t/>
            </a:r>
            <a:br>
              <a:rPr lang="ru-RU" sz="800" smtClean="0">
                <a:solidFill>
                  <a:srgbClr val="00B050"/>
                </a:solidFill>
              </a:rPr>
            </a:br>
            <a:endParaRPr lang="ru-RU" sz="800" smtClean="0">
              <a:solidFill>
                <a:srgbClr val="00B050"/>
              </a:solidFill>
            </a:endParaRPr>
          </a:p>
        </p:txBody>
      </p:sp>
      <p:pic>
        <p:nvPicPr>
          <p:cNvPr id="44034" name="Picture 2" descr="C:\Users\Admin\Desktop\UK\DSC_3514.JPG"/>
          <p:cNvPicPr>
            <a:picLocks noChangeAspect="1" noChangeArrowheads="1"/>
          </p:cNvPicPr>
          <p:nvPr/>
        </p:nvPicPr>
        <p:blipFill>
          <a:blip r:embed="rId2" cstate="print"/>
          <a:srcRect/>
          <a:stretch>
            <a:fillRect/>
          </a:stretch>
        </p:blipFill>
        <p:spPr bwMode="auto">
          <a:xfrm>
            <a:off x="285750" y="214313"/>
            <a:ext cx="4000500" cy="1928812"/>
          </a:xfrm>
          <a:prstGeom prst="rect">
            <a:avLst/>
          </a:prstGeom>
          <a:noFill/>
          <a:ln w="9525">
            <a:noFill/>
            <a:miter lim="800000"/>
            <a:headEnd/>
            <a:tailEnd/>
          </a:ln>
        </p:spPr>
      </p:pic>
      <p:pic>
        <p:nvPicPr>
          <p:cNvPr id="44035" name="Picture 3" descr="C:\Users\Admin\Desktop\UK\DSC_4304.JPG"/>
          <p:cNvPicPr>
            <a:picLocks noChangeAspect="1" noChangeArrowheads="1"/>
          </p:cNvPicPr>
          <p:nvPr/>
        </p:nvPicPr>
        <p:blipFill>
          <a:blip r:embed="rId3" cstate="print"/>
          <a:srcRect/>
          <a:stretch>
            <a:fillRect/>
          </a:stretch>
        </p:blipFill>
        <p:spPr bwMode="auto">
          <a:xfrm>
            <a:off x="4286250" y="214313"/>
            <a:ext cx="4643438" cy="1928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Заголовок 1"/>
          <p:cNvSpPr>
            <a:spLocks noGrp="1"/>
          </p:cNvSpPr>
          <p:nvPr>
            <p:ph type="title"/>
          </p:nvPr>
        </p:nvSpPr>
        <p:spPr>
          <a:xfrm>
            <a:off x="285750" y="1500188"/>
            <a:ext cx="8229600" cy="5357812"/>
          </a:xfrm>
        </p:spPr>
        <p:txBody>
          <a:bodyPr/>
          <a:lstStyle/>
          <a:p>
            <a:pPr eaLnBrk="1" hangingPunct="1"/>
            <a:r>
              <a:rPr lang="en-US" sz="1400" b="1" smtClean="0">
                <a:solidFill>
                  <a:srgbClr val="FF0000"/>
                </a:solidFill>
              </a:rPr>
              <a:t>What is it?</a:t>
            </a:r>
            <a:r>
              <a:rPr lang="ru-RU" sz="1400" b="1" smtClean="0">
                <a:solidFill>
                  <a:srgbClr val="FF0000"/>
                </a:solidFill>
              </a:rPr>
              <a:t/>
            </a:r>
            <a:br>
              <a:rPr lang="ru-RU" sz="1400" b="1" smtClean="0">
                <a:solidFill>
                  <a:srgbClr val="FF0000"/>
                </a:solidFill>
              </a:rPr>
            </a:br>
            <a:r>
              <a:rPr lang="en-US" sz="1400" b="1" smtClean="0">
                <a:solidFill>
                  <a:srgbClr val="FF0000"/>
                </a:solidFill>
              </a:rPr>
              <a:t>the Thames — </a:t>
            </a:r>
            <a:r>
              <a:rPr lang="ru-RU" sz="1400" b="1" smtClean="0">
                <a:solidFill>
                  <a:srgbClr val="FF0000"/>
                </a:solidFill>
              </a:rPr>
              <a:t/>
            </a:r>
            <a:br>
              <a:rPr lang="ru-RU" sz="1400" b="1" smtClean="0">
                <a:solidFill>
                  <a:srgbClr val="FF0000"/>
                </a:solidFill>
              </a:rPr>
            </a:br>
            <a:r>
              <a:rPr lang="en-US" sz="1400" b="1" smtClean="0">
                <a:solidFill>
                  <a:srgbClr val="FF0000"/>
                </a:solidFill>
              </a:rPr>
              <a:t>GB — </a:t>
            </a:r>
            <a:r>
              <a:rPr lang="ru-RU" sz="1400" b="1" smtClean="0">
                <a:solidFill>
                  <a:srgbClr val="FF0000"/>
                </a:solidFill>
              </a:rPr>
              <a:t/>
            </a:r>
            <a:br>
              <a:rPr lang="ru-RU" sz="1400" b="1" smtClean="0">
                <a:solidFill>
                  <a:srgbClr val="FF0000"/>
                </a:solidFill>
              </a:rPr>
            </a:br>
            <a:r>
              <a:rPr lang="en-US" sz="1400" b="1" i="1" smtClean="0">
                <a:solidFill>
                  <a:srgbClr val="FF0000"/>
                </a:solidFill>
              </a:rPr>
              <a:t>The UK —</a:t>
            </a:r>
            <a:r>
              <a:rPr lang="en-US" sz="1400" b="1" smtClean="0">
                <a:solidFill>
                  <a:srgbClr val="FF0000"/>
                </a:solidFill>
              </a:rPr>
              <a:t> </a:t>
            </a:r>
            <a:r>
              <a:rPr lang="ru-RU" sz="1400" b="1" smtClean="0">
                <a:solidFill>
                  <a:srgbClr val="FF0000"/>
                </a:solidFill>
              </a:rPr>
              <a:t/>
            </a:r>
            <a:br>
              <a:rPr lang="ru-RU" sz="1400" b="1" smtClean="0">
                <a:solidFill>
                  <a:srgbClr val="FF0000"/>
                </a:solidFill>
              </a:rPr>
            </a:br>
            <a:r>
              <a:rPr lang="en-US" sz="1400" b="1" smtClean="0">
                <a:solidFill>
                  <a:srgbClr val="FF0000"/>
                </a:solidFill>
              </a:rPr>
              <a:t> </a:t>
            </a:r>
            <a:r>
              <a:rPr lang="en-US" sz="1400" b="1" i="1" smtClean="0">
                <a:solidFill>
                  <a:srgbClr val="FF0000"/>
                </a:solidFill>
              </a:rPr>
              <a:t>Halloween —</a:t>
            </a:r>
            <a:r>
              <a:rPr lang="en-US" sz="1400" b="1" smtClean="0">
                <a:solidFill>
                  <a:srgbClr val="FF0000"/>
                </a:solidFill>
              </a:rPr>
              <a:t> </a:t>
            </a:r>
            <a:r>
              <a:rPr lang="ru-RU" sz="1400" b="1" smtClean="0">
                <a:solidFill>
                  <a:srgbClr val="FF0000"/>
                </a:solidFill>
              </a:rPr>
              <a:t/>
            </a:r>
            <a:br>
              <a:rPr lang="ru-RU" sz="1400" b="1" smtClean="0">
                <a:solidFill>
                  <a:srgbClr val="FF0000"/>
                </a:solidFill>
              </a:rPr>
            </a:br>
            <a:r>
              <a:rPr lang="en-US" sz="1400" b="1" i="1" smtClean="0">
                <a:solidFill>
                  <a:srgbClr val="FF0000"/>
                </a:solidFill>
              </a:rPr>
              <a:t>Oxford —</a:t>
            </a:r>
            <a:r>
              <a:rPr lang="en-US" sz="1400" b="1" smtClean="0">
                <a:solidFill>
                  <a:srgbClr val="FF0000"/>
                </a:solidFill>
              </a:rPr>
              <a:t> </a:t>
            </a:r>
            <a:r>
              <a:rPr lang="ru-RU" sz="1400" b="1" smtClean="0">
                <a:solidFill>
                  <a:srgbClr val="FF0000"/>
                </a:solidFill>
              </a:rPr>
              <a:t/>
            </a:r>
            <a:br>
              <a:rPr lang="ru-RU" sz="1400" b="1" smtClean="0">
                <a:solidFill>
                  <a:srgbClr val="FF0000"/>
                </a:solidFill>
              </a:rPr>
            </a:br>
            <a:r>
              <a:rPr lang="en-US" sz="1400" b="1" smtClean="0">
                <a:solidFill>
                  <a:srgbClr val="FF0000"/>
                </a:solidFill>
              </a:rPr>
              <a:t>Elizabeth II —</a:t>
            </a:r>
            <a:r>
              <a:rPr lang="en-US" sz="1400" b="1" i="1" smtClean="0">
                <a:solidFill>
                  <a:srgbClr val="FF0000"/>
                </a:solidFill>
              </a:rPr>
              <a:t> </a:t>
            </a:r>
            <a:r>
              <a:rPr lang="ru-RU" sz="1400" b="1" smtClean="0">
                <a:solidFill>
                  <a:srgbClr val="FF0000"/>
                </a:solidFill>
              </a:rPr>
              <a:t/>
            </a:r>
            <a:br>
              <a:rPr lang="ru-RU" sz="1400" b="1" smtClean="0">
                <a:solidFill>
                  <a:srgbClr val="FF0000"/>
                </a:solidFill>
              </a:rPr>
            </a:br>
            <a:r>
              <a:rPr lang="en-US" sz="1400" b="1" i="1" smtClean="0">
                <a:solidFill>
                  <a:srgbClr val="FF0000"/>
                </a:solidFill>
              </a:rPr>
              <a:t>The tube —</a:t>
            </a:r>
            <a:r>
              <a:rPr lang="en-US" sz="1400" b="1" smtClean="0">
                <a:solidFill>
                  <a:srgbClr val="FF0000"/>
                </a:solidFill>
              </a:rPr>
              <a:t> </a:t>
            </a:r>
            <a:r>
              <a:rPr lang="ru-RU" sz="1400" b="1" smtClean="0">
                <a:solidFill>
                  <a:srgbClr val="FF0000"/>
                </a:solidFill>
              </a:rPr>
              <a:t/>
            </a:r>
            <a:br>
              <a:rPr lang="ru-RU" sz="1400" b="1" smtClean="0">
                <a:solidFill>
                  <a:srgbClr val="FF0000"/>
                </a:solidFill>
              </a:rPr>
            </a:br>
            <a:r>
              <a:rPr lang="en-US" sz="1400" b="1" smtClean="0">
                <a:solidFill>
                  <a:srgbClr val="FF0000"/>
                </a:solidFill>
              </a:rPr>
              <a:t>The black cab —</a:t>
            </a:r>
            <a:r>
              <a:rPr lang="ru-RU" sz="1400" b="1" smtClean="0">
                <a:solidFill>
                  <a:srgbClr val="FF0000"/>
                </a:solidFill>
              </a:rPr>
              <a:t/>
            </a:r>
            <a:br>
              <a:rPr lang="ru-RU" sz="1400" b="1" smtClean="0">
                <a:solidFill>
                  <a:srgbClr val="FF0000"/>
                </a:solidFill>
              </a:rPr>
            </a:br>
            <a:r>
              <a:rPr lang="en-US" sz="1400" b="1" i="1" smtClean="0">
                <a:solidFill>
                  <a:srgbClr val="FF0000"/>
                </a:solidFill>
              </a:rPr>
              <a:t>A red rose —</a:t>
            </a:r>
            <a:r>
              <a:rPr lang="en-US" sz="1400" b="1" smtClean="0">
                <a:solidFill>
                  <a:srgbClr val="FF0000"/>
                </a:solidFill>
              </a:rPr>
              <a:t> </a:t>
            </a:r>
            <a:r>
              <a:rPr lang="ru-RU" sz="1400" b="1" smtClean="0">
                <a:solidFill>
                  <a:srgbClr val="FF0000"/>
                </a:solidFill>
              </a:rPr>
              <a:t/>
            </a:r>
            <a:br>
              <a:rPr lang="ru-RU" sz="1400" b="1" smtClean="0">
                <a:solidFill>
                  <a:srgbClr val="FF0000"/>
                </a:solidFill>
              </a:rPr>
            </a:br>
            <a:r>
              <a:rPr lang="en-US" sz="1400" b="1" smtClean="0">
                <a:solidFill>
                  <a:srgbClr val="FF0000"/>
                </a:solidFill>
              </a:rPr>
              <a:t>Ben Nevis —</a:t>
            </a:r>
            <a:r>
              <a:rPr lang="en-US" sz="1400" b="1" i="1" smtClean="0">
                <a:solidFill>
                  <a:srgbClr val="FF0000"/>
                </a:solidFill>
              </a:rPr>
              <a:t> </a:t>
            </a:r>
            <a:r>
              <a:rPr lang="ru-RU" sz="1400" b="1" smtClean="0">
                <a:solidFill>
                  <a:srgbClr val="FF0000"/>
                </a:solidFill>
              </a:rPr>
              <a:t/>
            </a:r>
            <a:br>
              <a:rPr lang="ru-RU" sz="1400" b="1" smtClean="0">
                <a:solidFill>
                  <a:srgbClr val="FF0000"/>
                </a:solidFill>
              </a:rPr>
            </a:br>
            <a:r>
              <a:rPr lang="en-US" sz="1400" b="1" smtClean="0">
                <a:solidFill>
                  <a:srgbClr val="FF0000"/>
                </a:solidFill>
              </a:rPr>
              <a:t>Loch —</a:t>
            </a:r>
            <a:r>
              <a:rPr lang="en-US" sz="1400" b="1" i="1" smtClean="0">
                <a:solidFill>
                  <a:srgbClr val="FF0000"/>
                </a:solidFill>
              </a:rPr>
              <a:t> </a:t>
            </a:r>
            <a:r>
              <a:rPr lang="ru-RU" sz="1400" b="1" smtClean="0">
                <a:solidFill>
                  <a:srgbClr val="FF0000"/>
                </a:solidFill>
              </a:rPr>
              <a:t/>
            </a:r>
            <a:br>
              <a:rPr lang="ru-RU" sz="1400" b="1" smtClean="0">
                <a:solidFill>
                  <a:srgbClr val="FF0000"/>
                </a:solidFill>
              </a:rPr>
            </a:br>
            <a:r>
              <a:rPr lang="en-US" sz="1400" b="1" i="1" smtClean="0">
                <a:solidFill>
                  <a:srgbClr val="FF0000"/>
                </a:solidFill>
              </a:rPr>
              <a:t>London —</a:t>
            </a:r>
            <a:r>
              <a:rPr lang="en-US" sz="1400" b="1" smtClean="0">
                <a:solidFill>
                  <a:srgbClr val="FF0000"/>
                </a:solidFill>
              </a:rPr>
              <a:t>  </a:t>
            </a:r>
            <a:r>
              <a:rPr lang="ru-RU" sz="1400" b="1" smtClean="0">
                <a:solidFill>
                  <a:srgbClr val="FF0000"/>
                </a:solidFill>
              </a:rPr>
              <a:t/>
            </a:r>
            <a:br>
              <a:rPr lang="ru-RU" sz="1400" b="1" smtClean="0">
                <a:solidFill>
                  <a:srgbClr val="FF0000"/>
                </a:solidFill>
              </a:rPr>
            </a:br>
            <a:r>
              <a:rPr lang="en-US" sz="1400" b="1" i="1" smtClean="0">
                <a:solidFill>
                  <a:srgbClr val="FF0000"/>
                </a:solidFill>
              </a:rPr>
              <a:t>Irish —</a:t>
            </a:r>
            <a:r>
              <a:rPr lang="ru-RU" sz="1400" b="1" smtClean="0">
                <a:solidFill>
                  <a:srgbClr val="FF0000"/>
                </a:solidFill>
              </a:rPr>
              <a:t/>
            </a:r>
            <a:br>
              <a:rPr lang="ru-RU" sz="1400" b="1" smtClean="0">
                <a:solidFill>
                  <a:srgbClr val="FF0000"/>
                </a:solidFill>
              </a:rPr>
            </a:br>
            <a:r>
              <a:rPr lang="en-US" sz="1400" b="1" i="1" smtClean="0">
                <a:solidFill>
                  <a:srgbClr val="FF0000"/>
                </a:solidFill>
              </a:rPr>
              <a:t>West End —</a:t>
            </a:r>
            <a:r>
              <a:rPr lang="en-US" sz="1400" b="1" smtClean="0">
                <a:solidFill>
                  <a:srgbClr val="FF0000"/>
                </a:solidFill>
              </a:rPr>
              <a:t> </a:t>
            </a:r>
            <a:r>
              <a:rPr lang="ru-RU" sz="1400" b="1" smtClean="0">
                <a:solidFill>
                  <a:srgbClr val="FF0000"/>
                </a:solidFill>
              </a:rPr>
              <a:t/>
            </a:r>
            <a:br>
              <a:rPr lang="ru-RU" sz="1400" b="1" smtClean="0">
                <a:solidFill>
                  <a:srgbClr val="FF0000"/>
                </a:solidFill>
              </a:rPr>
            </a:br>
            <a:r>
              <a:rPr lang="en-US" sz="1400" b="1" smtClean="0">
                <a:solidFill>
                  <a:srgbClr val="FF0000"/>
                </a:solidFill>
              </a:rPr>
              <a:t>Tower of London —</a:t>
            </a:r>
            <a:r>
              <a:rPr lang="ru-RU" sz="1400" b="1" smtClean="0">
                <a:solidFill>
                  <a:srgbClr val="FF0000"/>
                </a:solidFill>
              </a:rPr>
              <a:t/>
            </a:r>
            <a:br>
              <a:rPr lang="ru-RU" sz="1400" b="1" smtClean="0">
                <a:solidFill>
                  <a:srgbClr val="FF0000"/>
                </a:solidFill>
              </a:rPr>
            </a:br>
            <a:r>
              <a:rPr lang="en-US" sz="1400" b="1" i="1" smtClean="0">
                <a:solidFill>
                  <a:srgbClr val="FF0000"/>
                </a:solidFill>
              </a:rPr>
              <a:t>Westminster Abbey —</a:t>
            </a:r>
            <a:r>
              <a:rPr lang="en-US" sz="1400" b="1" smtClean="0">
                <a:solidFill>
                  <a:srgbClr val="FF0000"/>
                </a:solidFill>
              </a:rPr>
              <a:t> </a:t>
            </a:r>
            <a:r>
              <a:rPr lang="ru-RU" sz="1400" b="1" smtClean="0">
                <a:solidFill>
                  <a:srgbClr val="FF0000"/>
                </a:solidFill>
              </a:rPr>
              <a:t/>
            </a:r>
            <a:br>
              <a:rPr lang="ru-RU" sz="1400" b="1" smtClean="0">
                <a:solidFill>
                  <a:srgbClr val="FF0000"/>
                </a:solidFill>
              </a:rPr>
            </a:br>
            <a:r>
              <a:rPr lang="en-US" sz="1400" b="1" i="1" smtClean="0">
                <a:solidFill>
                  <a:srgbClr val="FF0000"/>
                </a:solidFill>
              </a:rPr>
              <a:t>Buckingham Palace —</a:t>
            </a:r>
            <a:r>
              <a:rPr lang="en-US" sz="1400" b="1" smtClean="0">
                <a:solidFill>
                  <a:srgbClr val="FF0000"/>
                </a:solidFill>
              </a:rPr>
              <a:t> </a:t>
            </a:r>
            <a:r>
              <a:rPr lang="ru-RU" sz="1400" b="1" smtClean="0">
                <a:solidFill>
                  <a:srgbClr val="FF0000"/>
                </a:solidFill>
              </a:rPr>
              <a:t/>
            </a:r>
            <a:br>
              <a:rPr lang="ru-RU" sz="1400" b="1" smtClean="0">
                <a:solidFill>
                  <a:srgbClr val="FF0000"/>
                </a:solidFill>
              </a:rPr>
            </a:br>
            <a:r>
              <a:rPr lang="en-US" sz="1400" b="1" smtClean="0">
                <a:solidFill>
                  <a:srgbClr val="FF0000"/>
                </a:solidFill>
              </a:rPr>
              <a:t>Football —</a:t>
            </a:r>
            <a:r>
              <a:rPr lang="en-US" sz="1400" b="1" i="1" smtClean="0">
                <a:solidFill>
                  <a:srgbClr val="FF0000"/>
                </a:solidFill>
              </a:rPr>
              <a:t> </a:t>
            </a:r>
            <a:r>
              <a:rPr lang="ru-RU" sz="1400" b="1" smtClean="0">
                <a:solidFill>
                  <a:srgbClr val="FF0000"/>
                </a:solidFill>
              </a:rPr>
              <a:t/>
            </a:r>
            <a:br>
              <a:rPr lang="ru-RU" sz="1400" b="1" smtClean="0">
                <a:solidFill>
                  <a:srgbClr val="FF0000"/>
                </a:solidFill>
              </a:rPr>
            </a:br>
            <a:r>
              <a:rPr lang="en-US" sz="1400" b="1" i="1" smtClean="0">
                <a:solidFill>
                  <a:srgbClr val="FF0000"/>
                </a:solidFill>
              </a:rPr>
              <a:t>Wimbledon —</a:t>
            </a:r>
            <a:r>
              <a:rPr lang="en-US" sz="1400" b="1" smtClean="0">
                <a:solidFill>
                  <a:srgbClr val="FF0000"/>
                </a:solidFill>
              </a:rPr>
              <a:t> </a:t>
            </a:r>
            <a:r>
              <a:rPr lang="ru-RU" sz="1400" b="1" smtClean="0">
                <a:solidFill>
                  <a:srgbClr val="FF0000"/>
                </a:solidFill>
              </a:rPr>
              <a:t/>
            </a:r>
            <a:br>
              <a:rPr lang="ru-RU" sz="1400" b="1" smtClean="0">
                <a:solidFill>
                  <a:srgbClr val="FF0000"/>
                </a:solidFill>
              </a:rPr>
            </a:br>
            <a:r>
              <a:rPr lang="en-US" sz="1400" b="1" smtClean="0">
                <a:solidFill>
                  <a:srgbClr val="FF0000"/>
                </a:solidFill>
              </a:rPr>
              <a:t>Double-decker —</a:t>
            </a:r>
            <a:r>
              <a:rPr lang="ru-RU" sz="1400" b="1" smtClean="0">
                <a:solidFill>
                  <a:srgbClr val="FF0000"/>
                </a:solidFill>
              </a:rPr>
              <a:t/>
            </a:r>
            <a:br>
              <a:rPr lang="ru-RU" sz="1400" b="1" smtClean="0">
                <a:solidFill>
                  <a:srgbClr val="FF0000"/>
                </a:solidFill>
              </a:rPr>
            </a:br>
            <a:r>
              <a:rPr lang="en-US" sz="1400" b="1" smtClean="0">
                <a:solidFill>
                  <a:srgbClr val="FF0000"/>
                </a:solidFill>
              </a:rPr>
              <a:t>The Globe —</a:t>
            </a:r>
            <a:r>
              <a:rPr lang="en-US" sz="1400" b="1" i="1" smtClean="0">
                <a:solidFill>
                  <a:srgbClr val="FF0000"/>
                </a:solidFill>
              </a:rPr>
              <a:t> </a:t>
            </a:r>
            <a:r>
              <a:rPr lang="ru-RU" sz="1400" b="1" smtClean="0">
                <a:solidFill>
                  <a:srgbClr val="FF0000"/>
                </a:solidFill>
              </a:rPr>
              <a:t/>
            </a:r>
            <a:br>
              <a:rPr lang="ru-RU" sz="1400" b="1" smtClean="0">
                <a:solidFill>
                  <a:srgbClr val="FF0000"/>
                </a:solidFill>
              </a:rPr>
            </a:br>
            <a:r>
              <a:rPr lang="en-US" sz="1400" b="1" smtClean="0">
                <a:solidFill>
                  <a:srgbClr val="FF0000"/>
                </a:solidFill>
              </a:rPr>
              <a:t>Union Jack —</a:t>
            </a:r>
            <a:r>
              <a:rPr lang="en-US" sz="1400" b="1" i="1" smtClean="0">
                <a:solidFill>
                  <a:srgbClr val="FF0000"/>
                </a:solidFill>
              </a:rPr>
              <a:t> </a:t>
            </a:r>
            <a:r>
              <a:rPr lang="ru-RU" sz="1400" b="1" smtClean="0">
                <a:solidFill>
                  <a:srgbClr val="FF0000"/>
                </a:solidFill>
              </a:rPr>
              <a:t/>
            </a:r>
            <a:br>
              <a:rPr lang="ru-RU" sz="1400" b="1" smtClean="0">
                <a:solidFill>
                  <a:srgbClr val="FF0000"/>
                </a:solidFill>
              </a:rPr>
            </a:br>
            <a:r>
              <a:rPr lang="en-US" sz="1400" b="1" smtClean="0">
                <a:solidFill>
                  <a:srgbClr val="FF0000"/>
                </a:solidFill>
              </a:rPr>
              <a:t>Big Ben —</a:t>
            </a:r>
            <a:r>
              <a:rPr lang="en-US" sz="1400" b="1" i="1" smtClean="0">
                <a:solidFill>
                  <a:srgbClr val="FF0000"/>
                </a:solidFill>
              </a:rPr>
              <a:t> </a:t>
            </a:r>
            <a:r>
              <a:rPr lang="ru-RU" sz="800" smtClean="0">
                <a:solidFill>
                  <a:srgbClr val="7B9899"/>
                </a:solidFill>
              </a:rPr>
              <a:t/>
            </a:r>
            <a:br>
              <a:rPr lang="ru-RU" sz="800" smtClean="0">
                <a:solidFill>
                  <a:srgbClr val="7B9899"/>
                </a:solidFill>
              </a:rPr>
            </a:br>
            <a:endParaRPr lang="ru-RU" sz="800" smtClean="0">
              <a:solidFill>
                <a:srgbClr val="7B9899"/>
              </a:solidFill>
            </a:endParaRPr>
          </a:p>
        </p:txBody>
      </p:sp>
      <p:pic>
        <p:nvPicPr>
          <p:cNvPr id="45058" name="Picture 2" descr="C:\Users\Admin\Desktop\UK\DSC_3511.JPG"/>
          <p:cNvPicPr>
            <a:picLocks noChangeAspect="1" noChangeArrowheads="1"/>
          </p:cNvPicPr>
          <p:nvPr/>
        </p:nvPicPr>
        <p:blipFill>
          <a:blip r:embed="rId2" cstate="print"/>
          <a:srcRect/>
          <a:stretch>
            <a:fillRect/>
          </a:stretch>
        </p:blipFill>
        <p:spPr bwMode="auto">
          <a:xfrm>
            <a:off x="214313" y="1285875"/>
            <a:ext cx="2071687" cy="3000375"/>
          </a:xfrm>
          <a:prstGeom prst="rect">
            <a:avLst/>
          </a:prstGeom>
          <a:noFill/>
          <a:ln w="9525">
            <a:noFill/>
            <a:miter lim="800000"/>
            <a:headEnd/>
            <a:tailEnd/>
          </a:ln>
        </p:spPr>
      </p:pic>
      <p:pic>
        <p:nvPicPr>
          <p:cNvPr id="45059" name="Picture 3" descr="C:\Users\Admin\Desktop\UK\DSC_4094.JPG"/>
          <p:cNvPicPr>
            <a:picLocks noChangeAspect="1" noChangeArrowheads="1"/>
          </p:cNvPicPr>
          <p:nvPr/>
        </p:nvPicPr>
        <p:blipFill>
          <a:blip r:embed="rId3" cstate="print"/>
          <a:srcRect/>
          <a:stretch>
            <a:fillRect/>
          </a:stretch>
        </p:blipFill>
        <p:spPr bwMode="auto">
          <a:xfrm>
            <a:off x="6572250" y="1285875"/>
            <a:ext cx="2357438" cy="2857500"/>
          </a:xfrm>
          <a:prstGeom prst="rect">
            <a:avLst/>
          </a:prstGeom>
          <a:noFill/>
          <a:ln w="9525">
            <a:noFill/>
            <a:miter lim="800000"/>
            <a:headEnd/>
            <a:tailEnd/>
          </a:ln>
        </p:spPr>
      </p:pic>
      <p:pic>
        <p:nvPicPr>
          <p:cNvPr id="45060" name="Picture 4" descr="C:\Users\Admin\Desktop\UK\DSC_4246.JPG"/>
          <p:cNvPicPr>
            <a:picLocks noChangeAspect="1" noChangeArrowheads="1"/>
          </p:cNvPicPr>
          <p:nvPr/>
        </p:nvPicPr>
        <p:blipFill>
          <a:blip r:embed="rId4" cstate="print"/>
          <a:srcRect/>
          <a:stretch>
            <a:fillRect/>
          </a:stretch>
        </p:blipFill>
        <p:spPr bwMode="auto">
          <a:xfrm>
            <a:off x="214313" y="4500563"/>
            <a:ext cx="1928812" cy="2357437"/>
          </a:xfrm>
          <a:prstGeom prst="rect">
            <a:avLst/>
          </a:prstGeom>
          <a:noFill/>
          <a:ln w="9525">
            <a:noFill/>
            <a:miter lim="800000"/>
            <a:headEnd/>
            <a:tailEnd/>
          </a:ln>
        </p:spPr>
      </p:pic>
      <p:pic>
        <p:nvPicPr>
          <p:cNvPr id="45061" name="Picture 5" descr="C:\Users\Admin\Desktop\UK\DSC_4314.JPG"/>
          <p:cNvPicPr>
            <a:picLocks noChangeAspect="1" noChangeArrowheads="1"/>
          </p:cNvPicPr>
          <p:nvPr/>
        </p:nvPicPr>
        <p:blipFill>
          <a:blip r:embed="rId5" cstate="print"/>
          <a:srcRect/>
          <a:stretch>
            <a:fillRect/>
          </a:stretch>
        </p:blipFill>
        <p:spPr bwMode="auto">
          <a:xfrm>
            <a:off x="6500813" y="4572000"/>
            <a:ext cx="2428875" cy="2286000"/>
          </a:xfrm>
          <a:prstGeom prst="rect">
            <a:avLst/>
          </a:prstGeom>
          <a:noFill/>
          <a:ln w="9525">
            <a:noFill/>
            <a:miter lim="800000"/>
            <a:headEnd/>
            <a:tailEnd/>
          </a:ln>
        </p:spPr>
      </p:pic>
      <p:sp>
        <p:nvSpPr>
          <p:cNvPr id="7" name="Прямоугольник 6"/>
          <p:cNvSpPr/>
          <p:nvPr/>
        </p:nvSpPr>
        <p:spPr>
          <a:xfrm>
            <a:off x="352000" y="285728"/>
            <a:ext cx="8690200" cy="923330"/>
          </a:xfrm>
          <a:prstGeom prst="rect">
            <a:avLst/>
          </a:prstGeom>
          <a:noFill/>
        </p:spPr>
        <p:txBody>
          <a:bodyPr wrap="none">
            <a:spAutoFit/>
          </a:bodyPr>
          <a:lstStyle/>
          <a:p>
            <a:pPr algn="ctr" fontAlgn="auto">
              <a:spcBef>
                <a:spcPts val="0"/>
              </a:spcBef>
              <a:spcAft>
                <a:spcPts val="0"/>
              </a:spcAft>
              <a:defRPr/>
            </a:pPr>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rPr>
              <a:t>Let’s play the game</a:t>
            </a:r>
            <a:endParaRPr lang="ru-RU"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Заголовок 1"/>
          <p:cNvSpPr>
            <a:spLocks noGrp="1"/>
          </p:cNvSpPr>
          <p:nvPr>
            <p:ph type="title"/>
          </p:nvPr>
        </p:nvSpPr>
        <p:spPr/>
        <p:txBody>
          <a:bodyPr/>
          <a:lstStyle/>
          <a:p>
            <a:r>
              <a:rPr lang="en-US" sz="4000" smtClean="0">
                <a:solidFill>
                  <a:srgbClr val="C00000"/>
                </a:solidFill>
              </a:rPr>
              <a:t>Reflection and feedback</a:t>
            </a:r>
            <a:endParaRPr lang="ru-RU" sz="4000" smtClean="0">
              <a:solidFill>
                <a:srgbClr val="C00000"/>
              </a:solidFill>
            </a:endParaRPr>
          </a:p>
        </p:txBody>
      </p:sp>
      <p:sp>
        <p:nvSpPr>
          <p:cNvPr id="46082" name="Содержимое 2"/>
          <p:cNvSpPr>
            <a:spLocks noGrp="1"/>
          </p:cNvSpPr>
          <p:nvPr>
            <p:ph sz="quarter" idx="1"/>
          </p:nvPr>
        </p:nvSpPr>
        <p:spPr>
          <a:xfrm>
            <a:off x="301625" y="1527175"/>
            <a:ext cx="8504238" cy="4572000"/>
          </a:xfrm>
        </p:spPr>
        <p:txBody>
          <a:bodyPr/>
          <a:lstStyle/>
          <a:p>
            <a:r>
              <a:rPr lang="en-US" smtClean="0"/>
              <a:t>Have you enjoyed your travelling to the UK?</a:t>
            </a:r>
          </a:p>
          <a:p>
            <a:r>
              <a:rPr lang="en-US" smtClean="0"/>
              <a:t>Have you known any new information about London, the UK at the lesson?</a:t>
            </a:r>
          </a:p>
          <a:p>
            <a:r>
              <a:rPr lang="en-US" smtClean="0"/>
              <a:t>Recollect it!</a:t>
            </a:r>
          </a:p>
          <a:p>
            <a:r>
              <a:rPr lang="en-US" smtClean="0"/>
              <a:t>What activity was the best to your mind?</a:t>
            </a:r>
          </a:p>
          <a:p>
            <a:r>
              <a:rPr lang="en-US" smtClean="0"/>
              <a:t>Your knowledge of English helped you during your visit to London , did not it?</a:t>
            </a:r>
          </a:p>
          <a:p>
            <a:r>
              <a:rPr lang="en-US" smtClean="0"/>
              <a:t>Is it necessary for you to improve your English?</a:t>
            </a:r>
            <a:endParaRPr lang="ru-RU" smtClean="0"/>
          </a:p>
        </p:txBody>
      </p:sp>
      <p:pic>
        <p:nvPicPr>
          <p:cNvPr id="46083" name="Picture 3" descr="C:\Users\Admin\Desktop\UK\DSC_3521.JPG"/>
          <p:cNvPicPr>
            <a:picLocks noChangeAspect="1" noChangeArrowheads="1"/>
          </p:cNvPicPr>
          <p:nvPr/>
        </p:nvPicPr>
        <p:blipFill>
          <a:blip r:embed="rId2" cstate="print"/>
          <a:srcRect/>
          <a:stretch>
            <a:fillRect/>
          </a:stretch>
        </p:blipFill>
        <p:spPr bwMode="auto">
          <a:xfrm>
            <a:off x="7500938" y="0"/>
            <a:ext cx="1643062" cy="17859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Заголовок 1"/>
          <p:cNvSpPr>
            <a:spLocks noGrp="1"/>
          </p:cNvSpPr>
          <p:nvPr>
            <p:ph type="title"/>
          </p:nvPr>
        </p:nvSpPr>
        <p:spPr/>
        <p:txBody>
          <a:bodyPr/>
          <a:lstStyle/>
          <a:p>
            <a:pPr eaLnBrk="1" hangingPunct="1"/>
            <a:r>
              <a:rPr lang="en-US" smtClean="0">
                <a:solidFill>
                  <a:srgbClr val="7B9899"/>
                </a:solidFill>
              </a:rPr>
              <a:t>Well , we are coming back home.</a:t>
            </a:r>
            <a:endParaRPr lang="ru-RU" smtClean="0">
              <a:solidFill>
                <a:srgbClr val="7B9899"/>
              </a:solidFill>
            </a:endParaRPr>
          </a:p>
        </p:txBody>
      </p:sp>
      <p:sp>
        <p:nvSpPr>
          <p:cNvPr id="47106" name="Содержимое 2"/>
          <p:cNvSpPr>
            <a:spLocks noGrp="1"/>
          </p:cNvSpPr>
          <p:nvPr>
            <p:ph sz="quarter" idx="1"/>
          </p:nvPr>
        </p:nvSpPr>
        <p:spPr>
          <a:xfrm>
            <a:off x="301625" y="1527175"/>
            <a:ext cx="8504238" cy="4572000"/>
          </a:xfrm>
        </p:spPr>
        <p:txBody>
          <a:bodyPr/>
          <a:lstStyle/>
          <a:p>
            <a:pPr eaLnBrk="1" hangingPunct="1"/>
            <a:r>
              <a:rPr lang="en-US" smtClean="0"/>
              <a:t>I think our lesson- travelling was nice and useful.</a:t>
            </a:r>
          </a:p>
          <a:p>
            <a:pPr eaLnBrk="1" hangingPunct="1"/>
            <a:r>
              <a:rPr lang="en-US" smtClean="0"/>
              <a:t>You have got a lot of information about the country of Robin Hood.</a:t>
            </a:r>
          </a:p>
          <a:p>
            <a:pPr eaLnBrk="1" hangingPunct="1"/>
            <a:r>
              <a:rPr lang="en-US" smtClean="0"/>
              <a:t>Thank you very much for your answers.</a:t>
            </a:r>
          </a:p>
          <a:p>
            <a:pPr eaLnBrk="1" hangingPunct="1"/>
            <a:r>
              <a:rPr lang="en-US" smtClean="0"/>
              <a:t>I am satisfied with your work at the lesson.</a:t>
            </a:r>
          </a:p>
          <a:p>
            <a:pPr eaLnBrk="1" hangingPunct="1"/>
            <a:r>
              <a:rPr lang="en-US" smtClean="0"/>
              <a:t>You are very active and got good marks.</a:t>
            </a:r>
          </a:p>
          <a:p>
            <a:pPr eaLnBrk="1" hangingPunct="1"/>
            <a:r>
              <a:rPr lang="en-US" smtClean="0"/>
              <a:t>Our lesson is over.</a:t>
            </a:r>
          </a:p>
          <a:p>
            <a:pPr eaLnBrk="1" hangingPunct="1"/>
            <a:r>
              <a:rPr lang="en-US" smtClean="0"/>
              <a:t>Good-bye.</a:t>
            </a:r>
          </a:p>
          <a:p>
            <a:pPr eaLnBrk="1" hangingPunct="1"/>
            <a:endParaRPr lang="ru-RU" smtClean="0"/>
          </a:p>
        </p:txBody>
      </p:sp>
      <p:pic>
        <p:nvPicPr>
          <p:cNvPr id="47107" name="Picture 3" descr="C:\Users\Admin\Desktop\UK\DSC_3521 - копия.JPG"/>
          <p:cNvPicPr>
            <a:picLocks noChangeAspect="1" noChangeArrowheads="1"/>
          </p:cNvPicPr>
          <p:nvPr/>
        </p:nvPicPr>
        <p:blipFill>
          <a:blip r:embed="rId2" cstate="print"/>
          <a:srcRect/>
          <a:stretch>
            <a:fillRect/>
          </a:stretch>
        </p:blipFill>
        <p:spPr bwMode="auto">
          <a:xfrm>
            <a:off x="3429000" y="4429125"/>
            <a:ext cx="5500688" cy="22145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Официальная">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Официальная">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Официальная">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507</TotalTime>
  <Words>630</Words>
  <Application>Microsoft Office PowerPoint</Application>
  <PresentationFormat>Экран (4:3)</PresentationFormat>
  <Paragraphs>72</Paragraphs>
  <Slides>29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29</vt:i4>
      </vt:variant>
    </vt:vector>
  </HeadingPairs>
  <TitlesOfParts>
    <vt:vector size="30" baseType="lpstr">
      <vt:lpstr>Официальная</vt:lpstr>
      <vt:lpstr>Слайд 1</vt:lpstr>
      <vt:lpstr>Good morning , students. Today we are going to talk about the country the language of which we learn. Please, take your seats , look at each other and smile. How are you? Are you fine? Are you OK? Are you ready to start our lesson? </vt:lpstr>
      <vt:lpstr>So , start our trip to Robin Hood’s country!</vt:lpstr>
      <vt:lpstr>So , today we shall speak about the United Kingdom of Great Britain and  Northern Ireland</vt:lpstr>
      <vt:lpstr>Look at the map , listen and repeat after me the geographical names</vt:lpstr>
      <vt:lpstr>Now I want you to read and translate the text.</vt:lpstr>
      <vt:lpstr>Work in groups. Complete the sentences. Answer one after another. The United Kingdom occupies... It consists of...    The British Isles are separated from Europe by... The British Isles are washed by.. . England is the Scotland is the land of ... . The British Isles have many...  The longest river is...  London stands on the river... Great Britain is... The largest cities of the country are.:.  The geographical position of the country is ... </vt:lpstr>
      <vt:lpstr>Children, do the jumbles, please! The, Great, is, island, in, Britain, Europe, largest. Of, the, British, lie, northwest, Isles, in, Europe, the. Is, Channel, the, washed, the, English, Great, in, Britain, by, south. Scotland, the, and, surface, Wales, is, of, mountainous. Exported, to, English, is, many, wool, countries. </vt:lpstr>
      <vt:lpstr>So you are welcome to the UK! What city are you going to visit? London? Why? Take a microphone and give your answers:  I want to see famous places of interests I am going to have a look at the Queen I want to meet my pen-friends I am going to visit some sights I am going to visit Tate Gallery I want to meet with my friends and soon... Thanks. I think that you have a lot of reasons to visit London! Look at the blackboard and read these sayings: "I hope to see London before I die". (W. Shakespeare) "Our England is a garden..." (R. Kipling) "When a man is tired of London, he is tired of life".  Please, explain these sayings. Do you agree with the authors? Is London worth visiting? Take a microphone and make a conclusion. </vt:lpstr>
      <vt:lpstr>Before our starting abroad you have to fill in application forms. Please, write down your name, surname, age, country, home address, phone number. Thanks. You are ready to make a trip. Activity VII. Role-playing Be so kind as to imagine that you are on a board of a modern airplane. Listen, please, a stewardess is speaking: Attention, please! Ladies and gentlemen! Our plane is about to land in London, the capital of the UK! Fasten seat belts, please! No smoking! Listen to the weather forecast of a meteorologist. In Lon­don the weather is fine. It is not rainy and foggy. The temperature is about +4° C. Our plane will arrive exactly on time. And a guide is waiting for you in the airport "Heathrow". Thanks. </vt:lpstr>
      <vt:lpstr>Take this microphone and answer: "What's London to your mind?" e.g. London is the capital of England and the UK. London stands on the river Thames. London is a very old city. London is a center of business and tourism. London is a big port. London is the most beautiful city in the world. London is an old, beautiful, rich and interesting city of England. London is famous for its wonderful sights. London is famous for its historical places. London is famous for its culture and sights. </vt:lpstr>
      <vt:lpstr>Слайд 12</vt:lpstr>
      <vt:lpstr>First of all we had a wonderful exursion about London by the river Thames.  </vt:lpstr>
      <vt:lpstr>It was fantastic.</vt:lpstr>
      <vt:lpstr>Then we came to Piccadilly Circus . Do you know that it is the meeting point of six streets.</vt:lpstr>
      <vt:lpstr>We passed Piccadilly Circus and made our way to Buckingham Palace.</vt:lpstr>
      <vt:lpstr>It is the London home of the Queen.</vt:lpstr>
      <vt:lpstr>Look , they are changing the Guard . It happens every day at 11.30. a.m.</vt:lpstr>
      <vt:lpstr>Then I saw the Houses of Parliament.</vt:lpstr>
      <vt:lpstr>It is the seat of the British government.</vt:lpstr>
      <vt:lpstr>My dream was to see one of the most famous clocks in the world.</vt:lpstr>
      <vt:lpstr>It is Big Ben.</vt:lpstr>
      <vt:lpstr>Then we saw Westminster Abbey . It is a famous royal church. The Royal Windsor Wheel is the biggest attraction for tourists</vt:lpstr>
      <vt:lpstr>Besides that I have seen a lot of monuments, buildings and busy streets of London.</vt:lpstr>
      <vt:lpstr>Madame Tussaud’s is the world’s most famous wax museum.  Here you  can see historical characters, modern stars of stage, screen and pop music and even criminals.</vt:lpstr>
      <vt:lpstr>We have already made an exciting excursion about London it's high time to take of your mobile phone and ring your parents up. Say 1 -2 sentences about your visit to London,  We have visited many sights in London. We have seen Trafalgar Square. We have seen Tower Bridge and Hide Park! We have visited the National Gallery. We have seen Westminster Abbey and Buckingham Palace. It's a pity we have not seen Elisabeth II. We have seen Big Ben and Changing of the Guard. </vt:lpstr>
      <vt:lpstr>What is it? the Thames —  GB —  The UK —   Halloween —  Oxford —  Elizabeth II —  The tube —  The black cab — A red rose —  Ben Nevis —  Loch —  London —   Irish — West End —  Tower of London — Westminster Abbey —  Buckingham Palace —  Football —  Wimbledon —  Double-decker — The Globe —  Union Jack —  Big Ben —  </vt:lpstr>
      <vt:lpstr>Reflection and feedback</vt:lpstr>
      <vt:lpstr>Well , we are coming back home.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Admin</cp:lastModifiedBy>
  <cp:revision>59</cp:revision>
  <dcterms:created xsi:type="dcterms:W3CDTF">2012-10-28T14:38:37Z</dcterms:created>
  <dcterms:modified xsi:type="dcterms:W3CDTF">2018-12-07T11:03:12Z</dcterms:modified>
</cp:coreProperties>
</file>