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docMetadata/LabelInfo.xml" ContentType="application/vnd.ms-office.classificationlabel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authors.xml" ContentType="application/vnd.ms-powerpoint.author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342" r:id="rId5"/>
    <p:sldId id="391" r:id="rId6"/>
    <p:sldId id="383" r:id="rId7"/>
    <p:sldId id="385" r:id="rId8"/>
    <p:sldId id="386" r:id="rId9"/>
    <p:sldId id="387" r:id="rId10"/>
    <p:sldId id="388" r:id="rId11"/>
    <p:sldId id="389" r:id="rId12"/>
    <p:sldId id="39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3FBFE"/>
    <a:srgbClr val="000000"/>
    <a:srgbClr val="FFFFFF"/>
    <a:srgbClr val="05202E"/>
    <a:srgbClr val="05152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0A1B5D5-9B99-4C35-A422-299274C87663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43" autoAdjust="0"/>
    <p:restoredTop sz="95388" autoAdjust="0"/>
  </p:normalViewPr>
  <p:slideViewPr>
    <p:cSldViewPr snapToGrid="0" snapToObjects="1" showGuides="1">
      <p:cViewPr>
        <p:scale>
          <a:sx n="100" d="100"/>
          <a:sy n="100" d="100"/>
        </p:scale>
        <p:origin x="1278" y="21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67" d="100"/>
          <a:sy n="67" d="100"/>
        </p:scale>
        <p:origin x="3120" y="72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54459878-C319-6BF3-52DC-16FA4340A6C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C82FA7FC-DFAE-8499-5A3E-AD9648D7FCA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8BFD57-AB0A-470B-A7AF-56DFE7B5174A}" type="datetimeFigureOut">
              <a:rPr lang="en-US" smtClean="0"/>
              <a:pPr/>
              <a:t>11/14/2024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4C9C12BB-9544-9F9A-BEDA-E716864385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7D1E77E4-B9A2-A882-9240-3AE65EE217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9D61A1-75D9-49F7-83EB-F5872642613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477327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3339F-6CEA-4641-BE08-40DAFD6FCF25}" type="datetimeFigureOut">
              <a:rPr lang="en-US" smtClean="0"/>
              <a:pPr/>
              <a:t>11/14/2024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75CB5-5666-5049-9AE0-38EFD385C21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75562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575999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7651255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930290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350729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84199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F75CB5-5666-5049-9AE0-38EFD385C21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5012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82522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39213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F75CB5-5666-5049-9AE0-38EFD385C21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930290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bg>
      <p:bgPr>
        <a:gradFill>
          <a:gsLst>
            <a:gs pos="93000">
              <a:schemeClr val="tx2"/>
            </a:gs>
            <a:gs pos="81000">
              <a:schemeClr val="accent6">
                <a:lumMod val="50000"/>
              </a:schemeClr>
            </a:gs>
            <a:gs pos="27000">
              <a:schemeClr val="tx1"/>
            </a:gs>
            <a:gs pos="8000">
              <a:schemeClr val="accent4">
                <a:lumMod val="75000"/>
              </a:schemeClr>
            </a:gs>
            <a:gs pos="0">
              <a:schemeClr val="accent4"/>
            </a:gs>
            <a:gs pos="99000">
              <a:schemeClr val="tx2">
                <a:lumMod val="40000"/>
                <a:lumOff val="60000"/>
              </a:schemeClr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1BA6450-E291-DC40-F198-C02B485137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3" y="1"/>
            <a:ext cx="12192003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462FF1-D97D-8505-FE7F-8B2DB411A8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04799"/>
            <a:ext cx="12191998" cy="3215641"/>
          </a:xfrm>
        </p:spPr>
        <p:txBody>
          <a:bodyPr lIns="0" rIns="0" bIns="0" anchor="b" anchorCtr="0">
            <a:noAutofit/>
          </a:bodyPr>
          <a:lstStyle>
            <a:lvl1pPr algn="ctr">
              <a:defRPr sz="6000" kern="1200" cap="all" spc="30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Subtitle 2">
            <a:extLst>
              <a:ext uri="{FF2B5EF4-FFF2-40B4-BE49-F238E27FC236}">
                <a16:creationId xmlns="" xmlns:a16="http://schemas.microsoft.com/office/drawing/2014/main" id="{58B9CAE2-F3DD-D6D3-96C8-D947A411775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" y="3670628"/>
            <a:ext cx="12191997" cy="2577772"/>
          </a:xfrm>
        </p:spPr>
        <p:txBody>
          <a:bodyPr>
            <a:noAutofit/>
          </a:bodyPr>
          <a:lstStyle>
            <a:lvl1pPr marL="0" indent="0" algn="ctr">
              <a:buNone/>
              <a:defRPr sz="3200" b="0" i="0" cap="all" spc="600" baseline="0">
                <a:solidFill>
                  <a:schemeClr val="accent3"/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="" xmlns:p14="http://schemas.microsoft.com/office/powerpoint/2010/main" val="4119321558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gradFill>
          <a:gsLst>
            <a:gs pos="93000">
              <a:schemeClr val="tx2"/>
            </a:gs>
            <a:gs pos="81000">
              <a:schemeClr val="accent6">
                <a:lumMod val="50000"/>
              </a:schemeClr>
            </a:gs>
            <a:gs pos="27000">
              <a:schemeClr val="tx1"/>
            </a:gs>
            <a:gs pos="8000">
              <a:schemeClr val="accent4">
                <a:lumMod val="75000"/>
              </a:schemeClr>
            </a:gs>
            <a:gs pos="0">
              <a:schemeClr val="accent4"/>
            </a:gs>
            <a:gs pos="99000">
              <a:schemeClr val="tx2">
                <a:lumMod val="40000"/>
                <a:lumOff val="60000"/>
              </a:schemeClr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1BA6450-E291-DC40-F198-C02B485137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3" y="1"/>
            <a:ext cx="12192003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462FF1-D97D-8505-FE7F-8B2DB411A8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" y="1821180"/>
            <a:ext cx="12191994" cy="3215641"/>
          </a:xfrm>
        </p:spPr>
        <p:txBody>
          <a:bodyPr lIns="0" rIns="0" bIns="0" anchor="ctr" anchorCtr="0">
            <a:noAutofit/>
          </a:bodyPr>
          <a:lstStyle>
            <a:lvl1pPr algn="ctr">
              <a:defRPr sz="6000" kern="1200" cap="all" spc="30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="" xmlns:p14="http://schemas.microsoft.com/office/powerpoint/2010/main" val="1635045103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9A084D09-1B2D-4EE2-82A7-83196133B80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6350"/>
            <a:ext cx="12185769" cy="6864350"/>
            <a:chOff x="0" y="-6350"/>
            <a:chExt cx="12185769" cy="6864350"/>
          </a:xfrm>
        </p:grpSpPr>
        <p:sp>
          <p:nvSpPr>
            <p:cNvPr id="4" name="Rectangle 3">
              <a:extLst>
                <a:ext uri="{FF2B5EF4-FFF2-40B4-BE49-F238E27FC236}">
                  <a16:creationId xmlns="" xmlns:a16="http://schemas.microsoft.com/office/drawing/2014/main" id="{53860AA6-1B14-DF89-B725-CC444E502028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0" y="-6350"/>
              <a:ext cx="6160393" cy="6864350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6" name="Content Placeholder 14">
              <a:extLst>
                <a:ext uri="{FF2B5EF4-FFF2-40B4-BE49-F238E27FC236}">
                  <a16:creationId xmlns="" xmlns:a16="http://schemas.microsoft.com/office/drawing/2014/main" id="{D172E570-D67F-4980-88C2-CF6560C1C19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alphaModFix/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5750267" y="410125"/>
              <a:ext cx="6845628" cy="6025377"/>
            </a:xfrm>
            <a:prstGeom prst="rect">
              <a:avLst/>
            </a:prstGeom>
          </p:spPr>
        </p:pic>
        <p:grpSp>
          <p:nvGrpSpPr>
            <p:cNvPr id="7" name="Group 6">
              <a:extLst>
                <a:ext uri="{FF2B5EF4-FFF2-40B4-BE49-F238E27FC236}">
                  <a16:creationId xmlns="" xmlns:a16="http://schemas.microsoft.com/office/drawing/2014/main" id="{AF90BF68-CF26-6705-CBFD-428BEB787EDB}"/>
                </a:ext>
              </a:extLst>
            </p:cNvPr>
            <p:cNvGrpSpPr/>
            <p:nvPr/>
          </p:nvGrpSpPr>
          <p:grpSpPr>
            <a:xfrm rot="10800000">
              <a:off x="5304704" y="259572"/>
              <a:ext cx="584267" cy="390181"/>
              <a:chOff x="1876516" y="596691"/>
              <a:chExt cx="584267" cy="390181"/>
            </a:xfrm>
          </p:grpSpPr>
          <p:sp>
            <p:nvSpPr>
              <p:cNvPr id="8" name="Oval 7">
                <a:extLst>
                  <a:ext uri="{FF2B5EF4-FFF2-40B4-BE49-F238E27FC236}">
                    <a16:creationId xmlns="" xmlns:a16="http://schemas.microsoft.com/office/drawing/2014/main" id="{1066F635-8DB9-B091-8467-D8F0327217F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1876516" y="842493"/>
                <a:ext cx="144379" cy="144379"/>
              </a:xfrm>
              <a:prstGeom prst="ellipse">
                <a:avLst/>
              </a:prstGeom>
              <a:noFill/>
              <a:ln>
                <a:solidFill>
                  <a:schemeClr val="accent4">
                    <a:lumMod val="60000"/>
                    <a:lumOff val="40000"/>
                    <a:alpha val="49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Graphic 12">
                <a:extLst>
                  <a:ext uri="{FF2B5EF4-FFF2-40B4-BE49-F238E27FC236}">
                    <a16:creationId xmlns="" xmlns:a16="http://schemas.microsoft.com/office/drawing/2014/main" id="{882D2FD3-A05B-400C-6347-115486FFD943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2360199" y="596691"/>
                <a:ext cx="100584" cy="100584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960459F4-C5B9-4070-46D1-2E7DA3EFB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4466502" cy="1936866"/>
          </a:xfrm>
        </p:spPr>
        <p:txBody>
          <a:bodyPr anchor="b"/>
          <a:lstStyle>
            <a:lvl1pPr>
              <a:defRPr sz="3200" cap="all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34F613B1-323C-4C25-4526-1D3313A7161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35831" y="2620500"/>
            <a:ext cx="4471665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12">
            <a:extLst>
              <a:ext uri="{FF2B5EF4-FFF2-40B4-BE49-F238E27FC236}">
                <a16:creationId xmlns="" xmlns:a16="http://schemas.microsoft.com/office/drawing/2014/main" id="{2D2C2143-1936-BBDA-A6A8-40B6DBD16A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838201" y="3097848"/>
            <a:ext cx="4466504" cy="3405187"/>
          </a:xfrm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800">
                <a:solidFill>
                  <a:schemeClr val="bg1"/>
                </a:solidFill>
                <a:latin typeface="+mn-lt"/>
              </a:defRPr>
            </a:lvl1pPr>
            <a:lvl2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600">
                <a:solidFill>
                  <a:schemeClr val="bg1"/>
                </a:solidFill>
                <a:latin typeface="+mn-lt"/>
              </a:defRPr>
            </a:lvl2pPr>
            <a:lvl3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400">
                <a:solidFill>
                  <a:schemeClr val="bg1"/>
                </a:solidFill>
                <a:latin typeface="+mn-lt"/>
              </a:defRPr>
            </a:lvl3pPr>
            <a:lvl4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200">
                <a:solidFill>
                  <a:schemeClr val="bg1"/>
                </a:solidFill>
                <a:latin typeface="+mn-lt"/>
              </a:defRPr>
            </a:lvl4pPr>
            <a:lvl5pPr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defRPr sz="12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="" xmlns:p14="http://schemas.microsoft.com/office/powerpoint/2010/main" val="2109040715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12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8EB5B81B-FCE8-FE9C-8F0A-6488B25F0F6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21869" y="343814"/>
            <a:ext cx="11550701" cy="621060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869" y="579120"/>
            <a:ext cx="11548261" cy="2733306"/>
          </a:xfrm>
        </p:spPr>
        <p:txBody>
          <a:bodyPr anchor="b">
            <a:noAutofit/>
          </a:bodyPr>
          <a:lstStyle>
            <a:lvl1pPr algn="ctr">
              <a:defRPr sz="3200" cap="all" spc="3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="" xmlns:a16="http://schemas.microsoft.com/office/drawing/2014/main" id="{5F877C2F-8190-18D9-5D24-5BD7B05A29F8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321868" y="3484615"/>
            <a:ext cx="11562303" cy="2387865"/>
          </a:xfrm>
        </p:spPr>
        <p:txBody>
          <a:bodyPr>
            <a:noAutofit/>
          </a:bodyPr>
          <a:lstStyle>
            <a:lvl1pPr marL="0" indent="0" algn="ctr">
              <a:buNone/>
              <a:defRPr sz="6000" b="0" i="0" cap="all" spc="600" baseline="0">
                <a:solidFill>
                  <a:schemeClr val="accent3">
                    <a:lumMod val="75000"/>
                  </a:schemeClr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=""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68659020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gradFill>
          <a:gsLst>
            <a:gs pos="100000">
              <a:schemeClr val="tx2"/>
            </a:gs>
            <a:gs pos="79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664209F-41AB-70E5-1B9E-7490900C59C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" y="1"/>
            <a:ext cx="12191997" cy="6857998"/>
          </a:xfrm>
          <a:prstGeom prst="rect">
            <a:avLst/>
          </a:prstGeom>
          <a:gradFill flip="none" rotWithShape="1">
            <a:gsLst>
              <a:gs pos="0">
                <a:srgbClr val="1A012C"/>
              </a:gs>
              <a:gs pos="45000">
                <a:srgbClr val="1A012C">
                  <a:alpha val="50000"/>
                </a:srgbClr>
              </a:gs>
              <a:gs pos="100000">
                <a:schemeClr val="accent6">
                  <a:lumMod val="50000"/>
                  <a:alpha val="5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32D3409-585B-54E2-1DCC-AC58804E4A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6350"/>
            <a:ext cx="6096000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9891" y="511762"/>
            <a:ext cx="4960830" cy="2785158"/>
          </a:xfrm>
        </p:spPr>
        <p:txBody>
          <a:bodyPr anchor="b">
            <a:noAutofit/>
          </a:bodyPr>
          <a:lstStyle>
            <a:lvl1pPr algn="l">
              <a:defRPr sz="2400" cap="all" spc="3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="" xmlns:a16="http://schemas.microsoft.com/office/drawing/2014/main" id="{E47B8A5C-E279-DB0B-E9D3-92741787612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802640" y="3484615"/>
            <a:ext cx="4958081" cy="2387865"/>
          </a:xfrm>
        </p:spPr>
        <p:txBody>
          <a:bodyPr>
            <a:noAutofit/>
          </a:bodyPr>
          <a:lstStyle>
            <a:lvl1pPr marL="0" indent="0" algn="l">
              <a:buNone/>
              <a:defRPr sz="3200" b="0" i="0" cap="all" spc="600" baseline="0">
                <a:solidFill>
                  <a:schemeClr val="accent3">
                    <a:lumMod val="75000"/>
                  </a:schemeClr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D386C402-C5C5-2A54-C618-62673AD93CB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97638" y="336550"/>
            <a:ext cx="5322887" cy="6184900"/>
          </a:xfrm>
        </p:spPr>
        <p:txBody>
          <a:bodyPr/>
          <a:lstStyle>
            <a:lvl1pPr algn="ctr">
              <a:defRPr sz="200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=""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83218555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2 column">
    <p:bg>
      <p:bgPr>
        <a:gradFill>
          <a:gsLst>
            <a:gs pos="100000">
              <a:schemeClr val="tx2"/>
            </a:gs>
            <a:gs pos="79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14">
            <a:extLst>
              <a:ext uri="{FF2B5EF4-FFF2-40B4-BE49-F238E27FC236}">
                <a16:creationId xmlns="" xmlns:a16="http://schemas.microsoft.com/office/drawing/2014/main" id="{318CE367-BBCB-F4AB-635F-4C9995EAE35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0" y="-6350"/>
            <a:ext cx="2356339" cy="685386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5CE3FBBA-81E2-31F1-EF51-02706B5B5C0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356339" y="-6350"/>
            <a:ext cx="9831801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9AD3746D-3CD1-FFA5-0019-AD0C588B192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3305669" y="2002443"/>
            <a:ext cx="7922116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05669" y="113097"/>
            <a:ext cx="7420819" cy="1656304"/>
          </a:xfrm>
        </p:spPr>
        <p:txBody>
          <a:bodyPr lIns="0"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="" xmlns:a16="http://schemas.microsoft.com/office/drawing/2014/main" id="{B9624CF4-7769-4663-3361-39136F5E20C8}"/>
              </a:ext>
            </a:extLst>
          </p:cNvPr>
          <p:cNvSpPr>
            <a:spLocks noGrp="1"/>
          </p:cNvSpPr>
          <p:nvPr>
            <p:ph sz="quarter" idx="31" hasCustomPrompt="1"/>
          </p:nvPr>
        </p:nvSpPr>
        <p:spPr>
          <a:xfrm>
            <a:off x="3305669" y="2470150"/>
            <a:ext cx="7420819" cy="3676649"/>
          </a:xfrm>
        </p:spPr>
        <p:txBody>
          <a:bodyPr/>
          <a:lstStyle>
            <a:lvl1pPr marL="2857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  <a:latin typeface="+mn-lt"/>
              </a:defRPr>
            </a:lvl1pPr>
            <a:lvl2pPr marL="8001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2pPr>
            <a:lvl3pPr marL="1257300" indent="-34290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</a:defRPr>
            </a:lvl3pPr>
            <a:lvl4pPr marL="16573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+mn-lt"/>
              </a:defRPr>
            </a:lvl4pPr>
            <a:lvl5pPr marL="2114550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2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=""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028026706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4361F2FA-20C7-5447-C138-CE2CA1867F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3" y="2"/>
            <a:ext cx="12191997" cy="6857998"/>
            <a:chOff x="3" y="2"/>
            <a:chExt cx="12191997" cy="6857998"/>
          </a:xfrm>
        </p:grpSpPr>
        <p:sp>
          <p:nvSpPr>
            <p:cNvPr id="21" name="Rectangle 20">
              <a:extLst>
                <a:ext uri="{FF2B5EF4-FFF2-40B4-BE49-F238E27FC236}">
                  <a16:creationId xmlns="" xmlns:a16="http://schemas.microsoft.com/office/drawing/2014/main" id="{DFEDD626-82E4-71C6-25F1-CDA46B7B3F39}"/>
                </a:ext>
              </a:extLst>
            </p:cNvPr>
            <p:cNvSpPr/>
            <p:nvPr/>
          </p:nvSpPr>
          <p:spPr>
            <a:xfrm>
              <a:off x="3" y="2"/>
              <a:ext cx="12191997" cy="6857998"/>
            </a:xfrm>
            <a:prstGeom prst="rect">
              <a:avLst/>
            </a:prstGeom>
            <a:gradFill flip="none" rotWithShape="1">
              <a:gsLst>
                <a:gs pos="0">
                  <a:srgbClr val="1A012C"/>
                </a:gs>
                <a:gs pos="45000">
                  <a:srgbClr val="1A012C">
                    <a:alpha val="50000"/>
                  </a:srgbClr>
                </a:gs>
                <a:gs pos="100000">
                  <a:schemeClr val="accent6">
                    <a:lumMod val="5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" name="Picture 2">
              <a:extLst>
                <a:ext uri="{FF2B5EF4-FFF2-40B4-BE49-F238E27FC236}">
                  <a16:creationId xmlns="" xmlns:a16="http://schemas.microsoft.com/office/drawing/2014/main" id="{CDC952AF-CE06-54F7-CB4A-1722F90AC3D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" y="2"/>
              <a:ext cx="12191994" cy="6857996"/>
            </a:xfrm>
            <a:prstGeom prst="rect">
              <a:avLst/>
            </a:prstGeom>
          </p:spPr>
        </p:pic>
        <p:grpSp>
          <p:nvGrpSpPr>
            <p:cNvPr id="11" name="Group 10">
              <a:extLst>
                <a:ext uri="{FF2B5EF4-FFF2-40B4-BE49-F238E27FC236}">
                  <a16:creationId xmlns="" xmlns:a16="http://schemas.microsoft.com/office/drawing/2014/main" id="{6E6EDFF3-843B-AAE9-DB73-423142606F52}"/>
                </a:ext>
              </a:extLst>
            </p:cNvPr>
            <p:cNvGrpSpPr/>
            <p:nvPr/>
          </p:nvGrpSpPr>
          <p:grpSpPr>
            <a:xfrm rot="5400000">
              <a:off x="1645776" y="1222395"/>
              <a:ext cx="431603" cy="412684"/>
              <a:chOff x="1870859" y="869908"/>
              <a:chExt cx="431603" cy="412684"/>
            </a:xfrm>
          </p:grpSpPr>
          <p:sp>
            <p:nvSpPr>
              <p:cNvPr id="12" name="Graphic 15">
                <a:extLst>
                  <a:ext uri="{FF2B5EF4-FFF2-40B4-BE49-F238E27FC236}">
                    <a16:creationId xmlns="" xmlns:a16="http://schemas.microsoft.com/office/drawing/2014/main" id="{312F4F85-6C79-201D-E20D-64CD4728E4C8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 rot="10800000">
                <a:off x="1870859" y="1154576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13" name="Graphic 12">
                <a:extLst>
                  <a:ext uri="{FF2B5EF4-FFF2-40B4-BE49-F238E27FC236}">
                    <a16:creationId xmlns="" xmlns:a16="http://schemas.microsoft.com/office/drawing/2014/main" id="{01D71DAD-ECC6-A850-88E4-A4EDCF494A2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2256743" y="869908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="" xmlns:a16="http://schemas.microsoft.com/office/drawing/2014/main" id="{C632CC6D-6024-2368-8EBA-4B7A2D6428BC}"/>
                </a:ext>
              </a:extLst>
            </p:cNvPr>
            <p:cNvGrpSpPr/>
            <p:nvPr/>
          </p:nvGrpSpPr>
          <p:grpSpPr>
            <a:xfrm rot="20626702">
              <a:off x="10248169" y="5448942"/>
              <a:ext cx="431603" cy="412684"/>
              <a:chOff x="1870859" y="869908"/>
              <a:chExt cx="431603" cy="412684"/>
            </a:xfrm>
          </p:grpSpPr>
          <p:sp>
            <p:nvSpPr>
              <p:cNvPr id="6" name="Graphic 15">
                <a:extLst>
                  <a:ext uri="{FF2B5EF4-FFF2-40B4-BE49-F238E27FC236}">
                    <a16:creationId xmlns="" xmlns:a16="http://schemas.microsoft.com/office/drawing/2014/main" id="{B05BE7BE-7D54-A09B-8A67-6B28CF6BB6C0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 rot="10800000">
                <a:off x="1870859" y="1154576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7" name="Graphic 12">
                <a:extLst>
                  <a:ext uri="{FF2B5EF4-FFF2-40B4-BE49-F238E27FC236}">
                    <a16:creationId xmlns="" xmlns:a16="http://schemas.microsoft.com/office/drawing/2014/main" id="{258346A9-F75C-6704-EEED-CF7A8A0F8010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2256743" y="869908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2CC39D-03B1-4933-F236-462B5862E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2448" y="264160"/>
            <a:ext cx="6327105" cy="3373973"/>
          </a:xfrm>
        </p:spPr>
        <p:txBody>
          <a:bodyPr anchor="b"/>
          <a:lstStyle>
            <a:lvl1pPr algn="ctr">
              <a:defRPr sz="3200" cap="all" spc="60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="" xmlns:a16="http://schemas.microsoft.com/office/drawing/2014/main" id="{F711CA51-49DC-62CA-F147-F286B1C9DB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32448" y="3962135"/>
            <a:ext cx="6327105" cy="2653771"/>
          </a:xfrm>
        </p:spPr>
        <p:txBody>
          <a:bodyPr>
            <a:noAutofit/>
          </a:bodyPr>
          <a:lstStyle>
            <a:lvl1pPr marL="0" indent="0" algn="ctr">
              <a:buNone/>
              <a:defRPr sz="1800" b="0" i="0" cap="all" spc="300" baseline="0">
                <a:solidFill>
                  <a:schemeClr val="bg1"/>
                </a:solidFill>
                <a:latin typeface="+mj-lt"/>
                <a:cs typeface="Biome Light" panose="020B03030302040208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="" xmlns:p14="http://schemas.microsoft.com/office/powerpoint/2010/main" val="1118341458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9C7D5518-914C-92E3-E9EC-26752C9F05A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1" y="-6350"/>
            <a:ext cx="12192000" cy="6864350"/>
            <a:chOff x="-1" y="-6350"/>
            <a:chExt cx="12192000" cy="6864350"/>
          </a:xfrm>
        </p:grpSpPr>
        <p:sp>
          <p:nvSpPr>
            <p:cNvPr id="4" name="Rectangle 3">
              <a:extLst>
                <a:ext uri="{FF2B5EF4-FFF2-40B4-BE49-F238E27FC236}">
                  <a16:creationId xmlns="" xmlns:a16="http://schemas.microsoft.com/office/drawing/2014/main" id="{C82D0B82-F74C-65EF-3BF6-8EEA16F36B7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428750" y="-6350"/>
              <a:ext cx="10763249" cy="6864350"/>
            </a:xfrm>
            <a:prstGeom prst="rect">
              <a:avLst/>
            </a:prstGeom>
            <a:solidFill>
              <a:schemeClr val="tx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en-US" dirty="0"/>
            </a:p>
          </p:txBody>
        </p:sp>
        <p:pic>
          <p:nvPicPr>
            <p:cNvPr id="6" name="Picture 5" descr="A blue and purple spiral&#10;&#10;Description automatically generated">
              <a:extLst>
                <a:ext uri="{FF2B5EF4-FFF2-40B4-BE49-F238E27FC236}">
                  <a16:creationId xmlns="" xmlns:a16="http://schemas.microsoft.com/office/drawing/2014/main" id="{44E12326-9CF4-38EC-1BAF-1F994F2208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 b="-93"/>
            <a:stretch/>
          </p:blipFill>
          <p:spPr>
            <a:xfrm flipH="1">
              <a:off x="-1" y="0"/>
              <a:ext cx="1428751" cy="6858000"/>
            </a:xfrm>
            <a:prstGeom prst="rect">
              <a:avLst/>
            </a:prstGeom>
          </p:spPr>
        </p:pic>
        <p:grpSp>
          <p:nvGrpSpPr>
            <p:cNvPr id="7" name="Group 6">
              <a:extLst>
                <a:ext uri="{FF2B5EF4-FFF2-40B4-BE49-F238E27FC236}">
                  <a16:creationId xmlns="" xmlns:a16="http://schemas.microsoft.com/office/drawing/2014/main" id="{AD5C1D9C-B114-FC6A-9213-7287D39EAD9F}"/>
                </a:ext>
              </a:extLst>
            </p:cNvPr>
            <p:cNvGrpSpPr/>
            <p:nvPr/>
          </p:nvGrpSpPr>
          <p:grpSpPr>
            <a:xfrm>
              <a:off x="10649689" y="4382998"/>
              <a:ext cx="754139" cy="1865729"/>
              <a:chOff x="653351" y="2693558"/>
              <a:chExt cx="754139" cy="1865729"/>
            </a:xfrm>
          </p:grpSpPr>
          <p:sp>
            <p:nvSpPr>
              <p:cNvPr id="11" name="Graphic 15">
                <a:extLst>
                  <a:ext uri="{FF2B5EF4-FFF2-40B4-BE49-F238E27FC236}">
                    <a16:creationId xmlns="" xmlns:a16="http://schemas.microsoft.com/office/drawing/2014/main" id="{2BC89B10-C93E-8CE5-73B3-F6049168C313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1098137" y="2693558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12" name="Graphic 12">
                <a:extLst>
                  <a:ext uri="{FF2B5EF4-FFF2-40B4-BE49-F238E27FC236}">
                    <a16:creationId xmlns="" xmlns:a16="http://schemas.microsoft.com/office/drawing/2014/main" id="{39DB2AA2-9661-AC91-932D-2F1BEC47BD8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1306906" y="3837599"/>
                <a:ext cx="100584" cy="100584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13" name="Graphic 12">
                <a:extLst>
                  <a:ext uri="{FF2B5EF4-FFF2-40B4-BE49-F238E27FC236}">
                    <a16:creationId xmlns="" xmlns:a16="http://schemas.microsoft.com/office/drawing/2014/main" id="{86C9AC9B-3792-E880-03FE-D46FB046AB63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653351" y="4521502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="" xmlns:a16="http://schemas.microsoft.com/office/drawing/2014/main" id="{1142A133-65D6-D958-C0CD-E8D45B9BD7BB}"/>
                </a:ext>
              </a:extLst>
            </p:cNvPr>
            <p:cNvGrpSpPr/>
            <p:nvPr/>
          </p:nvGrpSpPr>
          <p:grpSpPr>
            <a:xfrm>
              <a:off x="1870859" y="869908"/>
              <a:ext cx="431603" cy="412684"/>
              <a:chOff x="1870859" y="869908"/>
              <a:chExt cx="431603" cy="412684"/>
            </a:xfrm>
          </p:grpSpPr>
          <p:sp>
            <p:nvSpPr>
              <p:cNvPr id="9" name="Graphic 15">
                <a:extLst>
                  <a:ext uri="{FF2B5EF4-FFF2-40B4-BE49-F238E27FC236}">
                    <a16:creationId xmlns="" xmlns:a16="http://schemas.microsoft.com/office/drawing/2014/main" id="{A746B023-387D-4EAC-052B-60F131E6E707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 rot="10800000">
                <a:off x="1870859" y="1154576"/>
                <a:ext cx="128016" cy="128016"/>
              </a:xfrm>
              <a:custGeom>
                <a:avLst/>
                <a:gdLst>
                  <a:gd name="connsiteX0" fmla="*/ 63857 w 127713"/>
                  <a:gd name="connsiteY0" fmla="*/ 18874 h 127713"/>
                  <a:gd name="connsiteX1" fmla="*/ 108839 w 127713"/>
                  <a:gd name="connsiteY1" fmla="*/ 63857 h 127713"/>
                  <a:gd name="connsiteX2" fmla="*/ 63857 w 127713"/>
                  <a:gd name="connsiteY2" fmla="*/ 108839 h 127713"/>
                  <a:gd name="connsiteX3" fmla="*/ 18874 w 127713"/>
                  <a:gd name="connsiteY3" fmla="*/ 63857 h 127713"/>
                  <a:gd name="connsiteX4" fmla="*/ 63857 w 127713"/>
                  <a:gd name="connsiteY4" fmla="*/ 18874 h 127713"/>
                  <a:gd name="connsiteX5" fmla="*/ 63857 w 127713"/>
                  <a:gd name="connsiteY5" fmla="*/ 0 h 127713"/>
                  <a:gd name="connsiteX6" fmla="*/ 0 w 127713"/>
                  <a:gd name="connsiteY6" fmla="*/ 63857 h 127713"/>
                  <a:gd name="connsiteX7" fmla="*/ 63857 w 127713"/>
                  <a:gd name="connsiteY7" fmla="*/ 127713 h 127713"/>
                  <a:gd name="connsiteX8" fmla="*/ 127713 w 127713"/>
                  <a:gd name="connsiteY8" fmla="*/ 63857 h 127713"/>
                  <a:gd name="connsiteX9" fmla="*/ 63857 w 127713"/>
                  <a:gd name="connsiteY9" fmla="*/ 0 h 127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27713" h="127713">
                    <a:moveTo>
                      <a:pt x="63857" y="18874"/>
                    </a:moveTo>
                    <a:cubicBezTo>
                      <a:pt x="88700" y="18874"/>
                      <a:pt x="108839" y="39013"/>
                      <a:pt x="108839" y="63857"/>
                    </a:cubicBezTo>
                    <a:cubicBezTo>
                      <a:pt x="108839" y="88700"/>
                      <a:pt x="88700" y="108839"/>
                      <a:pt x="63857" y="108839"/>
                    </a:cubicBezTo>
                    <a:cubicBezTo>
                      <a:pt x="39013" y="108839"/>
                      <a:pt x="18874" y="88700"/>
                      <a:pt x="18874" y="63857"/>
                    </a:cubicBezTo>
                    <a:cubicBezTo>
                      <a:pt x="18898" y="39023"/>
                      <a:pt x="39023" y="18898"/>
                      <a:pt x="63857" y="18874"/>
                    </a:cubicBezTo>
                    <a:moveTo>
                      <a:pt x="63857" y="0"/>
                    </a:moveTo>
                    <a:cubicBezTo>
                      <a:pt x="28590" y="0"/>
                      <a:pt x="0" y="28590"/>
                      <a:pt x="0" y="63857"/>
                    </a:cubicBezTo>
                    <a:cubicBezTo>
                      <a:pt x="0" y="99124"/>
                      <a:pt x="28590" y="127713"/>
                      <a:pt x="63857" y="127713"/>
                    </a:cubicBezTo>
                    <a:cubicBezTo>
                      <a:pt x="99124" y="127713"/>
                      <a:pt x="127713" y="99124"/>
                      <a:pt x="127713" y="63857"/>
                    </a:cubicBezTo>
                    <a:cubicBezTo>
                      <a:pt x="127713" y="28590"/>
                      <a:pt x="99124" y="0"/>
                      <a:pt x="63857" y="0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610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  <p:sp>
            <p:nvSpPr>
              <p:cNvPr id="10" name="Graphic 12">
                <a:extLst>
                  <a:ext uri="{FF2B5EF4-FFF2-40B4-BE49-F238E27FC236}">
                    <a16:creationId xmlns="" xmlns:a16="http://schemas.microsoft.com/office/drawing/2014/main" id="{20760125-21CF-A296-3EA7-3C6C0E9BCB2F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2256743" y="869908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</p:grpSp>
      <p:cxnSp>
        <p:nvCxnSpPr>
          <p:cNvPr id="14" name="Straight Connector 13">
            <a:extLst>
              <a:ext uri="{FF2B5EF4-FFF2-40B4-BE49-F238E27FC236}">
                <a16:creationId xmlns="" xmlns:a16="http://schemas.microsoft.com/office/drawing/2014/main" id="{7F851D11-41E3-33F2-CBA6-B2A9A5A2A51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2369139" y="2002443"/>
            <a:ext cx="88735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99620" y="162560"/>
            <a:ext cx="8843050" cy="1616904"/>
          </a:xfrm>
        </p:spPr>
        <p:txBody>
          <a:bodyPr lIns="0"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A2003C5A-BF21-DE87-0ED1-3E2D0F32B5D8}"/>
              </a:ext>
            </a:extLst>
          </p:cNvPr>
          <p:cNvSpPr>
            <a:spLocks noGrp="1"/>
          </p:cNvSpPr>
          <p:nvPr>
            <p:ph sz="quarter" idx="35" hasCustomPrompt="1"/>
          </p:nvPr>
        </p:nvSpPr>
        <p:spPr>
          <a:xfrm>
            <a:off x="2373002" y="2474811"/>
            <a:ext cx="4015098" cy="3528397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283464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2pPr>
            <a:lvl3pPr marL="566928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3pPr>
            <a:lvl4pPr marL="859536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21" name="Content Placeholder 4">
            <a:extLst>
              <a:ext uri="{FF2B5EF4-FFF2-40B4-BE49-F238E27FC236}">
                <a16:creationId xmlns="" xmlns:a16="http://schemas.microsoft.com/office/drawing/2014/main" id="{D77F99A7-26FA-422E-43E9-C76B4A56E44A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6995159" y="2474811"/>
            <a:ext cx="4227332" cy="3528397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283464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2pPr>
            <a:lvl3pPr marL="566928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3pPr>
            <a:lvl4pPr marL="859536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</a:defRPr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=""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75828426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B3A7247A-846A-F316-B494-69B42CBF34D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21869" y="343814"/>
            <a:ext cx="11550701" cy="621060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884B3AF6-983E-0901-0045-6CDF4E93E1B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83705"/>
            <a:ext cx="104356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3C5B7647-403E-A66E-6CF4-0D3A99AA515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 rot="10800000" flipH="1">
            <a:off x="10488530" y="4210019"/>
            <a:ext cx="754139" cy="1865729"/>
            <a:chOff x="653351" y="2693558"/>
            <a:chExt cx="754139" cy="1865729"/>
          </a:xfrm>
        </p:grpSpPr>
        <p:sp>
          <p:nvSpPr>
            <p:cNvPr id="10" name="Graphic 15">
              <a:extLst>
                <a:ext uri="{FF2B5EF4-FFF2-40B4-BE49-F238E27FC236}">
                  <a16:creationId xmlns="" xmlns:a16="http://schemas.microsoft.com/office/drawing/2014/main" id="{E48E731E-FEF1-9C59-64B0-9CB6E885391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098137" y="2693558"/>
              <a:ext cx="128016" cy="128016"/>
            </a:xfrm>
            <a:custGeom>
              <a:avLst/>
              <a:gdLst>
                <a:gd name="connsiteX0" fmla="*/ 63857 w 127713"/>
                <a:gd name="connsiteY0" fmla="*/ 18874 h 127713"/>
                <a:gd name="connsiteX1" fmla="*/ 108839 w 127713"/>
                <a:gd name="connsiteY1" fmla="*/ 63857 h 127713"/>
                <a:gd name="connsiteX2" fmla="*/ 63857 w 127713"/>
                <a:gd name="connsiteY2" fmla="*/ 108839 h 127713"/>
                <a:gd name="connsiteX3" fmla="*/ 18874 w 127713"/>
                <a:gd name="connsiteY3" fmla="*/ 63857 h 127713"/>
                <a:gd name="connsiteX4" fmla="*/ 63857 w 127713"/>
                <a:gd name="connsiteY4" fmla="*/ 18874 h 127713"/>
                <a:gd name="connsiteX5" fmla="*/ 63857 w 127713"/>
                <a:gd name="connsiteY5" fmla="*/ 0 h 127713"/>
                <a:gd name="connsiteX6" fmla="*/ 0 w 127713"/>
                <a:gd name="connsiteY6" fmla="*/ 63857 h 127713"/>
                <a:gd name="connsiteX7" fmla="*/ 63857 w 127713"/>
                <a:gd name="connsiteY7" fmla="*/ 127713 h 127713"/>
                <a:gd name="connsiteX8" fmla="*/ 127713 w 127713"/>
                <a:gd name="connsiteY8" fmla="*/ 63857 h 127713"/>
                <a:gd name="connsiteX9" fmla="*/ 63857 w 127713"/>
                <a:gd name="connsiteY9" fmla="*/ 0 h 127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27713" h="127713">
                  <a:moveTo>
                    <a:pt x="63857" y="18874"/>
                  </a:moveTo>
                  <a:cubicBezTo>
                    <a:pt x="88700" y="18874"/>
                    <a:pt x="108839" y="39013"/>
                    <a:pt x="108839" y="63857"/>
                  </a:cubicBezTo>
                  <a:cubicBezTo>
                    <a:pt x="108839" y="88700"/>
                    <a:pt x="88700" y="108839"/>
                    <a:pt x="63857" y="108839"/>
                  </a:cubicBezTo>
                  <a:cubicBezTo>
                    <a:pt x="39013" y="108839"/>
                    <a:pt x="18874" y="88700"/>
                    <a:pt x="18874" y="63857"/>
                  </a:cubicBezTo>
                  <a:cubicBezTo>
                    <a:pt x="18898" y="39023"/>
                    <a:pt x="39023" y="18898"/>
                    <a:pt x="63857" y="18874"/>
                  </a:cubicBezTo>
                  <a:moveTo>
                    <a:pt x="63857" y="0"/>
                  </a:moveTo>
                  <a:cubicBezTo>
                    <a:pt x="28590" y="0"/>
                    <a:pt x="0" y="28590"/>
                    <a:pt x="0" y="63857"/>
                  </a:cubicBezTo>
                  <a:cubicBezTo>
                    <a:pt x="0" y="99124"/>
                    <a:pt x="28590" y="127713"/>
                    <a:pt x="63857" y="127713"/>
                  </a:cubicBezTo>
                  <a:cubicBezTo>
                    <a:pt x="99124" y="127713"/>
                    <a:pt x="127713" y="99124"/>
                    <a:pt x="127713" y="63857"/>
                  </a:cubicBezTo>
                  <a:cubicBezTo>
                    <a:pt x="127713" y="28590"/>
                    <a:pt x="99124" y="0"/>
                    <a:pt x="63857" y="0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49071"/>
              </a:schemeClr>
            </a:solidFill>
            <a:ln w="610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Graphic 12">
              <a:extLst>
                <a:ext uri="{FF2B5EF4-FFF2-40B4-BE49-F238E27FC236}">
                  <a16:creationId xmlns="" xmlns:a16="http://schemas.microsoft.com/office/drawing/2014/main" id="{AFE83BB3-4D12-8E20-CA93-1834D7F0A43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1306906" y="3837599"/>
              <a:ext cx="100584" cy="100584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49071"/>
              </a:schemeClr>
            </a:solidFill>
            <a:ln w="42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US" dirty="0"/>
            </a:p>
          </p:txBody>
        </p:sp>
        <p:sp>
          <p:nvSpPr>
            <p:cNvPr id="12" name="Graphic 12">
              <a:extLst>
                <a:ext uri="{FF2B5EF4-FFF2-40B4-BE49-F238E27FC236}">
                  <a16:creationId xmlns="" xmlns:a16="http://schemas.microsoft.com/office/drawing/2014/main" id="{3EB1D810-BC05-6C0E-0DE4-3604EBAADCC3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/>
          </p:nvSpPr>
          <p:spPr>
            <a:xfrm>
              <a:off x="653351" y="4521502"/>
              <a:ext cx="45719" cy="37785"/>
            </a:xfrm>
            <a:custGeom>
              <a:avLst/>
              <a:gdLst>
                <a:gd name="connsiteX0" fmla="*/ 91138 w 91138"/>
                <a:gd name="connsiteY0" fmla="*/ 45569 h 91138"/>
                <a:gd name="connsiteX1" fmla="*/ 45569 w 91138"/>
                <a:gd name="connsiteY1" fmla="*/ 91138 h 91138"/>
                <a:gd name="connsiteX2" fmla="*/ 0 w 91138"/>
                <a:gd name="connsiteY2" fmla="*/ 45569 h 91138"/>
                <a:gd name="connsiteX3" fmla="*/ 45569 w 91138"/>
                <a:gd name="connsiteY3" fmla="*/ 0 h 91138"/>
                <a:gd name="connsiteX4" fmla="*/ 91138 w 91138"/>
                <a:gd name="connsiteY4" fmla="*/ 45569 h 91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138" h="91138">
                  <a:moveTo>
                    <a:pt x="91138" y="45569"/>
                  </a:moveTo>
                  <a:cubicBezTo>
                    <a:pt x="91138" y="70736"/>
                    <a:pt x="70736" y="91138"/>
                    <a:pt x="45569" y="91138"/>
                  </a:cubicBezTo>
                  <a:cubicBezTo>
                    <a:pt x="20402" y="91138"/>
                    <a:pt x="0" y="70736"/>
                    <a:pt x="0" y="45569"/>
                  </a:cubicBezTo>
                  <a:cubicBezTo>
                    <a:pt x="0" y="20402"/>
                    <a:pt x="20402" y="0"/>
                    <a:pt x="45569" y="0"/>
                  </a:cubicBezTo>
                  <a:cubicBezTo>
                    <a:pt x="70736" y="0"/>
                    <a:pt x="91138" y="20402"/>
                    <a:pt x="91138" y="45569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49071"/>
              </a:schemeClr>
            </a:solidFill>
            <a:ln w="422" cap="flat">
              <a:noFill/>
              <a:prstDash val="solid"/>
              <a:miter/>
            </a:ln>
          </p:spPr>
          <p:txBody>
            <a:bodyPr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41680" y="430482"/>
            <a:ext cx="10500989" cy="1327464"/>
          </a:xfrm>
        </p:spPr>
        <p:txBody>
          <a:bodyPr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="" xmlns:a16="http://schemas.microsoft.com/office/drawing/2014/main" id="{A2003C5A-BF21-DE87-0ED1-3E2D0F32B5D8}"/>
              </a:ext>
            </a:extLst>
          </p:cNvPr>
          <p:cNvSpPr>
            <a:spLocks noGrp="1"/>
          </p:cNvSpPr>
          <p:nvPr>
            <p:ph sz="quarter" idx="35" hasCustomPrompt="1"/>
          </p:nvPr>
        </p:nvSpPr>
        <p:spPr>
          <a:xfrm>
            <a:off x="807038" y="2465539"/>
            <a:ext cx="3774587" cy="3723753"/>
          </a:xfrm>
        </p:spPr>
        <p:txBody>
          <a:bodyPr/>
          <a:lstStyle>
            <a:lvl1pPr marL="342900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rabicPeriod"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626364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lphaLcPeriod"/>
              <a:defRPr sz="1800" spc="0">
                <a:solidFill>
                  <a:schemeClr val="bg1"/>
                </a:solidFill>
                <a:latin typeface="+mn-lt"/>
              </a:defRPr>
            </a:lvl2pPr>
            <a:lvl3pPr marL="918972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rabicParenR"/>
              <a:defRPr sz="1800" spc="0">
                <a:solidFill>
                  <a:schemeClr val="bg1"/>
                </a:solidFill>
                <a:latin typeface="+mn-lt"/>
              </a:defRPr>
            </a:lvl3pPr>
            <a:lvl4pPr marL="1209294" indent="-34290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+mj-lt"/>
              <a:buAutoNum type="alphaLcParenR"/>
              <a:defRPr sz="1800" spc="0">
                <a:solidFill>
                  <a:schemeClr val="bg1"/>
                </a:solidFill>
                <a:latin typeface="+mn-lt"/>
              </a:defRPr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=""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4927600" y="2465539"/>
            <a:ext cx="6315069" cy="3723753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283464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  <a:latin typeface="+mn-lt"/>
              </a:defRPr>
            </a:lvl2pPr>
            <a:lvl3pPr marL="566928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  <a:latin typeface="+mn-lt"/>
              </a:defRPr>
            </a:lvl3pPr>
            <a:lvl4pPr marL="859536" indent="-285750">
              <a:lnSpc>
                <a:spcPct val="120000"/>
              </a:lnSpc>
              <a:spcBef>
                <a:spcPts val="10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1800" spc="0">
                <a:solidFill>
                  <a:schemeClr val="bg1"/>
                </a:solidFill>
                <a:latin typeface="+mn-lt"/>
              </a:defRPr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=""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66222750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7123B0D0-B01D-0BB0-6127-A878BE49D1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39728" y="-6350"/>
            <a:ext cx="6154615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ov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89627" y="173736"/>
            <a:ext cx="4352662" cy="2203704"/>
          </a:xfrm>
        </p:spPr>
        <p:txBody>
          <a:bodyPr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6C363351-4779-B42E-ED7A-C4AF2920BABC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336550" y="336550"/>
            <a:ext cx="5303640" cy="6184900"/>
          </a:xfrm>
        </p:spPr>
        <p:txBody>
          <a:bodyPr/>
          <a:lstStyle>
            <a:lvl1pPr algn="ctr">
              <a:defRPr sz="200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=""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6889627" y="3104277"/>
            <a:ext cx="4371560" cy="3022201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56921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2pPr>
            <a:lvl3pPr marL="861822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3pPr>
            <a:lvl4pPr marL="115214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F0712911-615E-724B-FC0F-996291526D3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889627" y="2679480"/>
            <a:ext cx="4352662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33082644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BCFFF0E2-6B47-67EB-D6AA-D972E7B7C36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-6350"/>
            <a:ext cx="4646951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ova"/>
              <a:ea typeface="+mn-ea"/>
              <a:cs typeface="+mn-cs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94827F6F-999F-23E9-8C09-325D1A76B07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35831" y="2680134"/>
            <a:ext cx="3114078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370" y="171396"/>
            <a:ext cx="3736630" cy="2202350"/>
          </a:xfrm>
        </p:spPr>
        <p:txBody>
          <a:bodyPr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=""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841716" y="3078480"/>
            <a:ext cx="3108193" cy="3047997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56921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2pPr>
            <a:lvl3pPr marL="861822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3pPr>
            <a:lvl4pPr marL="115214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2" name="Table Placeholder 11">
            <a:extLst>
              <a:ext uri="{FF2B5EF4-FFF2-40B4-BE49-F238E27FC236}">
                <a16:creationId xmlns="" xmlns:a16="http://schemas.microsoft.com/office/drawing/2014/main" id="{D360C16C-E69B-FDEF-F033-CA9A2E238288}"/>
              </a:ext>
            </a:extLst>
          </p:cNvPr>
          <p:cNvSpPr>
            <a:spLocks noGrp="1"/>
          </p:cNvSpPr>
          <p:nvPr>
            <p:ph type="tbl" sz="quarter" idx="37"/>
          </p:nvPr>
        </p:nvSpPr>
        <p:spPr>
          <a:xfrm>
            <a:off x="5067300" y="404813"/>
            <a:ext cx="6705600" cy="6048375"/>
          </a:xfrm>
        </p:spPr>
        <p:txBody>
          <a:bodyPr/>
          <a:lstStyle>
            <a:lvl1pPr>
              <a:defRPr sz="2400">
                <a:latin typeface="+mn-lt"/>
              </a:defRPr>
            </a:lvl1pPr>
          </a:lstStyle>
          <a:p>
            <a:r>
              <a:rPr lang="en-US" dirty="0"/>
              <a:t>Click icon to add table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=""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</p:spTree>
    <p:extLst>
      <p:ext uri="{BB962C8B-B14F-4D97-AF65-F5344CB8AC3E}">
        <p14:creationId xmlns="" xmlns:p14="http://schemas.microsoft.com/office/powerpoint/2010/main" val="3907219857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4196A82D-0723-4BA3-0283-9F0D67B0CEF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6A20A5FD-BDFB-45F2-E644-E93FB81CA57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83416"/>
            <a:ext cx="104356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33562" y="433906"/>
            <a:ext cx="10515601" cy="1327464"/>
          </a:xfrm>
        </p:spPr>
        <p:txBody>
          <a:bodyPr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=""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814302" y="2465535"/>
            <a:ext cx="7303538" cy="3427265"/>
          </a:xfrm>
        </p:spPr>
        <p:txBody>
          <a:bodyPr/>
          <a:lstStyle>
            <a:lvl1pPr marL="283464" indent="-283464"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566928" indent="-283464">
              <a:lnSpc>
                <a:spcPct val="120000"/>
              </a:lnSpc>
              <a:spcBef>
                <a:spcPts val="500"/>
              </a:spcBef>
              <a:buClr>
                <a:schemeClr val="accent3"/>
              </a:buClr>
              <a:defRPr sz="1800" spc="0"/>
            </a:lvl2pPr>
            <a:lvl3pPr marL="859536" indent="-283464">
              <a:lnSpc>
                <a:spcPct val="120000"/>
              </a:lnSpc>
              <a:spcBef>
                <a:spcPts val="500"/>
              </a:spcBef>
              <a:buClr>
                <a:schemeClr val="accent3"/>
              </a:buClr>
              <a:defRPr sz="1800" spc="0"/>
            </a:lvl3pPr>
            <a:lvl4pPr marL="1152144">
              <a:lnSpc>
                <a:spcPct val="120000"/>
              </a:lnSpc>
              <a:spcBef>
                <a:spcPts val="500"/>
              </a:spcBef>
              <a:buClr>
                <a:schemeClr val="accent3"/>
              </a:buClr>
              <a:defRPr sz="1800" spc="0"/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="" xmlns:a16="http://schemas.microsoft.com/office/drawing/2014/main" id="{4E7FC75E-AA73-003E-D4E3-B1819886AF9C}"/>
              </a:ext>
            </a:extLst>
          </p:cNvPr>
          <p:cNvSpPr>
            <a:spLocks noGrp="1"/>
          </p:cNvSpPr>
          <p:nvPr>
            <p:ph sz="quarter" idx="37" hasCustomPrompt="1"/>
          </p:nvPr>
        </p:nvSpPr>
        <p:spPr>
          <a:xfrm>
            <a:off x="8392160" y="2465388"/>
            <a:ext cx="2856865" cy="3427412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n-lt"/>
              </a:defRPr>
            </a:lvl1pPr>
            <a:lvl2pPr marL="457200" indent="0">
              <a:lnSpc>
                <a:spcPct val="120000"/>
              </a:lnSpc>
              <a:spcBef>
                <a:spcPts val="1000"/>
              </a:spcBef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 marL="914400" indent="0">
              <a:lnSpc>
                <a:spcPct val="120000"/>
              </a:lnSpc>
              <a:spcBef>
                <a:spcPts val="1000"/>
              </a:spcBef>
              <a:buNone/>
              <a:defRPr sz="1400">
                <a:solidFill>
                  <a:schemeClr val="bg1"/>
                </a:solidFill>
                <a:latin typeface="+mn-lt"/>
              </a:defRPr>
            </a:lvl3pPr>
            <a:lvl4pPr marL="1371600" indent="0">
              <a:lnSpc>
                <a:spcPct val="120000"/>
              </a:lnSpc>
              <a:spcBef>
                <a:spcPts val="1000"/>
              </a:spcBef>
              <a:buNone/>
              <a:defRPr sz="1200">
                <a:solidFill>
                  <a:schemeClr val="bg1"/>
                </a:solidFill>
                <a:latin typeface="+mn-lt"/>
              </a:defRPr>
            </a:lvl4pPr>
            <a:lvl5pPr marL="1828800" indent="0">
              <a:lnSpc>
                <a:spcPct val="120000"/>
              </a:lnSpc>
              <a:spcBef>
                <a:spcPts val="1000"/>
              </a:spcBef>
              <a:buNone/>
              <a:defRPr sz="12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=""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245611963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31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02D51531-1219-2E4B-DCE7-C6FD9D809F0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21869" y="343814"/>
            <a:ext cx="11550701" cy="6210605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BEC02E56-87A4-158A-F0B0-DB8E9BE3AE5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91547"/>
            <a:ext cx="10546763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370" y="643842"/>
            <a:ext cx="10515601" cy="1140849"/>
          </a:xfrm>
        </p:spPr>
        <p:txBody>
          <a:bodyPr lIns="0"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Table Placeholder 9">
            <a:extLst>
              <a:ext uri="{FF2B5EF4-FFF2-40B4-BE49-F238E27FC236}">
                <a16:creationId xmlns="" xmlns:a16="http://schemas.microsoft.com/office/drawing/2014/main" id="{471D7DE3-05F5-8052-02FA-6EF9717E15BE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835025" y="2560638"/>
            <a:ext cx="10515600" cy="3478212"/>
          </a:xfrm>
        </p:spPr>
        <p:txBody>
          <a:bodyPr/>
          <a:lstStyle>
            <a:lvl1pPr>
              <a:defRPr sz="2400">
                <a:latin typeface="+mn-lt"/>
              </a:defRPr>
            </a:lvl1pPr>
          </a:lstStyle>
          <a:p>
            <a:r>
              <a:rPr lang="en-US" dirty="0"/>
              <a:t>Click icon to add table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6468DE94-FC46-A848-7949-ABFEADADEA1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07039" y="1983705"/>
            <a:ext cx="10435630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ooter Placeholder 4">
            <a:extLst>
              <a:ext uri="{FF2B5EF4-FFF2-40B4-BE49-F238E27FC236}">
                <a16:creationId xmlns="" xmlns:a16="http://schemas.microsoft.com/office/drawing/2014/main" id="{B02A6961-FD29-3446-6A70-B0D4EE5D1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6405" y="6237287"/>
            <a:ext cx="4114800" cy="365125"/>
          </a:xfrm>
        </p:spPr>
        <p:txBody>
          <a:bodyPr>
            <a:noAutofit/>
          </a:bodyPr>
          <a:lstStyle>
            <a:lvl1pPr algn="l">
              <a:defRPr sz="1200" spc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5459184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gradFill>
          <a:gsLst>
            <a:gs pos="81987">
              <a:schemeClr val="accent6">
                <a:lumMod val="50000"/>
              </a:schemeClr>
            </a:gs>
            <a:gs pos="35040">
              <a:srgbClr val="020B11"/>
            </a:gs>
            <a:gs pos="11979">
              <a:schemeClr val="accent4">
                <a:lumMod val="50000"/>
              </a:schemeClr>
            </a:gs>
            <a:gs pos="0">
              <a:schemeClr val="accent4"/>
            </a:gs>
            <a:gs pos="99000">
              <a:schemeClr val="tx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289F5C3D-E9E6-75E0-BF7D-799B5CFE5ED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4575462" y="4137"/>
            <a:ext cx="7616537" cy="6853863"/>
            <a:chOff x="4575462" y="4137"/>
            <a:chExt cx="7616537" cy="6853863"/>
          </a:xfrm>
        </p:grpSpPr>
        <p:grpSp>
          <p:nvGrpSpPr>
            <p:cNvPr id="16" name="Group 15">
              <a:extLst>
                <a:ext uri="{FF2B5EF4-FFF2-40B4-BE49-F238E27FC236}">
                  <a16:creationId xmlns="" xmlns:a16="http://schemas.microsoft.com/office/drawing/2014/main" id="{CDE1D2C2-40C4-6B80-E8C6-B4CE94C23037}"/>
                </a:ext>
              </a:extLst>
            </p:cNvPr>
            <p:cNvGrpSpPr/>
            <p:nvPr/>
          </p:nvGrpSpPr>
          <p:grpSpPr>
            <a:xfrm>
              <a:off x="4575462" y="691665"/>
              <a:ext cx="364018" cy="857035"/>
              <a:chOff x="468157" y="1144246"/>
              <a:chExt cx="364018" cy="857035"/>
            </a:xfrm>
          </p:grpSpPr>
          <p:sp>
            <p:nvSpPr>
              <p:cNvPr id="27" name="Oval 26">
                <a:extLst>
                  <a:ext uri="{FF2B5EF4-FFF2-40B4-BE49-F238E27FC236}">
                    <a16:creationId xmlns="" xmlns:a16="http://schemas.microsoft.com/office/drawing/2014/main" id="{7C904D88-E1BE-F1FA-D405-F55DA966DA84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705405" y="1144246"/>
                <a:ext cx="126770" cy="126770"/>
              </a:xfrm>
              <a:prstGeom prst="ellipse">
                <a:avLst/>
              </a:prstGeom>
              <a:noFill/>
              <a:ln>
                <a:solidFill>
                  <a:schemeClr val="accent4">
                    <a:lumMod val="60000"/>
                    <a:lumOff val="40000"/>
                    <a:alpha val="49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8" name="Graphic 12">
                <a:extLst>
                  <a:ext uri="{FF2B5EF4-FFF2-40B4-BE49-F238E27FC236}">
                    <a16:creationId xmlns="" xmlns:a16="http://schemas.microsoft.com/office/drawing/2014/main" id="{1D8F0816-C429-D32E-058B-33405874DFA7}"/>
                  </a:ext>
                  <a:ext uri="{C183D7F6-B498-43B3-948B-1728B52AA6E4}">
                    <adec:decorative xmlns=""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468157" y="1963496"/>
                <a:ext cx="45719" cy="37785"/>
              </a:xfrm>
              <a:custGeom>
                <a:avLst/>
                <a:gdLst>
                  <a:gd name="connsiteX0" fmla="*/ 91138 w 91138"/>
                  <a:gd name="connsiteY0" fmla="*/ 45569 h 91138"/>
                  <a:gd name="connsiteX1" fmla="*/ 45569 w 91138"/>
                  <a:gd name="connsiteY1" fmla="*/ 91138 h 91138"/>
                  <a:gd name="connsiteX2" fmla="*/ 0 w 91138"/>
                  <a:gd name="connsiteY2" fmla="*/ 45569 h 91138"/>
                  <a:gd name="connsiteX3" fmla="*/ 45569 w 91138"/>
                  <a:gd name="connsiteY3" fmla="*/ 0 h 91138"/>
                  <a:gd name="connsiteX4" fmla="*/ 91138 w 91138"/>
                  <a:gd name="connsiteY4" fmla="*/ 45569 h 9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138" h="91138">
                    <a:moveTo>
                      <a:pt x="91138" y="45569"/>
                    </a:moveTo>
                    <a:cubicBezTo>
                      <a:pt x="91138" y="70736"/>
                      <a:pt x="70736" y="91138"/>
                      <a:pt x="45569" y="91138"/>
                    </a:cubicBezTo>
                    <a:cubicBezTo>
                      <a:pt x="20402" y="91138"/>
                      <a:pt x="0" y="70736"/>
                      <a:pt x="0" y="45569"/>
                    </a:cubicBezTo>
                    <a:cubicBezTo>
                      <a:pt x="0" y="20402"/>
                      <a:pt x="20402" y="0"/>
                      <a:pt x="45569" y="0"/>
                    </a:cubicBezTo>
                    <a:cubicBezTo>
                      <a:pt x="70736" y="0"/>
                      <a:pt x="91138" y="20402"/>
                      <a:pt x="91138" y="4556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49071"/>
                </a:schemeClr>
              </a:solidFill>
              <a:ln w="422" cap="flat">
                <a:noFill/>
                <a:prstDash val="solid"/>
                <a:miter/>
              </a:ln>
            </p:spPr>
            <p:txBody>
              <a:bodyPr rtlCol="0" anchor="ctr">
                <a:noAutofit/>
              </a:bodyPr>
              <a:lstStyle/>
              <a:p>
                <a:endParaRPr lang="en-US" dirty="0"/>
              </a:p>
            </p:txBody>
          </p:sp>
        </p:grpSp>
        <p:pic>
          <p:nvPicPr>
            <p:cNvPr id="4" name="Content Placeholder 14">
              <a:extLst>
                <a:ext uri="{FF2B5EF4-FFF2-40B4-BE49-F238E27FC236}">
                  <a16:creationId xmlns="" xmlns:a16="http://schemas.microsoft.com/office/drawing/2014/main" id="{14AC0A97-7D79-3DBE-FB53-A9EBFD806E06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screen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542796" y="4137"/>
              <a:ext cx="5649203" cy="6853863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51E83F98-B388-2594-BACB-E3DB652C9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5831" y="173735"/>
            <a:ext cx="4409514" cy="2203704"/>
          </a:xfrm>
        </p:spPr>
        <p:txBody>
          <a:bodyPr anchor="b">
            <a:noAutofit/>
          </a:bodyPr>
          <a:lstStyle>
            <a:lvl1pPr>
              <a:defRPr sz="3200" cap="all" baseline="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="" xmlns:a16="http://schemas.microsoft.com/office/drawing/2014/main" id="{0D9D0F3E-69D8-49F3-5D7A-71FDC4E3EEE3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831850" y="3079119"/>
            <a:ext cx="4413250" cy="2752725"/>
          </a:xfrm>
        </p:spPr>
        <p:txBody>
          <a:bodyPr/>
          <a:lstStyle>
            <a:lvl1pPr>
              <a:lnSpc>
                <a:spcPct val="120000"/>
              </a:lnSpc>
              <a:spcBef>
                <a:spcPts val="1000"/>
              </a:spcBef>
              <a:defRPr sz="1800">
                <a:solidFill>
                  <a:schemeClr val="bg1"/>
                </a:solidFill>
                <a:latin typeface="+mn-lt"/>
              </a:defRPr>
            </a:lvl1pPr>
            <a:lvl2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sz="1600">
                <a:solidFill>
                  <a:schemeClr val="bg1"/>
                </a:solidFill>
                <a:latin typeface="+mn-lt"/>
              </a:defRPr>
            </a:lvl2pPr>
            <a:lvl3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sz="1400">
                <a:solidFill>
                  <a:schemeClr val="bg1"/>
                </a:solidFill>
                <a:latin typeface="+mn-lt"/>
              </a:defRPr>
            </a:lvl3pPr>
            <a:lvl4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sz="1200">
                <a:solidFill>
                  <a:schemeClr val="bg1"/>
                </a:solidFill>
                <a:latin typeface="+mn-lt"/>
              </a:defRPr>
            </a:lvl4pPr>
            <a:lvl5pPr>
              <a:lnSpc>
                <a:spcPct val="120000"/>
              </a:lnSpc>
              <a:spcBef>
                <a:spcPts val="1000"/>
              </a:spcBef>
              <a:buClr>
                <a:schemeClr val="accent3"/>
              </a:buClr>
              <a:defRPr sz="12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61CFC792-44F7-2497-E19D-8FB08AFF94F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835831" y="2679192"/>
            <a:ext cx="4101929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378260718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2 column">
    <p:bg>
      <p:bgPr>
        <a:gradFill>
          <a:gsLst>
            <a:gs pos="100000">
              <a:schemeClr val="tx2"/>
            </a:gs>
            <a:gs pos="81000">
              <a:schemeClr val="accent6"/>
            </a:gs>
            <a:gs pos="55000">
              <a:srgbClr val="02090E"/>
            </a:gs>
            <a:gs pos="14000">
              <a:schemeClr val="accent4">
                <a:lumMod val="75000"/>
              </a:schemeClr>
            </a:gs>
            <a:gs pos="0">
              <a:schemeClr val="accent4"/>
            </a:gs>
          </a:gsLst>
          <a:lin ang="7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7123B0D0-B01D-0BB0-6127-A878BE49D18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039728" y="-6350"/>
            <a:ext cx="6154615" cy="6864350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 Nova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8070BB-B3B5-3A8A-2466-D661C741794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89627" y="173736"/>
            <a:ext cx="4352662" cy="2203704"/>
          </a:xfrm>
        </p:spPr>
        <p:txBody>
          <a:bodyPr anchor="b">
            <a:noAutofit/>
          </a:bodyPr>
          <a:lstStyle>
            <a:lvl1pPr algn="l">
              <a:defRPr sz="3200" cap="all" spc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="" xmlns:a16="http://schemas.microsoft.com/office/drawing/2014/main" id="{6C363351-4779-B42E-ED7A-C4AF2920BABC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336550" y="336550"/>
            <a:ext cx="5303640" cy="6184900"/>
          </a:xfrm>
        </p:spPr>
        <p:txBody>
          <a:bodyPr/>
          <a:lstStyle>
            <a:lvl1pPr algn="ctr">
              <a:defRPr sz="2000"/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9" name="Content Placeholder 4">
            <a:extLst>
              <a:ext uri="{FF2B5EF4-FFF2-40B4-BE49-F238E27FC236}">
                <a16:creationId xmlns="" xmlns:a16="http://schemas.microsoft.com/office/drawing/2014/main" id="{39870F08-C2AE-9AF7-58DE-EEA8A48BEDA9}"/>
              </a:ext>
            </a:extLst>
          </p:cNvPr>
          <p:cNvSpPr>
            <a:spLocks noGrp="1"/>
          </p:cNvSpPr>
          <p:nvPr>
            <p:ph sz="quarter" idx="36" hasCustomPrompt="1"/>
          </p:nvPr>
        </p:nvSpPr>
        <p:spPr>
          <a:xfrm>
            <a:off x="6889627" y="3104277"/>
            <a:ext cx="4371560" cy="3022201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None/>
              <a:defRPr sz="1800" spc="0" baseline="0">
                <a:solidFill>
                  <a:schemeClr val="bg1"/>
                </a:solidFill>
                <a:latin typeface="+mn-lt"/>
              </a:defRPr>
            </a:lvl1pPr>
            <a:lvl2pPr marL="56921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2pPr>
            <a:lvl3pPr marL="861822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3pPr>
            <a:lvl4pPr marL="1152144" indent="-285750">
              <a:lnSpc>
                <a:spcPct val="120000"/>
              </a:lnSpc>
              <a:spcBef>
                <a:spcPts val="1000"/>
              </a:spcBef>
              <a:spcAft>
                <a:spcPts val="600"/>
              </a:spcAft>
              <a:buClr>
                <a:schemeClr val="accent3"/>
              </a:buClr>
              <a:buFont typeface="Arial" panose="020B0604020202020204" pitchFamily="34" charset="0"/>
              <a:buChar char="•"/>
              <a:defRPr sz="1800" spc="0"/>
            </a:lvl4pPr>
          </a:lstStyle>
          <a:p>
            <a:pPr lvl="0"/>
            <a:r>
              <a:rPr lang="en-US" dirty="0"/>
              <a:t>Click to add content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="" xmlns:a16="http://schemas.microsoft.com/office/drawing/2014/main" id="{68477A85-1CCD-1BF5-8FF0-11B80AE2F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>
            <a:no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F0712911-615E-724B-FC0F-996291526D3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6889627" y="2679480"/>
            <a:ext cx="4352662" cy="0"/>
          </a:xfrm>
          <a:prstGeom prst="line">
            <a:avLst/>
          </a:prstGeom>
          <a:ln w="25400">
            <a:gradFill>
              <a:gsLst>
                <a:gs pos="0">
                  <a:schemeClr val="accent4">
                    <a:lumMod val="50000"/>
                  </a:schemeClr>
                </a:gs>
                <a:gs pos="100000">
                  <a:schemeClr val="accent6"/>
                </a:gs>
              </a:gsLst>
              <a:lin ang="10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33082644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99000">
              <a:srgbClr val="05202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6C3EA418-19D1-0D4D-BE52-40A86E32F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12BAE0C-5187-A64D-A481-E69245670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9759C05-48F5-9346-8256-5B61C6990E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4175D63-7351-9C4A-AEE0-10E27B3B6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350889F-2BBA-5F45-95BC-BEA6688167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bg1"/>
                </a:solidFill>
                <a:latin typeface="+mj-lt"/>
                <a:cs typeface="Biome" panose="020B0503030204020804" pitchFamily="34" charset="0"/>
              </a:defRPr>
            </a:lvl1pPr>
          </a:lstStyle>
          <a:p>
            <a:fld id="{FE024F78-56A6-7740-B68D-8D4D026EDF3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95569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79" r:id="rId2"/>
    <p:sldLayoutId id="2147483669" r:id="rId3"/>
    <p:sldLayoutId id="2147483672" r:id="rId4"/>
    <p:sldLayoutId id="2147483673" r:id="rId5"/>
    <p:sldLayoutId id="2147483674" r:id="rId6"/>
    <p:sldLayoutId id="2147483671" r:id="rId7"/>
    <p:sldLayoutId id="2147483675" r:id="rId8"/>
    <p:sldLayoutId id="2147483676" r:id="rId9"/>
    <p:sldLayoutId id="2147483670" r:id="rId10"/>
    <p:sldLayoutId id="2147483677" r:id="rId11"/>
    <p:sldLayoutId id="2147483678" r:id="rId12"/>
    <p:sldLayoutId id="2147483664" r:id="rId13"/>
    <p:sldLayoutId id="2147483663" r:id="rId14"/>
    <p:sldLayoutId id="2147483680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300" baseline="0">
          <a:solidFill>
            <a:schemeClr val="bg1"/>
          </a:solidFill>
          <a:latin typeface="+mj-lt"/>
          <a:ea typeface="+mj-ea"/>
          <a:cs typeface="Biome" panose="020B05030302040208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accent3"/>
          </a:solidFill>
          <a:latin typeface="+mj-lt"/>
          <a:ea typeface="+mn-ea"/>
          <a:cs typeface="Biome" panose="020B0503030204020804" pitchFamily="34" charset="0"/>
        </a:defRPr>
      </a:lvl1pPr>
      <a:lvl2pPr marL="8001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257300" indent="-34290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573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114550" indent="-285750" algn="l" defTabSz="914400" rtl="0" eaLnBrk="1" latinLnBrk="0" hangingPunct="1">
        <a:lnSpc>
          <a:spcPct val="90000"/>
        </a:lnSpc>
        <a:spcBef>
          <a:spcPts val="500"/>
        </a:spcBef>
        <a:buClr>
          <a:schemeClr val="accent6"/>
        </a:buClr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686050" y="2152650"/>
            <a:ext cx="70675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The Gerund</a:t>
            </a:r>
            <a:endParaRPr lang="uk-UA" sz="6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43075" y="3438525"/>
            <a:ext cx="8953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(</a:t>
            </a:r>
            <a:r>
              <a:rPr lang="uk-UA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Має властивості дієслова та іменника)</a:t>
            </a:r>
            <a:endParaRPr lang="en-US" sz="3200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24200" y="4572000"/>
            <a:ext cx="51530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V</a:t>
            </a:r>
            <a:r>
              <a:rPr lang="en-US" sz="6600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+</a:t>
            </a:r>
            <a:r>
              <a:rPr lang="en-US" sz="6600" dirty="0" err="1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ing</a:t>
            </a:r>
            <a:endParaRPr lang="uk-UA" sz="66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9803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blue and purple spiral">
            <a:extLst>
              <a:ext uri="{FF2B5EF4-FFF2-40B4-BE49-F238E27FC236}">
                <a16:creationId xmlns="" xmlns:a16="http://schemas.microsoft.com/office/drawing/2014/main" id="{05B64636-376E-96D4-B550-D764B2C6A6A7}"/>
              </a:ext>
            </a:extLst>
          </p:cNvPr>
          <p:cNvPicPr>
            <a:picLocks noGrp="1" noChangeAspect="1"/>
          </p:cNvPicPr>
          <p:nvPr>
            <p:ph type="pic" sz="quarter" idx="37"/>
          </p:nvPr>
        </p:nvPicPr>
        <p:blipFill rotWithShape="1">
          <a:blip r:embed="rId3" cstate="screen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 t="202" b="202"/>
          <a:stretch/>
        </p:blipFill>
        <p:spPr>
          <a:xfrm>
            <a:off x="336550" y="336550"/>
            <a:ext cx="5303640" cy="6184900"/>
          </a:xfrm>
        </p:spPr>
      </p:pic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921DB868-BEE2-49F7-9AC5-A3B143880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/>
          <a:lstStyle/>
          <a:p>
            <a:fld id="{FE024F78-56A6-7740-B68D-8D4D026EDF3F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210300" y="685800"/>
            <a:ext cx="58483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The functions in the sentence:</a:t>
            </a:r>
            <a:endParaRPr lang="uk-UA" sz="3600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10300" y="2676525"/>
            <a:ext cx="567387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s</a:t>
            </a:r>
            <a:r>
              <a:rPr lang="en-US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ubject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p</a:t>
            </a:r>
            <a:r>
              <a:rPr lang="en-US" sz="28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redicate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direct </a:t>
            </a: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object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indirect </a:t>
            </a: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object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</a:t>
            </a: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ttribute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adverbial </a:t>
            </a:r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modifier </a:t>
            </a:r>
          </a:p>
          <a:p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en-US" dirty="0" smtClean="0"/>
              <a:t> 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uk-UA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1031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3E23533-91C6-420C-B7D7-4977ACF73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/>
          <a:lstStyle/>
          <a:p>
            <a:fld id="{FE024F78-56A6-7740-B68D-8D4D026EDF3F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752600" y="1771650"/>
            <a:ext cx="894397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lang="en-US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</a:t>
            </a:r>
            <a:r>
              <a:rPr lang="uk-UA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підмет</a:t>
            </a:r>
            <a:r>
              <a:rPr lang="en-US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Reading is useful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uk-UA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- присудок: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The first thing tomorrow morning is </a:t>
            </a:r>
            <a:endParaRPr lang="uk-UA" sz="2800" dirty="0" smtClean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                    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calling Jack.</a:t>
            </a:r>
            <a:endParaRPr lang="uk-UA" sz="2800" dirty="0" smtClean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- прямий додаток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I like cycling. </a:t>
            </a:r>
            <a:endParaRPr lang="uk-UA" sz="2800" dirty="0" smtClean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- непрямий додаток</a:t>
            </a:r>
            <a:r>
              <a:rPr lang="en-US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He spoke of playing football.</a:t>
            </a:r>
            <a:endParaRPr lang="uk-UA" sz="2800" dirty="0" smtClean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- означення</a:t>
            </a:r>
            <a:r>
              <a:rPr lang="en-US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She liked his idea of playing the guitar.</a:t>
            </a:r>
            <a:endParaRPr lang="uk-UA" sz="2800" dirty="0" smtClean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sz="28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lang="uk-UA" sz="2800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- обставина</a:t>
            </a: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 After visiting a lot of countries Victor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decided to settle in Spain. </a:t>
            </a:r>
            <a:endParaRPr lang="uk-UA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71800" y="447675"/>
            <a:ext cx="7724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Функції в реченні:</a:t>
            </a:r>
            <a:endParaRPr lang="uk-UA" sz="36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360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blue and purple spirals">
            <a:extLst>
              <a:ext uri="{FF2B5EF4-FFF2-40B4-BE49-F238E27FC236}">
                <a16:creationId xmlns="" xmlns:a16="http://schemas.microsoft.com/office/drawing/2014/main" id="{E1DBD4C7-D952-4426-40FD-8799F80F821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t="31" b="31"/>
          <a:stretch/>
        </p:blipFill>
        <p:spPr>
          <a:xfrm>
            <a:off x="6497638" y="336550"/>
            <a:ext cx="5322887" cy="6184900"/>
          </a:xfrm>
        </p:spPr>
      </p:pic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67D6EA54-3083-FB0D-9011-2353791B0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/>
          <a:lstStyle/>
          <a:p>
            <a:fld id="{FE024F78-56A6-7740-B68D-8D4D026EDF3F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361950" y="914400"/>
            <a:ext cx="5010150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The Gerund is used after the </a:t>
            </a:r>
            <a:r>
              <a:rPr lang="en-US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verbs</a:t>
            </a:r>
            <a:r>
              <a:rPr lang="en-US" sz="32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:</a:t>
            </a:r>
          </a:p>
          <a:p>
            <a:endParaRPr lang="en-US" sz="3200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en-US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avoid                                      finish</a:t>
            </a:r>
          </a:p>
          <a:p>
            <a:pPr>
              <a:lnSpc>
                <a:spcPct val="200000"/>
              </a:lnSpc>
            </a:pP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can’t help                               hate</a:t>
            </a:r>
          </a:p>
          <a:p>
            <a:pPr>
              <a:lnSpc>
                <a:spcPct val="200000"/>
              </a:lnSpc>
            </a:pP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can’t stand                             imagine</a:t>
            </a:r>
          </a:p>
          <a:p>
            <a:pPr>
              <a:lnSpc>
                <a:spcPct val="200000"/>
              </a:lnSpc>
            </a:pP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don’t mind                              mention</a:t>
            </a:r>
          </a:p>
          <a:p>
            <a:pPr>
              <a:lnSpc>
                <a:spcPct val="200000"/>
              </a:lnSpc>
            </a:pP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en-US" sz="2000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</a:t>
            </a: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)like                                  stop</a:t>
            </a:r>
          </a:p>
          <a:p>
            <a:pPr>
              <a:lnSpc>
                <a:spcPct val="200000"/>
              </a:lnSpc>
            </a:pPr>
            <a:r>
              <a:rPr lang="en-US" sz="20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enjoy                                      suggest</a:t>
            </a:r>
          </a:p>
          <a:p>
            <a:endParaRPr lang="en-US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uk-UA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8144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00049" y="1428750"/>
            <a:ext cx="4105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3">
                    <a:lumMod val="75000"/>
                  </a:schemeClr>
                </a:solidFill>
              </a:rPr>
              <a:t>The Gerund is used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0049" y="2914650"/>
            <a:ext cx="38195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after  the verbs, adjectives and some phrases with prepositions: </a:t>
            </a:r>
            <a:endParaRPr lang="uk-UA" sz="3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14900" y="304800"/>
            <a:ext cx="6200775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at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:</a:t>
            </a:r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be good at,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to be surprised at</a:t>
            </a:r>
          </a:p>
          <a:p>
            <a:endParaRPr lang="en-US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US" sz="2000" b="1" dirty="0" smtClean="0">
                <a:solidFill>
                  <a:schemeClr val="tx2"/>
                </a:solidFill>
              </a:rPr>
              <a:t>with</a:t>
            </a:r>
            <a:r>
              <a:rPr lang="en-US" b="1" dirty="0" smtClean="0">
                <a:solidFill>
                  <a:schemeClr val="tx2"/>
                </a:solidFill>
              </a:rPr>
              <a:t> :</a:t>
            </a:r>
            <a:r>
              <a:rPr lang="en-US" b="1" dirty="0" smtClean="0"/>
              <a:t> </a:t>
            </a:r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to be pleased, to be disappointed</a:t>
            </a:r>
          </a:p>
          <a:p>
            <a:endParaRPr lang="en-US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US" sz="2000" b="1" dirty="0" smtClean="0">
                <a:solidFill>
                  <a:schemeClr val="tx2"/>
                </a:solidFill>
              </a:rPr>
              <a:t>on :</a:t>
            </a:r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to depend, to insist, to count</a:t>
            </a:r>
          </a:p>
          <a:p>
            <a:endParaRPr lang="uk-UA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US" sz="2000" b="1" dirty="0" smtClean="0">
                <a:solidFill>
                  <a:schemeClr val="tx2"/>
                </a:solidFill>
              </a:rPr>
              <a:t>in :</a:t>
            </a:r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to be interested</a:t>
            </a:r>
            <a:r>
              <a:rPr lang="uk-UA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,</a:t>
            </a:r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to succeed, to result, to assist, 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  to be engaged</a:t>
            </a:r>
          </a:p>
          <a:p>
            <a:endParaRPr lang="en-US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of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:</a:t>
            </a:r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to think, to hear, to know, to inform, to approve, 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  to suspect, to be proud, to be fond, to be afraid, 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  to be tired, to be sure, to accuse, to blame</a:t>
            </a:r>
          </a:p>
          <a:p>
            <a:endParaRPr lang="uk-UA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US" sz="2000" b="1" dirty="0" smtClean="0">
                <a:solidFill>
                  <a:schemeClr val="tx2"/>
                </a:solidFill>
              </a:rPr>
              <a:t>to :</a:t>
            </a:r>
            <a:r>
              <a:rPr lang="en-US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to object, to be (get) used, to devote oneself, 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  to be grateful</a:t>
            </a:r>
          </a:p>
          <a:p>
            <a:endParaRPr lang="uk-UA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000" b="1" dirty="0" smtClean="0">
                <a:solidFill>
                  <a:schemeClr val="tx2"/>
                </a:solidFill>
              </a:rPr>
              <a:t>for :</a:t>
            </a:r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to thank, to be famous, to be responsible,</a:t>
            </a:r>
          </a:p>
          <a:p>
            <a:r>
              <a:rPr lang="en-US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        to apologize</a:t>
            </a:r>
            <a:r>
              <a:rPr lang="en-US" dirty="0" smtClean="0"/>
              <a:t>.</a:t>
            </a:r>
            <a:endParaRPr lang="uk-UA" dirty="0" smtClean="0"/>
          </a:p>
          <a:p>
            <a:endParaRPr lang="uk-UA" dirty="0" smtClean="0">
              <a:solidFill>
                <a:schemeClr val="tx2">
                  <a:lumMod val="20000"/>
                  <a:lumOff val="80000"/>
                </a:schemeClr>
              </a:solidFill>
            </a:endParaRPr>
          </a:p>
          <a:p>
            <a:endParaRPr lang="uk-UA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007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 hidden="1">
            <a:extLst>
              <a:ext uri="{FF2B5EF4-FFF2-40B4-BE49-F238E27FC236}">
                <a16:creationId xmlns="" xmlns:a16="http://schemas.microsoft.com/office/drawing/2014/main" id="{8692FC88-DAD7-F5AD-7831-DE54322108F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/>
          <p:nvPr/>
        </p:nvSpPr>
        <p:spPr>
          <a:xfrm>
            <a:off x="1" y="2"/>
            <a:ext cx="12227942" cy="6857997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4350" y="647700"/>
            <a:ext cx="872490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  Translate the following sentences from </a:t>
            </a:r>
          </a:p>
          <a:p>
            <a:r>
              <a:rPr lang="en-US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English into Ukrainian:</a:t>
            </a:r>
          </a:p>
          <a:p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1  Helen suggested listening to music.</a:t>
            </a:r>
          </a:p>
          <a:p>
            <a:pPr marL="514350" indent="-514350">
              <a:lnSpc>
                <a:spcPct val="150000"/>
              </a:lnSpc>
              <a:buAutoNum type="arabicPlain" startAt="2"/>
            </a:pP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Did you spend much time playing with dolls in </a:t>
            </a:r>
          </a:p>
          <a:p>
            <a:pPr marL="514350" indent="-514350">
              <a:lnSpc>
                <a:spcPct val="150000"/>
              </a:lnSpc>
            </a:pP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your childhood?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3  Nick doesn’t mind watching a football match.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4  I can’t help eating ice cream in such a hot day.   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5  Avoid speaking too fast.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6  My sister enjoys going out with friends.</a:t>
            </a:r>
            <a:endParaRPr lang="uk-UA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073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="" xmlns:a16="http://schemas.microsoft.com/office/drawing/2014/main" id="{64347AE7-D6A2-42FB-3D58-6297742FC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/>
          <a:lstStyle/>
          <a:p>
            <a:fld id="{FE024F78-56A6-7740-B68D-8D4D026EDF3F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019425" y="2038350"/>
            <a:ext cx="745807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1  Little Ann hates …  (to wear) dresses.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2  I look forward to … (to read)  the book.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3  Teenagers don’t like … (to watch TV).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4  They talked about … (to visit) an exhibition.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5  Sally is fond of … (to sing).</a:t>
            </a:r>
          </a:p>
          <a:p>
            <a:pPr marL="514350" indent="-514350">
              <a:lnSpc>
                <a:spcPct val="150000"/>
              </a:lnSpc>
              <a:buAutoNum type="arabicPlain" startAt="6"/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…(to watch) the stars is my brother’s</a:t>
            </a:r>
          </a:p>
          <a:p>
            <a:pPr marL="514350" indent="-514350"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  </a:t>
            </a:r>
            <a:r>
              <a:rPr lang="en-US" sz="2800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favourite</a:t>
            </a: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hobby. </a:t>
            </a:r>
            <a:endParaRPr lang="uk-UA" sz="28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19425" y="514351"/>
            <a:ext cx="69246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3">
                    <a:lumMod val="75000"/>
                  </a:schemeClr>
                </a:solidFill>
              </a:rPr>
              <a:t>II    Complete the sentences:</a:t>
            </a:r>
            <a:endParaRPr lang="uk-UA" sz="32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263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FD1E69EA-A9E8-C521-7C62-DA1F24879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/>
          <a:lstStyle/>
          <a:p>
            <a:fld id="{FE024F78-56A6-7740-B68D-8D4D026EDF3F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0975" y="161925"/>
            <a:ext cx="85153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  Translate the following sentences from </a:t>
            </a:r>
          </a:p>
          <a:p>
            <a:r>
              <a:rPr lang="en-US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English into Ukrainian. (Answers.)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0050" y="2038350"/>
            <a:ext cx="89154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1   </a:t>
            </a:r>
            <a:r>
              <a:rPr lang="uk-UA" sz="28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Хелен</a:t>
            </a:r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запропонувала послухати музику.</a:t>
            </a:r>
          </a:p>
          <a:p>
            <a:pPr marL="514350" indent="-514350">
              <a:buAutoNum type="arabicPlain" startAt="2"/>
            </a:pPr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Ти багато проводила часу у дитинстві, граючись </a:t>
            </a:r>
          </a:p>
          <a:p>
            <a:pPr marL="514350" indent="-514350"/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з ляльками?</a:t>
            </a:r>
          </a:p>
          <a:p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3   </a:t>
            </a:r>
            <a:r>
              <a:rPr lang="uk-UA" sz="2800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Нік</a:t>
            </a:r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не проти подивитися футбольний матч.</a:t>
            </a:r>
          </a:p>
          <a:p>
            <a:pPr marL="514350" indent="-514350">
              <a:buAutoNum type="arabicPlain" startAt="4"/>
            </a:pPr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Не можу не їсти морозиво у такий спекотний</a:t>
            </a:r>
          </a:p>
          <a:p>
            <a:pPr marL="514350" indent="-514350"/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      день.</a:t>
            </a:r>
          </a:p>
          <a:p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5   Не говори так швидко.</a:t>
            </a:r>
          </a:p>
          <a:p>
            <a:r>
              <a:rPr lang="uk-UA" sz="28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6   Моїй сестрі дуже подобається гуляти з </a:t>
            </a:r>
            <a:r>
              <a:rPr lang="uk-UA" sz="3200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друзями. </a:t>
            </a:r>
            <a:endParaRPr lang="uk-UA" sz="32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69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3E23533-91C6-420C-B7D7-4977ACF73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40971" y="6226198"/>
            <a:ext cx="2743200" cy="365125"/>
          </a:xfrm>
        </p:spPr>
        <p:txBody>
          <a:bodyPr/>
          <a:lstStyle/>
          <a:p>
            <a:fld id="{FE024F78-56A6-7740-B68D-8D4D026EDF3F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476375" y="142875"/>
            <a:ext cx="785812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accent3">
                    <a:lumMod val="75000"/>
                  </a:schemeClr>
                </a:solidFill>
              </a:rPr>
              <a:t>II    Complete the sentences. (Answers.)</a:t>
            </a:r>
            <a:endParaRPr lang="uk-UA" sz="3200" dirty="0" smtClean="0">
              <a:solidFill>
                <a:schemeClr val="accent3">
                  <a:lumMod val="75000"/>
                </a:schemeClr>
              </a:solidFill>
            </a:endParaRPr>
          </a:p>
          <a:p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1638300" y="1895476"/>
            <a:ext cx="9020176" cy="5063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1  Little Ann hates </a:t>
            </a: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wearing dresses.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2  I look forward to  reading  the book.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3  Teenagers don’t like  watching TV.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4  They talked about  visiting an exhibition.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5  Sally is fond of singing.</a:t>
            </a:r>
          </a:p>
          <a:p>
            <a:pPr marL="514350" indent="-514350"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6  Watching the stars is my brother’s</a:t>
            </a:r>
          </a:p>
          <a:p>
            <a:pPr marL="514350" indent="-514350">
              <a:lnSpc>
                <a:spcPct val="150000"/>
              </a:lnSpc>
            </a:pP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    </a:t>
            </a:r>
            <a:r>
              <a:rPr lang="en-US" sz="2800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favourite</a:t>
            </a:r>
            <a:r>
              <a:rPr lang="en-US" sz="28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hobby. </a:t>
            </a:r>
            <a:endParaRPr lang="uk-UA" sz="2800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073601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">
  <a:themeElements>
    <a:clrScheme name="Custom 17">
      <a:dk1>
        <a:srgbClr val="000000"/>
      </a:dk1>
      <a:lt1>
        <a:srgbClr val="FFFFFF"/>
      </a:lt1>
      <a:dk2>
        <a:srgbClr val="FC4EFB"/>
      </a:dk2>
      <a:lt2>
        <a:srgbClr val="E7E6E6"/>
      </a:lt2>
      <a:accent1>
        <a:srgbClr val="FAF24C"/>
      </a:accent1>
      <a:accent2>
        <a:srgbClr val="5EFCAC"/>
      </a:accent2>
      <a:accent3>
        <a:srgbClr val="73EBF9"/>
      </a:accent3>
      <a:accent4>
        <a:srgbClr val="316CFC"/>
      </a:accent4>
      <a:accent5>
        <a:srgbClr val="B059FD"/>
      </a:accent5>
      <a:accent6>
        <a:srgbClr val="9405FC"/>
      </a:accent6>
      <a:hlink>
        <a:srgbClr val="FFFFFF"/>
      </a:hlink>
      <a:folHlink>
        <a:srgbClr val="FFFFFF"/>
      </a:folHlink>
    </a:clrScheme>
    <a:fontScheme name="Custom 15">
      <a:majorFont>
        <a:latin typeface="Biome"/>
        <a:ea typeface=""/>
        <a:cs typeface=""/>
      </a:majorFont>
      <a:minorFont>
        <a:latin typeface="Arial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M11936837_win32_SL_V11" id="{EAD6EF7B-6F25-4469-AF6A-07D6EB1461DD}" vid="{30FEA78B-2F89-4FF0-8415-E3920802C5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F6E7B4D-FB62-47B7-AAA7-0DEC9938DB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78D9019-7CE1-4B77-8F5D-67F6576598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42E6C21-1752-4E06-9FE3-208D45ADB668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</TotalTime>
  <Words>553</Words>
  <Application>Microsoft Office PowerPoint</Application>
  <PresentationFormat>Произвольный</PresentationFormat>
  <Paragraphs>101</Paragraphs>
  <Slides>9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Custom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</dc:title>
  <cp:lastModifiedBy>User</cp:lastModifiedBy>
  <cp:revision>22</cp:revision>
  <dcterms:created xsi:type="dcterms:W3CDTF">2024-01-05T14:58:10Z</dcterms:created>
  <dcterms:modified xsi:type="dcterms:W3CDTF">2024-11-14T16:45:52Z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