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2563594-8CB8-43C2-9086-FF47643F1BBE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28F14CC-D632-46AF-98F9-793BE198AF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Who knows English better </a:t>
            </a:r>
            <a:r>
              <a:rPr lang="en-US" dirty="0" smtClean="0">
                <a:sym typeface="Symbol"/>
              </a:rPr>
              <a:t></a:t>
            </a:r>
            <a:endParaRPr lang="ru-RU" dirty="0"/>
          </a:p>
        </p:txBody>
      </p:sp>
      <p:pic>
        <p:nvPicPr>
          <p:cNvPr id="2051" name="Picture 3" descr="C:\Documents and Settings\Администратор\Мои документы\Мои рисунки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933056"/>
            <a:ext cx="2861667" cy="24288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034" y="5143512"/>
            <a:ext cx="42543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Захід з англійської мови</a:t>
            </a:r>
          </a:p>
          <a:p>
            <a:r>
              <a:rPr lang="uk-UA" dirty="0" smtClean="0"/>
              <a:t>10 клас</a:t>
            </a:r>
          </a:p>
          <a:p>
            <a:r>
              <a:rPr lang="uk-UA" dirty="0" smtClean="0"/>
              <a:t>Підготував вчитель англійської </a:t>
            </a:r>
            <a:r>
              <a:rPr lang="en-US" dirty="0" smtClean="0"/>
              <a:t> </a:t>
            </a:r>
            <a:r>
              <a:rPr lang="uk-UA" dirty="0" smtClean="0"/>
              <a:t>філології</a:t>
            </a:r>
            <a:endParaRPr lang="uk-UA" dirty="0" smtClean="0"/>
          </a:p>
          <a:p>
            <a:r>
              <a:rPr lang="uk-UA" dirty="0" smtClean="0"/>
              <a:t>Михед Р.В.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928926" y="500042"/>
            <a:ext cx="399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 smtClean="0"/>
              <a:t>Козелецький</a:t>
            </a:r>
            <a:r>
              <a:rPr lang="uk-UA" dirty="0" smtClean="0"/>
              <a:t> ЗЗСО І – ІІІ ступенів №3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9042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 round</a:t>
            </a:r>
            <a:br>
              <a:rPr lang="en-US" dirty="0" smtClean="0"/>
            </a:br>
            <a:r>
              <a:rPr lang="en-US" sz="2400" dirty="0" smtClean="0"/>
              <a:t>Match the places of interest in London with the places where they are situated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1.Nelson Column</a:t>
            </a:r>
          </a:p>
          <a:p>
            <a:r>
              <a:rPr lang="en-US" dirty="0" smtClean="0"/>
              <a:t>2.Big Ben</a:t>
            </a:r>
          </a:p>
          <a:p>
            <a:r>
              <a:rPr lang="en-US" dirty="0" smtClean="0"/>
              <a:t>3.Speaker's Corner</a:t>
            </a:r>
          </a:p>
          <a:p>
            <a:r>
              <a:rPr lang="en-US" dirty="0" smtClean="0"/>
              <a:t>4.Poet's Corner</a:t>
            </a:r>
          </a:p>
          <a:p>
            <a:r>
              <a:rPr lang="en-US" dirty="0" smtClean="0"/>
              <a:t>5.London zoo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) Clock Tower of the Houses of Parliament</a:t>
            </a:r>
          </a:p>
          <a:p>
            <a:r>
              <a:rPr lang="en-US" dirty="0"/>
              <a:t>b</a:t>
            </a:r>
            <a:r>
              <a:rPr lang="en-US" dirty="0" smtClean="0"/>
              <a:t>) Trafalgar Square</a:t>
            </a:r>
          </a:p>
          <a:p>
            <a:r>
              <a:rPr lang="en-US" dirty="0"/>
              <a:t>c</a:t>
            </a:r>
            <a:r>
              <a:rPr lang="en-US" dirty="0" smtClean="0"/>
              <a:t>) Westminster </a:t>
            </a:r>
            <a:r>
              <a:rPr lang="en-US" dirty="0"/>
              <a:t>A</a:t>
            </a:r>
            <a:r>
              <a:rPr lang="en-US" dirty="0" smtClean="0"/>
              <a:t>bbey</a:t>
            </a:r>
          </a:p>
          <a:p>
            <a:r>
              <a:rPr lang="en-US" dirty="0"/>
              <a:t>d</a:t>
            </a:r>
            <a:r>
              <a:rPr lang="en-US" dirty="0" smtClean="0"/>
              <a:t>) Regent's Park</a:t>
            </a:r>
          </a:p>
          <a:p>
            <a:r>
              <a:rPr lang="en-US" dirty="0"/>
              <a:t>e</a:t>
            </a:r>
            <a:r>
              <a:rPr lang="en-US" dirty="0" smtClean="0"/>
              <a:t>) Hyde Park</a:t>
            </a:r>
            <a:endParaRPr lang="ru-RU" dirty="0"/>
          </a:p>
        </p:txBody>
      </p:sp>
      <p:pic>
        <p:nvPicPr>
          <p:cNvPr id="3074" name="Picture 2" descr="C:\Documents and Settings\Администратор\Мои документы\Мои рисунки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70" y="4437112"/>
            <a:ext cx="1836762" cy="19485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1568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II round</a:t>
            </a:r>
            <a:br>
              <a:rPr lang="en-US" sz="3600" dirty="0" smtClean="0"/>
            </a:br>
            <a:r>
              <a:rPr lang="en-US" sz="2400" dirty="0" smtClean="0"/>
              <a:t>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team questions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4038600" cy="5328592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en-US" sz="1600" i="1" dirty="0" smtClean="0"/>
              <a:t>1.Hou many independent states are there on the British Isles ?</a:t>
            </a:r>
          </a:p>
          <a:p>
            <a:pPr marL="137160" indent="0">
              <a:buNone/>
            </a:pPr>
            <a:r>
              <a:rPr lang="en-US" sz="1600" dirty="0" smtClean="0"/>
              <a:t>a) Two     b) Three</a:t>
            </a:r>
          </a:p>
          <a:p>
            <a:pPr marL="137160" indent="0">
              <a:buNone/>
            </a:pPr>
            <a:r>
              <a:rPr lang="en-US" sz="1600" dirty="0" smtClean="0"/>
              <a:t>c) Five     d) One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2.The United Kingdom is a …</a:t>
            </a:r>
          </a:p>
          <a:p>
            <a:pPr marL="137160" indent="0">
              <a:buNone/>
            </a:pPr>
            <a:r>
              <a:rPr lang="en-US" sz="1600" dirty="0" smtClean="0"/>
              <a:t>a) Parliamentary monarchy</a:t>
            </a:r>
          </a:p>
          <a:p>
            <a:pPr marL="137160" indent="0">
              <a:buNone/>
            </a:pPr>
            <a:r>
              <a:rPr lang="en-US" sz="1600" dirty="0" smtClean="0"/>
              <a:t>b) Parliamentary republic</a:t>
            </a:r>
          </a:p>
          <a:p>
            <a:pPr marL="137160" indent="0">
              <a:buNone/>
            </a:pPr>
            <a:r>
              <a:rPr lang="en-US" sz="1600" dirty="0" smtClean="0"/>
              <a:t>c) Constitutional monarchy</a:t>
            </a:r>
          </a:p>
          <a:p>
            <a:pPr marL="137160" indent="0">
              <a:buNone/>
            </a:pPr>
            <a:r>
              <a:rPr lang="en-US" sz="1600" dirty="0" smtClean="0"/>
              <a:t>d) Constitutional republic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3.Who is the patron saint of Northern Ireland ?</a:t>
            </a:r>
          </a:p>
          <a:p>
            <a:pPr marL="137160" indent="0">
              <a:buNone/>
            </a:pPr>
            <a:r>
              <a:rPr lang="en-US" sz="1600" dirty="0" smtClean="0"/>
              <a:t>a) St. David       c) St. Andrew</a:t>
            </a:r>
          </a:p>
          <a:p>
            <a:pPr marL="137160" indent="0">
              <a:buNone/>
            </a:pPr>
            <a:r>
              <a:rPr lang="en-US" sz="1600" dirty="0" smtClean="0"/>
              <a:t>b) St. Patrick     d) St. George 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4.Who  lives at 10 Downing Street ?</a:t>
            </a:r>
          </a:p>
          <a:p>
            <a:pPr marL="137160" indent="0">
              <a:buNone/>
            </a:pPr>
            <a:r>
              <a:rPr lang="en-US" sz="1600" dirty="0" smtClean="0"/>
              <a:t>a) Prime Minister     c) President</a:t>
            </a:r>
          </a:p>
          <a:p>
            <a:pPr marL="137160" indent="0">
              <a:buNone/>
            </a:pPr>
            <a:r>
              <a:rPr lang="en-US" sz="1600" dirty="0" smtClean="0"/>
              <a:t>b) The Queen           d) The King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5.What represents the Welsh flag ?</a:t>
            </a:r>
          </a:p>
          <a:p>
            <a:pPr marL="137160" indent="0">
              <a:buNone/>
            </a:pPr>
            <a:r>
              <a:rPr lang="en-US" sz="1600" dirty="0" smtClean="0"/>
              <a:t>a) A white dragon     c) a red dragon</a:t>
            </a:r>
            <a:endParaRPr lang="en-US" sz="1600" dirty="0"/>
          </a:p>
          <a:p>
            <a:pPr marL="137160" indent="0">
              <a:buNone/>
            </a:pPr>
            <a:r>
              <a:rPr lang="en-US" sz="1600" dirty="0" smtClean="0"/>
              <a:t>b)A white lily             d) a red horse</a:t>
            </a:r>
            <a:endParaRPr lang="en-US" sz="1600" dirty="0"/>
          </a:p>
          <a:p>
            <a:pPr marL="137160" indent="0">
              <a:buNone/>
            </a:pP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1412776"/>
            <a:ext cx="4536504" cy="4857403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en-US" sz="1600" i="1" dirty="0" smtClean="0"/>
              <a:t>6.What is the national symbol of America ?</a:t>
            </a:r>
          </a:p>
          <a:p>
            <a:pPr marL="137160" indent="0">
              <a:buNone/>
            </a:pPr>
            <a:r>
              <a:rPr lang="en-US" sz="1600" dirty="0" smtClean="0"/>
              <a:t>a) The rose                  c) the </a:t>
            </a:r>
            <a:r>
              <a:rPr lang="en-US" sz="1600" dirty="0"/>
              <a:t>s</a:t>
            </a:r>
            <a:r>
              <a:rPr lang="en-US" sz="1600" dirty="0" smtClean="0"/>
              <a:t>hamrock</a:t>
            </a:r>
          </a:p>
          <a:p>
            <a:pPr marL="137160" indent="0">
              <a:buNone/>
            </a:pPr>
            <a:r>
              <a:rPr lang="en-US" sz="1600" dirty="0" smtClean="0"/>
              <a:t>b) The bald eagle       d) the thistle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7.Who was the first president of the USA ?</a:t>
            </a:r>
          </a:p>
          <a:p>
            <a:pPr marL="137160" indent="0">
              <a:buNone/>
            </a:pPr>
            <a:r>
              <a:rPr lang="en-US" sz="1600" dirty="0" smtClean="0"/>
              <a:t>a) Abraham Lincoln            c) George Washington</a:t>
            </a:r>
            <a:endParaRPr lang="en-US" sz="1600" dirty="0"/>
          </a:p>
          <a:p>
            <a:pPr marL="137160" indent="0">
              <a:buNone/>
            </a:pPr>
            <a:r>
              <a:rPr lang="en-US" sz="1600" dirty="0"/>
              <a:t>b</a:t>
            </a:r>
            <a:r>
              <a:rPr lang="en-US" sz="1600" dirty="0" smtClean="0"/>
              <a:t>)Franklin D. Roosevelt     d) John Kennedy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8.Where is the Statue of Liberty ?</a:t>
            </a:r>
          </a:p>
          <a:p>
            <a:pPr marL="137160" indent="0">
              <a:buNone/>
            </a:pPr>
            <a:r>
              <a:rPr lang="en-US" sz="1600" dirty="0" smtClean="0"/>
              <a:t>a) In New York   c) In Washington         </a:t>
            </a:r>
          </a:p>
          <a:p>
            <a:pPr marL="137160" indent="0">
              <a:buNone/>
            </a:pPr>
            <a:r>
              <a:rPr lang="en-US" sz="1600" dirty="0" smtClean="0"/>
              <a:t>b) In California   d) In Boston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9.What food is traditional at Thanksgiving Day ?</a:t>
            </a:r>
            <a:endParaRPr lang="en-US" sz="1600" i="1" dirty="0"/>
          </a:p>
          <a:p>
            <a:pPr marL="137160" indent="0">
              <a:buNone/>
            </a:pPr>
            <a:r>
              <a:rPr lang="en-US" sz="1600" dirty="0" smtClean="0"/>
              <a:t>a) An apple pie     c) a hamburger</a:t>
            </a:r>
          </a:p>
          <a:p>
            <a:pPr marL="137160" indent="0">
              <a:buNone/>
            </a:pPr>
            <a:r>
              <a:rPr lang="en-US" sz="1600" dirty="0" smtClean="0"/>
              <a:t>b) A rabbit             d) a turkey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10.What is the biggest state in the USA</a:t>
            </a:r>
            <a:r>
              <a:rPr lang="en-US" sz="1600" i="1" dirty="0"/>
              <a:t> </a:t>
            </a:r>
            <a:r>
              <a:rPr lang="en-US" sz="1600" i="1" dirty="0" smtClean="0"/>
              <a:t>?</a:t>
            </a:r>
          </a:p>
          <a:p>
            <a:pPr marL="137160" indent="0">
              <a:buNone/>
            </a:pPr>
            <a:r>
              <a:rPr lang="en-US" sz="1600" dirty="0" smtClean="0"/>
              <a:t>a) New Jersey      c) California</a:t>
            </a:r>
          </a:p>
          <a:p>
            <a:pPr marL="137160" indent="0">
              <a:buNone/>
            </a:pPr>
            <a:r>
              <a:rPr lang="en-US" sz="1600" dirty="0" smtClean="0"/>
              <a:t>b) Alaska             d) Florida</a:t>
            </a:r>
          </a:p>
        </p:txBody>
      </p:sp>
    </p:spTree>
    <p:extLst>
      <p:ext uri="{BB962C8B-B14F-4D97-AF65-F5344CB8AC3E}">
        <p14:creationId xmlns="" xmlns:p14="http://schemas.microsoft.com/office/powerpoint/2010/main" val="349754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2 team questions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5001419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en-US" sz="1600" i="1" dirty="0" smtClean="0"/>
              <a:t>1.What is the symbol of England ?</a:t>
            </a:r>
          </a:p>
          <a:p>
            <a:pPr marL="137160" indent="0">
              <a:buNone/>
            </a:pPr>
            <a:r>
              <a:rPr lang="en-US" sz="1600" dirty="0" smtClean="0"/>
              <a:t>a) A thistle   c) A shamrock</a:t>
            </a:r>
          </a:p>
          <a:p>
            <a:pPr marL="137160" indent="0">
              <a:buNone/>
            </a:pPr>
            <a:r>
              <a:rPr lang="en-US" sz="1600" dirty="0" smtClean="0"/>
              <a:t>b) A rose      d) A daffodil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2.Where is Shakespeare's birthplace</a:t>
            </a:r>
            <a:r>
              <a:rPr lang="en-US" sz="1600" i="1" dirty="0"/>
              <a:t> </a:t>
            </a:r>
            <a:r>
              <a:rPr lang="en-US" sz="1600" i="1" dirty="0" smtClean="0"/>
              <a:t>?</a:t>
            </a:r>
          </a:p>
          <a:p>
            <a:pPr marL="137160" indent="0">
              <a:buNone/>
            </a:pPr>
            <a:r>
              <a:rPr lang="en-US" sz="1600" dirty="0" smtClean="0"/>
              <a:t>a) In London                       c) In Glasgow</a:t>
            </a:r>
          </a:p>
          <a:p>
            <a:pPr marL="137160" indent="0">
              <a:buNone/>
            </a:pPr>
            <a:r>
              <a:rPr lang="en-US" sz="1600" dirty="0" smtClean="0"/>
              <a:t>b) In Stratford-on-Avon    d) In Cardiff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3.Who is the patron saint of England ?</a:t>
            </a:r>
          </a:p>
          <a:p>
            <a:pPr marL="137160" indent="0">
              <a:buNone/>
            </a:pPr>
            <a:r>
              <a:rPr lang="en-US" sz="1600" i="1" dirty="0" smtClean="0"/>
              <a:t>a) St. David         c) St. Patrick</a:t>
            </a:r>
          </a:p>
          <a:p>
            <a:pPr marL="137160" indent="0">
              <a:buNone/>
            </a:pPr>
            <a:r>
              <a:rPr lang="en-US" sz="1600" i="1" dirty="0" smtClean="0"/>
              <a:t>b) St. Andrew     d) St. George</a:t>
            </a:r>
          </a:p>
          <a:p>
            <a:pPr marL="137160" indent="0">
              <a:buNone/>
            </a:pPr>
            <a:endParaRPr lang="en-US" sz="1600" i="1" dirty="0" smtClean="0"/>
          </a:p>
          <a:p>
            <a:pPr marL="137160" indent="0">
              <a:buNone/>
            </a:pPr>
            <a:r>
              <a:rPr lang="en-US" sz="1600" i="1" dirty="0" smtClean="0"/>
              <a:t>4.What </a:t>
            </a:r>
            <a:r>
              <a:rPr lang="en-US" sz="1600" i="1" dirty="0" err="1" smtClean="0"/>
              <a:t>colour</a:t>
            </a:r>
            <a:r>
              <a:rPr lang="en-US" sz="1600" i="1" dirty="0" smtClean="0"/>
              <a:t> are London's cabs</a:t>
            </a:r>
            <a:r>
              <a:rPr lang="en-US" sz="1600" i="1" dirty="0"/>
              <a:t> </a:t>
            </a:r>
            <a:r>
              <a:rPr lang="en-US" sz="1600" i="1" dirty="0" smtClean="0"/>
              <a:t>?</a:t>
            </a:r>
          </a:p>
          <a:p>
            <a:pPr marL="137160" indent="0">
              <a:buNone/>
            </a:pPr>
            <a:r>
              <a:rPr lang="en-US" sz="1600" dirty="0" smtClean="0"/>
              <a:t>a) blue       c) red</a:t>
            </a:r>
            <a:endParaRPr lang="ru-RU" sz="1600" dirty="0"/>
          </a:p>
          <a:p>
            <a:pPr marL="137160" indent="0">
              <a:buNone/>
            </a:pPr>
            <a:r>
              <a:rPr lang="en-US" sz="1600" dirty="0" smtClean="0"/>
              <a:t>B</a:t>
            </a:r>
            <a:r>
              <a:rPr lang="en-US" sz="1600" dirty="0"/>
              <a:t>) white   </a:t>
            </a:r>
            <a:r>
              <a:rPr lang="en-US" sz="1600" dirty="0" smtClean="0"/>
              <a:t> d</a:t>
            </a:r>
            <a:r>
              <a:rPr lang="en-US" sz="1600" dirty="0"/>
              <a:t>) </a:t>
            </a:r>
            <a:r>
              <a:rPr lang="en-US" sz="1600" dirty="0" smtClean="0"/>
              <a:t>black</a:t>
            </a:r>
          </a:p>
          <a:p>
            <a:pPr marL="137160" indent="0">
              <a:buNone/>
            </a:pPr>
            <a:endParaRPr lang="en-US" sz="1600" i="1" dirty="0"/>
          </a:p>
          <a:p>
            <a:pPr marL="137160" indent="0">
              <a:buNone/>
            </a:pPr>
            <a:r>
              <a:rPr lang="en-US" sz="1600" i="1" dirty="0" smtClean="0"/>
              <a:t>5.What </a:t>
            </a:r>
            <a:r>
              <a:rPr lang="en-US" sz="1600" i="1" dirty="0"/>
              <a:t>is the most famous monument of pre-Celtic </a:t>
            </a:r>
            <a:r>
              <a:rPr lang="en-US" sz="1600" i="1" dirty="0" smtClean="0"/>
              <a:t>civilization </a:t>
            </a:r>
            <a:r>
              <a:rPr lang="en-US" sz="1600" i="1" dirty="0"/>
              <a:t>in England ?</a:t>
            </a:r>
          </a:p>
          <a:p>
            <a:pPr marL="137160" indent="0">
              <a:buNone/>
            </a:pPr>
            <a:r>
              <a:rPr lang="en-US" sz="1600" dirty="0"/>
              <a:t>a)Stonehenge     c)Westminster Abbey</a:t>
            </a:r>
          </a:p>
          <a:p>
            <a:pPr marL="137160" indent="0">
              <a:buNone/>
            </a:pPr>
            <a:r>
              <a:rPr lang="en-US" sz="1600" dirty="0"/>
              <a:t>b)The </a:t>
            </a:r>
            <a:r>
              <a:rPr lang="en-US" sz="1600" dirty="0" smtClean="0"/>
              <a:t>town        d)St</a:t>
            </a:r>
            <a:r>
              <a:rPr lang="en-US" sz="1600" dirty="0"/>
              <a:t>. Paul's </a:t>
            </a:r>
            <a:r>
              <a:rPr lang="en-US" sz="1600" dirty="0" smtClean="0"/>
              <a:t>Cathedral</a:t>
            </a:r>
            <a:endParaRPr lang="en-US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268760"/>
            <a:ext cx="4038600" cy="5001419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en-US" sz="1600" i="1" dirty="0" smtClean="0"/>
              <a:t>6.The American flag has …</a:t>
            </a:r>
          </a:p>
          <a:p>
            <a:pPr marL="137160" indent="0">
              <a:buNone/>
            </a:pPr>
            <a:r>
              <a:rPr lang="en-US" sz="1600" dirty="0" smtClean="0"/>
              <a:t>a)13 stripes     c)60 stripes</a:t>
            </a:r>
          </a:p>
          <a:p>
            <a:pPr marL="137160" indent="0">
              <a:buNone/>
            </a:pPr>
            <a:r>
              <a:rPr lang="en-US" sz="1600" dirty="0" smtClean="0"/>
              <a:t>b)30 stripes     d)10 stripes  </a:t>
            </a:r>
          </a:p>
          <a:p>
            <a:pPr marL="137160" indent="0">
              <a:buNone/>
            </a:pPr>
            <a:endParaRPr lang="en-US" sz="1600" i="1" dirty="0" smtClean="0"/>
          </a:p>
          <a:p>
            <a:pPr marL="137160" indent="0">
              <a:buNone/>
            </a:pPr>
            <a:r>
              <a:rPr lang="en-US" sz="1600" i="1" dirty="0" smtClean="0"/>
              <a:t>7.Who was the first man on the moon ?</a:t>
            </a:r>
          </a:p>
          <a:p>
            <a:pPr marL="137160" indent="0">
              <a:buNone/>
            </a:pPr>
            <a:r>
              <a:rPr lang="en-US" sz="1600" i="1" dirty="0" smtClean="0"/>
              <a:t>a</a:t>
            </a:r>
            <a:r>
              <a:rPr lang="en-US" sz="1600" dirty="0" smtClean="0"/>
              <a:t>) Yuri Gagarin        c) Peter Kennedy</a:t>
            </a:r>
          </a:p>
          <a:p>
            <a:pPr marL="137160" indent="0">
              <a:buNone/>
            </a:pPr>
            <a:r>
              <a:rPr lang="en-US" sz="1600" dirty="0" smtClean="0"/>
              <a:t>b) Neil Armstrong   d) George Washington</a:t>
            </a:r>
          </a:p>
          <a:p>
            <a:pPr marL="137160" indent="0">
              <a:buNone/>
            </a:pPr>
            <a:endParaRPr lang="en-US" sz="1600" i="1" dirty="0" smtClean="0"/>
          </a:p>
          <a:p>
            <a:pPr marL="137160" indent="0">
              <a:buNone/>
            </a:pPr>
            <a:r>
              <a:rPr lang="en-US" sz="1600" i="1" dirty="0" smtClean="0"/>
              <a:t>8.Who invented the modern </a:t>
            </a:r>
            <a:r>
              <a:rPr lang="en-US" sz="1600" i="1" dirty="0"/>
              <a:t>detective story </a:t>
            </a:r>
            <a:r>
              <a:rPr lang="en-US" sz="1600" i="1" dirty="0" smtClean="0"/>
              <a:t>?</a:t>
            </a:r>
          </a:p>
          <a:p>
            <a:pPr marL="137160" indent="0">
              <a:buNone/>
            </a:pPr>
            <a:r>
              <a:rPr lang="en-US" sz="1600" dirty="0" smtClean="0"/>
              <a:t>a)Edgar A. Poe        c)Mark Twain</a:t>
            </a:r>
          </a:p>
          <a:p>
            <a:pPr marL="137160" indent="0">
              <a:buNone/>
            </a:pPr>
            <a:r>
              <a:rPr lang="en-US" sz="1600" dirty="0" smtClean="0"/>
              <a:t>b)Agatha Christie   d)Arthur Conan Doyle</a:t>
            </a:r>
          </a:p>
          <a:p>
            <a:pPr marL="137160" indent="0">
              <a:buNone/>
            </a:pPr>
            <a:endParaRPr lang="en-US" sz="1600" dirty="0" smtClean="0"/>
          </a:p>
          <a:p>
            <a:pPr marL="137160" indent="0">
              <a:buNone/>
            </a:pPr>
            <a:r>
              <a:rPr lang="en-US" sz="1600" i="1" dirty="0" smtClean="0"/>
              <a:t>9.In the autumn of 1620 many of the English people left England on the board of the ship called…</a:t>
            </a:r>
          </a:p>
          <a:p>
            <a:pPr marL="137160" indent="0">
              <a:buNone/>
            </a:pPr>
            <a:r>
              <a:rPr lang="en-US" sz="1600" dirty="0" smtClean="0"/>
              <a:t>a)Mayflower      c)Water lily</a:t>
            </a:r>
            <a:endParaRPr lang="en-US" sz="1600" dirty="0"/>
          </a:p>
          <a:p>
            <a:pPr marL="137160" indent="0">
              <a:buNone/>
            </a:pPr>
            <a:r>
              <a:rPr lang="en-US" sz="1600" dirty="0" smtClean="0"/>
              <a:t>b)Titanic             d)King James I</a:t>
            </a:r>
          </a:p>
          <a:p>
            <a:pPr marL="137160" indent="0">
              <a:buNone/>
            </a:pPr>
            <a:endParaRPr lang="en-US" sz="1600" i="1" dirty="0"/>
          </a:p>
          <a:p>
            <a:pPr marL="137160" indent="0">
              <a:buNone/>
            </a:pPr>
            <a:r>
              <a:rPr lang="en-US" sz="1600" i="1" dirty="0" smtClean="0"/>
              <a:t>10.The heart of New York is …</a:t>
            </a:r>
          </a:p>
          <a:p>
            <a:pPr marL="137160" indent="0">
              <a:buNone/>
            </a:pPr>
            <a:r>
              <a:rPr lang="en-US" sz="1600" dirty="0" smtClean="0"/>
              <a:t>a)Manhattan    c)Brooklyn</a:t>
            </a:r>
            <a:endParaRPr lang="ru-RU" sz="1600" dirty="0"/>
          </a:p>
          <a:p>
            <a:pPr marL="137160" indent="0">
              <a:buNone/>
            </a:pPr>
            <a:r>
              <a:rPr lang="en-US" sz="1600" dirty="0" smtClean="0"/>
              <a:t>b)Queens          d)The Bronx</a:t>
            </a:r>
            <a:endParaRPr lang="ru-RU" sz="1700" dirty="0"/>
          </a:p>
        </p:txBody>
      </p:sp>
    </p:spTree>
    <p:extLst>
      <p:ext uri="{BB962C8B-B14F-4D97-AF65-F5344CB8AC3E}">
        <p14:creationId xmlns="" xmlns:p14="http://schemas.microsoft.com/office/powerpoint/2010/main" val="35544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III round</a:t>
            </a:r>
            <a:br>
              <a:rPr lang="en-US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700" dirty="0" smtClean="0"/>
              <a:t>Divide the writers into 2 groups : </a:t>
            </a:r>
            <a:br>
              <a:rPr lang="en-US" sz="2700" dirty="0" smtClean="0"/>
            </a:br>
            <a:r>
              <a:rPr lang="en-US" sz="2700" dirty="0" smtClean="0"/>
              <a:t>British writers / American writers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420888"/>
            <a:ext cx="4038600" cy="3705275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endParaRPr lang="en-US" sz="2000" dirty="0" smtClean="0"/>
          </a:p>
          <a:p>
            <a:pPr marL="137160" indent="0">
              <a:buNone/>
            </a:pPr>
            <a:r>
              <a:rPr lang="en-US" sz="2000" dirty="0" smtClean="0"/>
              <a:t>1.James Fennimore Cooper</a:t>
            </a:r>
          </a:p>
          <a:p>
            <a:pPr marL="137160" indent="0">
              <a:buNone/>
            </a:pPr>
            <a:r>
              <a:rPr lang="en-US" sz="2000" dirty="0" smtClean="0"/>
              <a:t>2.Jack London</a:t>
            </a:r>
          </a:p>
          <a:p>
            <a:pPr marL="137160" indent="0">
              <a:buNone/>
            </a:pPr>
            <a:r>
              <a:rPr lang="en-US" sz="2000" dirty="0" smtClean="0"/>
              <a:t>3.Mark Twain</a:t>
            </a:r>
          </a:p>
          <a:p>
            <a:pPr marL="137160" indent="0">
              <a:buNone/>
            </a:pPr>
            <a:r>
              <a:rPr lang="en-US" sz="2000" dirty="0" smtClean="0"/>
              <a:t>4.Charles Dickens</a:t>
            </a:r>
          </a:p>
          <a:p>
            <a:pPr marL="137160" indent="0">
              <a:buNone/>
            </a:pPr>
            <a:r>
              <a:rPr lang="en-US" sz="2000" dirty="0" smtClean="0"/>
              <a:t>5.Daniel Defoe</a:t>
            </a: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708920"/>
            <a:ext cx="4038600" cy="3417243"/>
          </a:xfrm>
        </p:spPr>
        <p:txBody>
          <a:bodyPr/>
          <a:lstStyle/>
          <a:p>
            <a:pPr marL="137160" indent="0">
              <a:buNone/>
            </a:pPr>
            <a:r>
              <a:rPr lang="en-US" sz="2000" dirty="0" smtClean="0"/>
              <a:t>6.Walt Whitman</a:t>
            </a:r>
          </a:p>
          <a:p>
            <a:pPr marL="137160" indent="0">
              <a:buNone/>
            </a:pPr>
            <a:r>
              <a:rPr lang="en-US" sz="2000" dirty="0" smtClean="0"/>
              <a:t>7.Ernest Hemingway</a:t>
            </a:r>
          </a:p>
          <a:p>
            <a:pPr marL="137160" indent="0">
              <a:buNone/>
            </a:pPr>
            <a:r>
              <a:rPr lang="en-US" sz="2000" dirty="0" smtClean="0"/>
              <a:t>8.Agatha Christie</a:t>
            </a:r>
          </a:p>
          <a:p>
            <a:pPr marL="137160" indent="0">
              <a:buNone/>
            </a:pPr>
            <a:r>
              <a:rPr lang="en-US" sz="2000" dirty="0" smtClean="0"/>
              <a:t>9.Jonathn Swift</a:t>
            </a:r>
          </a:p>
          <a:p>
            <a:pPr marL="137160" indent="0">
              <a:buNone/>
            </a:pPr>
            <a:r>
              <a:rPr lang="en-US" sz="2000" dirty="0" smtClean="0"/>
              <a:t>10.Rudyard Kipling</a:t>
            </a:r>
            <a:endParaRPr lang="en-US" sz="2000" dirty="0"/>
          </a:p>
        </p:txBody>
      </p:sp>
      <p:pic>
        <p:nvPicPr>
          <p:cNvPr id="4098" name="Picture 2" descr="C:\Documents and Settings\Администратор\Мои документы\Мои рисунки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888735"/>
            <a:ext cx="2783631" cy="17503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8407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IV round</a:t>
            </a:r>
            <a:br>
              <a:rPr lang="en-US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700" dirty="0" smtClean="0"/>
              <a:t>Match words from American English to their British equivalents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564904"/>
            <a:ext cx="4038600" cy="35612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/>
              <a:t>British English </a:t>
            </a:r>
          </a:p>
          <a:p>
            <a:pPr>
              <a:buFontTx/>
              <a:buChar char="-"/>
            </a:pPr>
            <a:r>
              <a:rPr lang="en-US" sz="2400" i="1" dirty="0"/>
              <a:t>b</a:t>
            </a:r>
            <a:r>
              <a:rPr lang="en-US" sz="2400" i="1" dirty="0" smtClean="0"/>
              <a:t>anknote</a:t>
            </a:r>
          </a:p>
          <a:p>
            <a:pPr>
              <a:buFontTx/>
              <a:buChar char="-"/>
            </a:pPr>
            <a:r>
              <a:rPr lang="en-US" sz="2400" i="1" dirty="0"/>
              <a:t>t</a:t>
            </a:r>
            <a:r>
              <a:rPr lang="en-US" sz="2400" i="1" dirty="0" smtClean="0"/>
              <a:t>rousers</a:t>
            </a:r>
          </a:p>
          <a:p>
            <a:pPr>
              <a:buFontTx/>
              <a:buChar char="-"/>
            </a:pPr>
            <a:r>
              <a:rPr lang="en-US" sz="2400" i="1" dirty="0"/>
              <a:t>c</a:t>
            </a:r>
            <a:r>
              <a:rPr lang="en-US" sz="2400" i="1" dirty="0" smtClean="0"/>
              <a:t>ar park</a:t>
            </a:r>
          </a:p>
          <a:p>
            <a:pPr>
              <a:buFontTx/>
              <a:buChar char="-"/>
            </a:pPr>
            <a:r>
              <a:rPr lang="en-US" sz="2400" i="1" dirty="0" smtClean="0"/>
              <a:t>chemist's</a:t>
            </a:r>
          </a:p>
          <a:p>
            <a:pPr>
              <a:buFontTx/>
              <a:buChar char="-"/>
            </a:pPr>
            <a:r>
              <a:rPr lang="en-US" sz="2400" i="1" dirty="0"/>
              <a:t>u</a:t>
            </a:r>
            <a:r>
              <a:rPr lang="en-US" sz="2400" i="1" dirty="0" smtClean="0"/>
              <a:t>nderground</a:t>
            </a:r>
          </a:p>
          <a:p>
            <a:pPr>
              <a:buFontTx/>
              <a:buChar char="-"/>
            </a:pPr>
            <a:r>
              <a:rPr lang="en-US" sz="2400" i="1" dirty="0" smtClean="0"/>
              <a:t>petrol</a:t>
            </a:r>
            <a:endParaRPr lang="ru-RU" sz="2400" i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564904"/>
            <a:ext cx="4038600" cy="356125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/>
              <a:t>American English</a:t>
            </a:r>
            <a:endParaRPr lang="en-US" sz="2400" b="1" dirty="0" smtClean="0"/>
          </a:p>
          <a:p>
            <a:pPr>
              <a:buFontTx/>
              <a:buChar char="-"/>
            </a:pPr>
            <a:r>
              <a:rPr lang="en-US" sz="2400" i="1" dirty="0" smtClean="0"/>
              <a:t>drugstore</a:t>
            </a:r>
          </a:p>
          <a:p>
            <a:pPr>
              <a:buFontTx/>
              <a:buChar char="-"/>
            </a:pPr>
            <a:r>
              <a:rPr lang="en-US" sz="2400" i="1" dirty="0" smtClean="0"/>
              <a:t>pants</a:t>
            </a:r>
          </a:p>
          <a:p>
            <a:pPr>
              <a:buFontTx/>
              <a:buChar char="-"/>
            </a:pPr>
            <a:r>
              <a:rPr lang="en-US" sz="2400" i="1" dirty="0" smtClean="0"/>
              <a:t>subway</a:t>
            </a:r>
          </a:p>
          <a:p>
            <a:pPr>
              <a:buFontTx/>
              <a:buChar char="-"/>
            </a:pPr>
            <a:r>
              <a:rPr lang="en-US" sz="2400" i="1" dirty="0"/>
              <a:t>g</a:t>
            </a:r>
            <a:r>
              <a:rPr lang="en-US" sz="2400" i="1" dirty="0" smtClean="0"/>
              <a:t>as</a:t>
            </a:r>
          </a:p>
          <a:p>
            <a:pPr>
              <a:buFontTx/>
              <a:buChar char="-"/>
            </a:pPr>
            <a:r>
              <a:rPr lang="en-US" sz="2400" i="1" dirty="0"/>
              <a:t>parking lot</a:t>
            </a:r>
            <a:endParaRPr lang="en-US" sz="2400" i="1" dirty="0" smtClean="0"/>
          </a:p>
          <a:p>
            <a:pPr>
              <a:buFontTx/>
              <a:buChar char="-"/>
            </a:pPr>
            <a:r>
              <a:rPr lang="en-US" sz="2000" i="1" dirty="0"/>
              <a:t>bill</a:t>
            </a:r>
          </a:p>
          <a:p>
            <a:pPr>
              <a:buFontTx/>
              <a:buChar char="-"/>
            </a:pPr>
            <a:endParaRPr lang="ru-RU" i="1" dirty="0"/>
          </a:p>
        </p:txBody>
      </p:sp>
    </p:spTree>
    <p:extLst>
      <p:ext uri="{BB962C8B-B14F-4D97-AF65-F5344CB8AC3E}">
        <p14:creationId xmlns="" xmlns:p14="http://schemas.microsoft.com/office/powerpoint/2010/main" val="89413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Categories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3140968"/>
            <a:ext cx="4038600" cy="2985195"/>
          </a:xfrm>
        </p:spPr>
        <p:txBody>
          <a:bodyPr/>
          <a:lstStyle/>
          <a:p>
            <a:r>
              <a:rPr lang="en-US" dirty="0" smtClean="0"/>
              <a:t>Holidays and traditions</a:t>
            </a:r>
          </a:p>
          <a:p>
            <a:pPr marL="137160" indent="0">
              <a:buNone/>
            </a:pPr>
            <a:endParaRPr lang="en-US" dirty="0" smtClean="0"/>
          </a:p>
          <a:p>
            <a:r>
              <a:rPr lang="en-US" dirty="0" smtClean="0"/>
              <a:t>The United Kingdom of Great Britain and Northern Ireland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60032" y="1340768"/>
            <a:ext cx="4038600" cy="4065315"/>
          </a:xfrm>
        </p:spPr>
        <p:txBody>
          <a:bodyPr/>
          <a:lstStyle/>
          <a:p>
            <a:r>
              <a:rPr lang="en-US" dirty="0" smtClean="0"/>
              <a:t>Writers </a:t>
            </a:r>
            <a:r>
              <a:rPr lang="en-US" dirty="0"/>
              <a:t>and </a:t>
            </a:r>
            <a:r>
              <a:rPr lang="en-US" dirty="0" smtClean="0"/>
              <a:t>poets</a:t>
            </a:r>
          </a:p>
          <a:p>
            <a:pPr marL="137160" indent="0">
              <a:buNone/>
            </a:pPr>
            <a:endParaRPr lang="ru-RU" dirty="0"/>
          </a:p>
          <a:p>
            <a:r>
              <a:rPr lang="en-US" dirty="0" smtClean="0"/>
              <a:t>London</a:t>
            </a:r>
          </a:p>
          <a:p>
            <a:pPr marL="137160" indent="0">
              <a:buNone/>
            </a:pPr>
            <a:endParaRPr lang="en-US" dirty="0" smtClean="0"/>
          </a:p>
          <a:p>
            <a:r>
              <a:rPr lang="en-US" dirty="0" smtClean="0"/>
              <a:t>Pictures</a:t>
            </a:r>
            <a:endParaRPr lang="en-US" dirty="0"/>
          </a:p>
        </p:txBody>
      </p:sp>
      <p:pic>
        <p:nvPicPr>
          <p:cNvPr id="5123" name="Picture 3" descr="C:\Documents and Settings\Администратор\Мои документы\Мои рисунки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2295128" cy="2295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3159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Holidays and traditions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038600" cy="4353347"/>
          </a:xfrm>
        </p:spPr>
        <p:txBody>
          <a:bodyPr>
            <a:normAutofit/>
          </a:bodyPr>
          <a:lstStyle/>
          <a:p>
            <a:r>
              <a:rPr lang="en-US" sz="1800" dirty="0" smtClean="0"/>
              <a:t>The day when sweethearts say beautiful and pleasant words to each other.</a:t>
            </a:r>
          </a:p>
          <a:p>
            <a:r>
              <a:rPr lang="en-US" sz="1800" dirty="0" smtClean="0"/>
              <a:t>Where is the biggest Christmas Tree situated in London every year?</a:t>
            </a:r>
          </a:p>
          <a:p>
            <a:r>
              <a:rPr lang="en-US" sz="1800" dirty="0" smtClean="0"/>
              <a:t>This winter holiday is a </a:t>
            </a:r>
            <a:r>
              <a:rPr lang="en-US" sz="1800" dirty="0" err="1" smtClean="0"/>
              <a:t>favourite</a:t>
            </a:r>
            <a:r>
              <a:rPr lang="en-US" sz="1800" dirty="0" smtClean="0"/>
              <a:t> holiday for Ukrainian people, but it is not so popular in England.</a:t>
            </a:r>
          </a:p>
          <a:p>
            <a:r>
              <a:rPr lang="en-US" sz="1800" dirty="0" smtClean="0"/>
              <a:t>Where does Santa Claus put the presents to the children in Great Britain?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>
            <a:normAutofit/>
          </a:bodyPr>
          <a:lstStyle/>
          <a:p>
            <a:r>
              <a:rPr lang="en-US" sz="1800" dirty="0"/>
              <a:t>When is Christmas celebrated in Great Britain</a:t>
            </a:r>
            <a:r>
              <a:rPr lang="en-US" sz="1800" dirty="0" smtClean="0"/>
              <a:t>?</a:t>
            </a:r>
          </a:p>
          <a:p>
            <a:r>
              <a:rPr lang="en-US" sz="1800" dirty="0"/>
              <a:t>O</a:t>
            </a:r>
            <a:r>
              <a:rPr lang="en-US" sz="1800" dirty="0" smtClean="0"/>
              <a:t>n this holiday ghosts and witches come out.</a:t>
            </a:r>
          </a:p>
          <a:p>
            <a:r>
              <a:rPr lang="en-US" sz="1800" dirty="0" smtClean="0"/>
              <a:t>Who is the patron of all sweethearts?</a:t>
            </a:r>
          </a:p>
          <a:p>
            <a:r>
              <a:rPr lang="en-US" sz="1800" dirty="0" smtClean="0"/>
              <a:t>When was the independence of the USA declared?</a:t>
            </a: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98951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012974"/>
          </a:xfrm>
        </p:spPr>
        <p:txBody>
          <a:bodyPr>
            <a:noAutofit/>
          </a:bodyPr>
          <a:lstStyle/>
          <a:p>
            <a:r>
              <a:rPr lang="en-US" sz="3200" dirty="0"/>
              <a:t>The United Kingdom of Great Britain and Northern Ireland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038600" cy="413732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What two large islands form a group of the British Isles?</a:t>
            </a:r>
          </a:p>
          <a:p>
            <a:pPr marL="137160" indent="0">
              <a:buNone/>
            </a:pPr>
            <a:endParaRPr lang="en-US" sz="2000" dirty="0" smtClean="0"/>
          </a:p>
          <a:p>
            <a:r>
              <a:rPr lang="en-US" sz="2000" dirty="0" smtClean="0"/>
              <a:t>What does Great Britain consist of?</a:t>
            </a:r>
          </a:p>
          <a:p>
            <a:pPr marL="137160" indent="0">
              <a:buNone/>
            </a:pPr>
            <a:endParaRPr lang="en-US" sz="2000" dirty="0" smtClean="0"/>
          </a:p>
          <a:p>
            <a:r>
              <a:rPr lang="en-US" sz="2000" dirty="0" smtClean="0"/>
              <a:t>What is a favorite topic of conversation in the United Kingdom?</a:t>
            </a:r>
          </a:p>
          <a:p>
            <a:pPr marL="137160" indent="0">
              <a:buNone/>
            </a:pPr>
            <a:endParaRPr lang="en-US" sz="2000" dirty="0" smtClean="0"/>
          </a:p>
          <a:p>
            <a:r>
              <a:rPr lang="en-US" sz="2000" dirty="0" smtClean="0"/>
              <a:t>Who is the head of the state?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772816"/>
            <a:ext cx="4038600" cy="4065315"/>
          </a:xfrm>
        </p:spPr>
        <p:txBody>
          <a:bodyPr>
            <a:normAutofit/>
          </a:bodyPr>
          <a:lstStyle/>
          <a:p>
            <a:r>
              <a:rPr lang="en-US" sz="2000" dirty="0"/>
              <a:t>What is the longest river there</a:t>
            </a:r>
            <a:r>
              <a:rPr lang="en-US" sz="2000" dirty="0" smtClean="0"/>
              <a:t>?</a:t>
            </a:r>
          </a:p>
          <a:p>
            <a:pPr marL="137160" indent="0">
              <a:buNone/>
            </a:pPr>
            <a:endParaRPr lang="en-US" sz="2000" dirty="0"/>
          </a:p>
          <a:p>
            <a:r>
              <a:rPr lang="en-US" sz="2000" dirty="0"/>
              <a:t>Who is the </a:t>
            </a:r>
            <a:r>
              <a:rPr lang="en-US" sz="2000" dirty="0" smtClean="0"/>
              <a:t>head of </a:t>
            </a:r>
            <a:r>
              <a:rPr lang="en-US" sz="2000" dirty="0"/>
              <a:t>the government</a:t>
            </a:r>
            <a:r>
              <a:rPr lang="en-US" sz="2000" dirty="0" smtClean="0"/>
              <a:t>?</a:t>
            </a:r>
          </a:p>
          <a:p>
            <a:pPr marL="137160" indent="0">
              <a:buNone/>
            </a:pPr>
            <a:endParaRPr lang="en-US" sz="2000" dirty="0"/>
          </a:p>
          <a:p>
            <a:r>
              <a:rPr lang="en-US" sz="2000" dirty="0"/>
              <a:t>What is the highest peak</a:t>
            </a:r>
            <a:r>
              <a:rPr lang="en-US" sz="2000" dirty="0" smtClean="0"/>
              <a:t>?</a:t>
            </a:r>
          </a:p>
          <a:p>
            <a:pPr marL="137160" indent="0">
              <a:buNone/>
            </a:pPr>
            <a:endParaRPr lang="en-US" sz="2000" dirty="0"/>
          </a:p>
          <a:p>
            <a:r>
              <a:rPr lang="en-US" sz="2000" dirty="0"/>
              <a:t>The university towns are…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64866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Writers and poets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An English writer who was born in India, in 1865?</a:t>
            </a:r>
          </a:p>
          <a:p>
            <a:r>
              <a:rPr lang="en-US" sz="1800" dirty="0" smtClean="0"/>
              <a:t>The name of the theatre which was founded by Shakespeare?</a:t>
            </a:r>
          </a:p>
          <a:p>
            <a:r>
              <a:rPr lang="en-US" sz="1800" dirty="0" smtClean="0"/>
              <a:t>Who wrote “Martin Eden”?</a:t>
            </a:r>
          </a:p>
          <a:p>
            <a:r>
              <a:rPr lang="en-US" sz="1800" dirty="0" smtClean="0"/>
              <a:t>One of the most famous writers who wrote detective stories?</a:t>
            </a:r>
          </a:p>
          <a:p>
            <a:pPr marL="137160" indent="0">
              <a:buNone/>
            </a:pPr>
            <a:endParaRPr lang="en-US" sz="1800" dirty="0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A famous English writer who described in her novel the girl's school in which she and her sisters lived?</a:t>
            </a:r>
          </a:p>
          <a:p>
            <a:r>
              <a:rPr lang="en-US" sz="1800" dirty="0" smtClean="0"/>
              <a:t>The author of “Robinson Crusoe”?</a:t>
            </a:r>
          </a:p>
          <a:p>
            <a:r>
              <a:rPr lang="en-US" sz="1800" dirty="0" smtClean="0"/>
              <a:t>The poem “Six Serving Men” was written by…</a:t>
            </a:r>
          </a:p>
          <a:p>
            <a:r>
              <a:rPr lang="en-US" sz="1800" dirty="0" smtClean="0"/>
              <a:t>A novel for children about a little boy from a small American town and his friends by Mark Twain?</a:t>
            </a: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404733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London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How many parts does London consist of?</a:t>
            </a:r>
          </a:p>
          <a:p>
            <a:r>
              <a:rPr lang="en-US" sz="1800" dirty="0" smtClean="0"/>
              <a:t>What river does London stand on?</a:t>
            </a:r>
          </a:p>
          <a:p>
            <a:r>
              <a:rPr lang="en-US" sz="1800" dirty="0" smtClean="0"/>
              <a:t>What is the richest part of London?</a:t>
            </a:r>
          </a:p>
          <a:p>
            <a:r>
              <a:rPr lang="en-US" sz="1800" dirty="0" smtClean="0"/>
              <a:t>What is the population of London?</a:t>
            </a:r>
          </a:p>
          <a:p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1800" dirty="0"/>
              <a:t>What part is the “hands” of London</a:t>
            </a:r>
            <a:r>
              <a:rPr lang="en-US" sz="1800" dirty="0" smtClean="0"/>
              <a:t>?</a:t>
            </a:r>
          </a:p>
          <a:p>
            <a:r>
              <a:rPr lang="en-US" sz="1800" dirty="0" smtClean="0"/>
              <a:t>How is the underground railway in London called?</a:t>
            </a:r>
          </a:p>
          <a:p>
            <a:r>
              <a:rPr lang="en-US" sz="1800" dirty="0" smtClean="0"/>
              <a:t>What kind of transport does London not have nowadays?</a:t>
            </a:r>
          </a:p>
          <a:p>
            <a:r>
              <a:rPr lang="en-US" sz="1800" dirty="0" smtClean="0"/>
              <a:t>What is the residence of the British sovereign?</a:t>
            </a:r>
            <a:endParaRPr lang="en-US" sz="18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5955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Pictures</a:t>
            </a:r>
            <a:br>
              <a:rPr lang="en-US" sz="3200" dirty="0"/>
            </a:br>
            <a:endParaRPr lang="ru-RU" sz="3200" dirty="0"/>
          </a:p>
        </p:txBody>
      </p:sp>
      <p:pic>
        <p:nvPicPr>
          <p:cNvPr id="1026" name="Picture 2" descr="C:\Documents and Settings\Администратор\Мои документы\Мои рисунк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49669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Администратор\Мои документы\Мои рисунки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81987"/>
            <a:ext cx="2088232" cy="15624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Администратор\Мои документы\Мои рисунки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81987"/>
            <a:ext cx="2228726" cy="1501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Администратор\Мои документы\Мои рисунки\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48" y="360562"/>
            <a:ext cx="2153787" cy="21537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Администратор\Мои документы\Мои рисунки\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638" y="1123508"/>
            <a:ext cx="2074862" cy="27816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Администратор\Мои документы\Мои рисунки\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2001317" cy="1486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Администратор\Мои документы\Мои рисунки\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233" y="4328376"/>
            <a:ext cx="2689147" cy="18843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Администратор\Мои документы\Мои рисунки\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48" y="2801976"/>
            <a:ext cx="1515179" cy="20202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1926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303</TotalTime>
  <Words>917</Words>
  <Application>Microsoft Office PowerPoint</Application>
  <PresentationFormat>Экран (4:3)</PresentationFormat>
  <Paragraphs>176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Who knows English better </vt:lpstr>
      <vt:lpstr>I round Match the places of interest in London with the places where they are situated.</vt:lpstr>
      <vt:lpstr>II round 1st team questions</vt:lpstr>
      <vt:lpstr>2 team questions</vt:lpstr>
      <vt:lpstr>III round  Divide the writers into 2 groups :  British writers / American writers</vt:lpstr>
      <vt:lpstr>IV round  Match words from American English to their British equivalents</vt:lpstr>
      <vt:lpstr>Categories</vt:lpstr>
      <vt:lpstr>Holidays and traditions</vt:lpstr>
      <vt:lpstr>The United Kingdom of Great Britain and Northern Ireland </vt:lpstr>
      <vt:lpstr>Writers and poets </vt:lpstr>
      <vt:lpstr>London</vt:lpstr>
      <vt:lpstr>Pictures 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cleverest</dc:title>
  <dc:creator>XTreme</dc:creator>
  <cp:lastModifiedBy>Admin</cp:lastModifiedBy>
  <cp:revision>31</cp:revision>
  <dcterms:created xsi:type="dcterms:W3CDTF">2012-11-19T20:28:51Z</dcterms:created>
  <dcterms:modified xsi:type="dcterms:W3CDTF">2021-11-18T17:19:57Z</dcterms:modified>
</cp:coreProperties>
</file>