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1668" y="-5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C196-FE61-4668-8435-4AE89664FD82}" type="datetimeFigureOut">
              <a:rPr lang="ru-RU" smtClean="0"/>
              <a:t>30.11.2022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15DD-087C-478A-9EB6-B9CD90FD7A9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6937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C196-FE61-4668-8435-4AE89664FD82}" type="datetimeFigureOut">
              <a:rPr lang="ru-RU" smtClean="0"/>
              <a:t>30.11.2022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15DD-087C-478A-9EB6-B9CD90FD7A9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3640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C196-FE61-4668-8435-4AE89664FD82}" type="datetimeFigureOut">
              <a:rPr lang="ru-RU" smtClean="0"/>
              <a:t>30.11.2022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15DD-087C-478A-9EB6-B9CD90FD7A9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6319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C196-FE61-4668-8435-4AE89664FD82}" type="datetimeFigureOut">
              <a:rPr lang="ru-RU" smtClean="0"/>
              <a:t>30.11.2022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15DD-087C-478A-9EB6-B9CD90FD7A9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4669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C196-FE61-4668-8435-4AE89664FD82}" type="datetimeFigureOut">
              <a:rPr lang="ru-RU" smtClean="0"/>
              <a:t>30.11.2022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15DD-087C-478A-9EB6-B9CD90FD7A9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8598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C196-FE61-4668-8435-4AE89664FD82}" type="datetimeFigureOut">
              <a:rPr lang="ru-RU" smtClean="0"/>
              <a:t>30.11.2022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15DD-087C-478A-9EB6-B9CD90FD7A9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5933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C196-FE61-4668-8435-4AE89664FD82}" type="datetimeFigureOut">
              <a:rPr lang="ru-RU" smtClean="0"/>
              <a:t>30.11.2022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15DD-087C-478A-9EB6-B9CD90FD7A9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7954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C196-FE61-4668-8435-4AE89664FD82}" type="datetimeFigureOut">
              <a:rPr lang="ru-RU" smtClean="0"/>
              <a:t>30.11.2022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15DD-087C-478A-9EB6-B9CD90FD7A9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9236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C196-FE61-4668-8435-4AE89664FD82}" type="datetimeFigureOut">
              <a:rPr lang="ru-RU" smtClean="0"/>
              <a:t>30.11.2022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15DD-087C-478A-9EB6-B9CD90FD7A9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9852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C196-FE61-4668-8435-4AE89664FD82}" type="datetimeFigureOut">
              <a:rPr lang="ru-RU" smtClean="0"/>
              <a:t>30.11.2022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15DD-087C-478A-9EB6-B9CD90FD7A9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1523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C196-FE61-4668-8435-4AE89664FD82}" type="datetimeFigureOut">
              <a:rPr lang="ru-RU" smtClean="0"/>
              <a:t>30.11.2022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15DD-087C-478A-9EB6-B9CD90FD7A9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3571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0C196-FE61-4668-8435-4AE89664FD82}" type="datetimeFigureOut">
              <a:rPr lang="ru-RU" smtClean="0"/>
              <a:t>30.11.2022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815DD-087C-478A-9EB6-B9CD90FD7A9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8489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65518" cy="685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95736" y="174992"/>
            <a:ext cx="39882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 smtClean="0">
                <a:solidFill>
                  <a:srgbClr val="FF0000"/>
                </a:solidFill>
              </a:rPr>
              <a:t>LONDON</a:t>
            </a:r>
            <a:endParaRPr lang="ru-RU" sz="8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62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260648"/>
            <a:ext cx="4857750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1412776"/>
            <a:ext cx="78306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  <a:latin typeface="Arial"/>
              </a:rPr>
              <a:t>London</a:t>
            </a:r>
            <a:r>
              <a:rPr lang="en-US" sz="4800" dirty="0">
                <a:solidFill>
                  <a:srgbClr val="002060"/>
                </a:solidFill>
                <a:latin typeface="Arial"/>
              </a:rPr>
              <a:t> is the capital of Great Britain, the city great and ancient, large industrial and cultural </a:t>
            </a:r>
            <a:r>
              <a:rPr lang="en-US" sz="4800" dirty="0" smtClean="0">
                <a:solidFill>
                  <a:srgbClr val="002060"/>
                </a:solidFill>
                <a:latin typeface="Arial"/>
              </a:rPr>
              <a:t>center. </a:t>
            </a:r>
            <a:r>
              <a:rPr lang="en-US" sz="4800" dirty="0">
                <a:solidFill>
                  <a:srgbClr val="FF0000"/>
                </a:solidFill>
                <a:latin typeface="Arial"/>
              </a:rPr>
              <a:t>London </a:t>
            </a:r>
            <a:r>
              <a:rPr lang="en-US" sz="4800" dirty="0">
                <a:solidFill>
                  <a:srgbClr val="002060"/>
                </a:solidFill>
                <a:latin typeface="Arial"/>
              </a:rPr>
              <a:t>stands on the river Thames.</a:t>
            </a:r>
            <a:endParaRPr lang="ru-RU" sz="4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51920" y="78304"/>
            <a:ext cx="52920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Arial"/>
              </a:rPr>
              <a:t>London</a:t>
            </a:r>
            <a:r>
              <a:rPr lang="en-US" sz="2400" b="1" dirty="0">
                <a:solidFill>
                  <a:srgbClr val="FFFF00"/>
                </a:solidFill>
                <a:latin typeface="Arial"/>
              </a:rPr>
              <a:t> stands on the river Thames. 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7"/>
            <a:ext cx="9144000" cy="6851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88432" y="221591"/>
            <a:ext cx="747352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Linux Libertine"/>
              </a:rPr>
              <a:t>Buckingham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Linux Libertine"/>
              </a:rPr>
              <a:t>Palace is a home and the office for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Linux Libertine"/>
              </a:rPr>
              <a:t>the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Linux Libertine"/>
              </a:rPr>
              <a:t>Queen. </a:t>
            </a:r>
            <a:endParaRPr lang="en-US" sz="2000" b="1" dirty="0" smtClean="0">
              <a:solidFill>
                <a:schemeClr val="accent6">
                  <a:lumMod val="50000"/>
                </a:schemeClr>
              </a:solidFill>
              <a:latin typeface="Linux Libertine"/>
            </a:endParaRPr>
          </a:p>
          <a:p>
            <a:r>
              <a:rPr lang="en-US" sz="2000" b="1" i="0" dirty="0" smtClean="0">
                <a:solidFill>
                  <a:schemeClr val="accent6">
                    <a:lumMod val="50000"/>
                  </a:schemeClr>
                </a:solidFill>
                <a:effectLst/>
                <a:latin typeface="Linux Libertine"/>
              </a:rPr>
              <a:t>There </a:t>
            </a:r>
            <a:r>
              <a:rPr lang="en-US" sz="2000" b="1" i="0" dirty="0" smtClean="0">
                <a:solidFill>
                  <a:schemeClr val="accent6">
                    <a:lumMod val="50000"/>
                  </a:schemeClr>
                </a:solidFill>
                <a:effectLst/>
                <a:latin typeface="Linux Libertine"/>
              </a:rPr>
              <a:t>are 775 rooms in the palace. The palace has</a:t>
            </a:r>
          </a:p>
          <a:p>
            <a:r>
              <a:rPr lang="en-US" sz="2000" b="1" i="0" dirty="0" smtClean="0">
                <a:solidFill>
                  <a:schemeClr val="accent6">
                    <a:lumMod val="50000"/>
                  </a:schemeClr>
                </a:solidFill>
                <a:effectLst/>
                <a:latin typeface="Linux Libertine"/>
              </a:rPr>
              <a:t> got a cinema, a post office, a pool and a police station.</a:t>
            </a:r>
            <a:endParaRPr lang="en-US" sz="2000" b="1" i="0" dirty="0">
              <a:solidFill>
                <a:schemeClr val="accent6">
                  <a:lumMod val="50000"/>
                </a:schemeClr>
              </a:solidFill>
              <a:effectLst/>
              <a:latin typeface="Linux Libertine"/>
            </a:endParaRPr>
          </a:p>
        </p:txBody>
      </p:sp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188640"/>
            <a:ext cx="90315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The Tower of London</a:t>
            </a:r>
            <a:r>
              <a:rPr lang="en-US" sz="2400" b="1" dirty="0" smtClean="0">
                <a:solidFill>
                  <a:srgbClr val="FFC000"/>
                </a:solidFill>
              </a:rPr>
              <a:t>. It is an old castle with high walls, high towers,</a:t>
            </a:r>
          </a:p>
          <a:p>
            <a:r>
              <a:rPr lang="en-US" sz="2400" b="1" dirty="0" smtClean="0">
                <a:solidFill>
                  <a:srgbClr val="FFC000"/>
                </a:solidFill>
              </a:rPr>
              <a:t> small windows and large gardens. The Tower </a:t>
            </a:r>
            <a:r>
              <a:rPr lang="en-US" sz="2400" b="1" dirty="0" err="1" smtClean="0">
                <a:solidFill>
                  <a:srgbClr val="FFC000"/>
                </a:solidFill>
              </a:rPr>
              <a:t>oj</a:t>
            </a:r>
            <a:r>
              <a:rPr lang="en-US" sz="2400" b="1" dirty="0" smtClean="0">
                <a:solidFill>
                  <a:srgbClr val="FFC000"/>
                </a:solidFill>
              </a:rPr>
              <a:t> London was a prison,</a:t>
            </a:r>
          </a:p>
          <a:p>
            <a:r>
              <a:rPr lang="en-US" sz="2400" b="1" dirty="0" smtClean="0">
                <a:solidFill>
                  <a:srgbClr val="FFC000"/>
                </a:solidFill>
              </a:rPr>
              <a:t> a fortress and a palace.</a:t>
            </a:r>
            <a:endParaRPr lang="ru-RU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91"/>
            <a:ext cx="9144000" cy="6892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63688" y="61173"/>
            <a:ext cx="64654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solidFill>
                  <a:srgbClr val="FF0000"/>
                </a:solidFill>
              </a:rPr>
              <a:t>Westminster Abbey 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is large church. Many 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Georgia"/>
              </a:rPr>
              <a:t>kings </a:t>
            </a:r>
          </a:p>
          <a:p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Georgia"/>
              </a:rPr>
              <a:t>and queens have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Georgia"/>
              </a:rPr>
              <a:t>been crowned 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Georgia"/>
              </a:rPr>
              <a:t>and</a:t>
            </a:r>
          </a:p>
          <a:p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Georgia"/>
              </a:rPr>
              <a:t>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Georgia"/>
              </a:rPr>
              <a:t>many famous people were buried.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77160" y="153506"/>
            <a:ext cx="47587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solidFill>
                  <a:srgbClr val="FFC000"/>
                </a:solidFill>
              </a:rPr>
              <a:t>The London Eye </a:t>
            </a:r>
            <a:r>
              <a:rPr lang="en-US" sz="2400" b="1" dirty="0" smtClean="0">
                <a:solidFill>
                  <a:srgbClr val="FFC000"/>
                </a:solidFill>
              </a:rPr>
              <a:t>is a big wheel.</a:t>
            </a:r>
          </a:p>
          <a:p>
            <a:r>
              <a:rPr lang="en-US" sz="2400" b="1" dirty="0" smtClean="0">
                <a:solidFill>
                  <a:srgbClr val="FFC000"/>
                </a:solidFill>
              </a:rPr>
              <a:t> It’s 135 high with 32 glass capsules.</a:t>
            </a:r>
            <a:endParaRPr lang="ru-RU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34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3648" y="5157192"/>
            <a:ext cx="60464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solidFill>
                  <a:srgbClr val="C00000"/>
                </a:solidFill>
              </a:rPr>
              <a:t>Hide Park </a:t>
            </a:r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</a:rPr>
              <a:t>is one of the largest park in London.</a:t>
            </a:r>
          </a:p>
          <a:p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</a:rPr>
              <a:t>People can rest and meet with their friends.</a:t>
            </a:r>
            <a:endParaRPr lang="ru-RU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70"/>
            <a:ext cx="9144000" cy="6838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32040" y="188640"/>
            <a:ext cx="4608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Linux Libertine"/>
              </a:rPr>
              <a:t>Madame </a:t>
            </a:r>
            <a:r>
              <a:rPr lang="en-US" sz="2800" b="1" dirty="0" smtClean="0">
                <a:solidFill>
                  <a:srgbClr val="C00000"/>
                </a:solidFill>
                <a:latin typeface="Linux Libertine"/>
              </a:rPr>
              <a:t>Tussaud’s Museum is a wax museum in London</a:t>
            </a:r>
            <a:endParaRPr lang="en-US" sz="2800" b="1" i="0" dirty="0">
              <a:solidFill>
                <a:srgbClr val="C00000"/>
              </a:solidFill>
              <a:effectLst/>
              <a:latin typeface="Linux Libertine"/>
            </a:endParaRPr>
          </a:p>
        </p:txBody>
      </p:sp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462"/>
            <a:ext cx="9144000" cy="688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19872" y="2060848"/>
            <a:ext cx="290477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It is the famous </a:t>
            </a:r>
          </a:p>
          <a:p>
            <a:r>
              <a:rPr lang="en-US" sz="3200" b="1" dirty="0" smtClean="0">
                <a:solidFill>
                  <a:schemeClr val="bg1"/>
                </a:solidFill>
              </a:rPr>
              <a:t>shopping street</a:t>
            </a:r>
          </a:p>
          <a:p>
            <a:r>
              <a:rPr lang="en-US" sz="3200" b="1" dirty="0" smtClean="0">
                <a:solidFill>
                  <a:schemeClr val="bg1"/>
                </a:solidFill>
              </a:rPr>
              <a:t> in London.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56"/>
            <a:ext cx="9144000" cy="68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188640"/>
            <a:ext cx="38361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</a:rPr>
              <a:t>Big Ben is the famous</a:t>
            </a:r>
          </a:p>
          <a:p>
            <a:r>
              <a:rPr lang="en-US" sz="3200" b="1" dirty="0" smtClean="0">
                <a:solidFill>
                  <a:srgbClr val="FFFF00"/>
                </a:solidFill>
              </a:rPr>
              <a:t> clock in the world.</a:t>
            </a:r>
            <a:endParaRPr lang="ru-RU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260648"/>
            <a:ext cx="66602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FF00"/>
                </a:solidFill>
              </a:rPr>
              <a:t>National Gallery in London. It is the Art Museum.</a:t>
            </a:r>
            <a:endParaRPr lang="ru-RU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395667"/>
            <a:ext cx="779251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  <a:latin typeface="Linux Libertine"/>
              </a:rPr>
              <a:t>The double-decker buses.</a:t>
            </a:r>
            <a:endParaRPr lang="en-US" sz="4800" b="1" i="0" dirty="0">
              <a:solidFill>
                <a:srgbClr val="FF0000"/>
              </a:solidFill>
              <a:effectLst/>
              <a:latin typeface="Linux Libertine"/>
            </a:endParaRPr>
          </a:p>
        </p:txBody>
      </p:sp>
    </p:spTree>
    <p:extLst>
      <p:ext uri="{BB962C8B-B14F-4D97-AF65-F5344CB8AC3E}">
        <p14:creationId xmlns:p14="http://schemas.microsoft.com/office/powerpoint/2010/main" val="28271185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216</Words>
  <Application>Microsoft Office PowerPoint</Application>
  <PresentationFormat>Экран (4:3)</PresentationFormat>
  <Paragraphs>24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Дом</cp:lastModifiedBy>
  <cp:revision>7</cp:revision>
  <dcterms:created xsi:type="dcterms:W3CDTF">2022-11-29T19:52:11Z</dcterms:created>
  <dcterms:modified xsi:type="dcterms:W3CDTF">2022-11-30T19:38:54Z</dcterms:modified>
</cp:coreProperties>
</file>