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jpg" ContentType="image/jp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7" r:id="rId2"/>
    <p:sldId id="286" r:id="rId3"/>
    <p:sldId id="287" r:id="rId4"/>
    <p:sldId id="288" r:id="rId5"/>
    <p:sldId id="289" r:id="rId6"/>
    <p:sldId id="280" r:id="rId7"/>
    <p:sldId id="278" r:id="rId8"/>
    <p:sldId id="290" r:id="rId9"/>
    <p:sldId id="291" r:id="rId10"/>
    <p:sldId id="281" r:id="rId11"/>
    <p:sldId id="282" r:id="rId12"/>
    <p:sldId id="285" r:id="rId13"/>
  </p:sldIdLst>
  <p:sldSz cx="18288000" cy="10287000"/>
  <p:notesSz cx="18288000" cy="10287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696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3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9179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500" b="0" i="0">
                <a:solidFill>
                  <a:srgbClr val="546665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9179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1052754" y="1031792"/>
            <a:ext cx="381000" cy="0"/>
          </a:xfrm>
          <a:custGeom>
            <a:avLst/>
            <a:gdLst/>
            <a:ahLst/>
            <a:cxnLst/>
            <a:rect l="l" t="t" r="r" b="b"/>
            <a:pathLst>
              <a:path w="381000">
                <a:moveTo>
                  <a:pt x="0" y="0"/>
                </a:moveTo>
                <a:lnTo>
                  <a:pt x="380560" y="0"/>
                </a:lnTo>
              </a:path>
            </a:pathLst>
          </a:custGeom>
          <a:ln w="49003">
            <a:solidFill>
              <a:srgbClr val="F4F4F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052754" y="1213657"/>
            <a:ext cx="381000" cy="0"/>
          </a:xfrm>
          <a:custGeom>
            <a:avLst/>
            <a:gdLst/>
            <a:ahLst/>
            <a:cxnLst/>
            <a:rect l="l" t="t" r="r" b="b"/>
            <a:pathLst>
              <a:path w="381000">
                <a:moveTo>
                  <a:pt x="0" y="0"/>
                </a:moveTo>
                <a:lnTo>
                  <a:pt x="380560" y="0"/>
                </a:lnTo>
              </a:path>
            </a:pathLst>
          </a:custGeom>
          <a:ln w="49003">
            <a:solidFill>
              <a:srgbClr val="F4F4F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1052754" y="1395522"/>
            <a:ext cx="381000" cy="0"/>
          </a:xfrm>
          <a:custGeom>
            <a:avLst/>
            <a:gdLst/>
            <a:ahLst/>
            <a:cxnLst/>
            <a:rect l="l" t="t" r="r" b="b"/>
            <a:pathLst>
              <a:path w="381000">
                <a:moveTo>
                  <a:pt x="0" y="0"/>
                </a:moveTo>
                <a:lnTo>
                  <a:pt x="380560" y="0"/>
                </a:lnTo>
              </a:path>
            </a:pathLst>
          </a:custGeom>
          <a:ln w="49003">
            <a:solidFill>
              <a:srgbClr val="F4F4F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1028713" y="4283846"/>
            <a:ext cx="6800850" cy="4972050"/>
          </a:xfrm>
          <a:custGeom>
            <a:avLst/>
            <a:gdLst/>
            <a:ahLst/>
            <a:cxnLst/>
            <a:rect l="l" t="t" r="r" b="b"/>
            <a:pathLst>
              <a:path w="6800850" h="4972050">
                <a:moveTo>
                  <a:pt x="6570402" y="4972049"/>
                </a:moveTo>
                <a:lnTo>
                  <a:pt x="230420" y="4972049"/>
                </a:lnTo>
                <a:lnTo>
                  <a:pt x="184066" y="4967358"/>
                </a:lnTo>
                <a:lnTo>
                  <a:pt x="140853" y="4953908"/>
                </a:lnTo>
                <a:lnTo>
                  <a:pt x="101718" y="4932637"/>
                </a:lnTo>
                <a:lnTo>
                  <a:pt x="67597" y="4904479"/>
                </a:lnTo>
                <a:lnTo>
                  <a:pt x="39429" y="4870373"/>
                </a:lnTo>
                <a:lnTo>
                  <a:pt x="18148" y="4831254"/>
                </a:lnTo>
                <a:lnTo>
                  <a:pt x="4693" y="4788059"/>
                </a:lnTo>
                <a:lnTo>
                  <a:pt x="0" y="4741724"/>
                </a:lnTo>
                <a:lnTo>
                  <a:pt x="0" y="230325"/>
                </a:lnTo>
                <a:lnTo>
                  <a:pt x="4693" y="183990"/>
                </a:lnTo>
                <a:lnTo>
                  <a:pt x="18148" y="140795"/>
                </a:lnTo>
                <a:lnTo>
                  <a:pt x="39429" y="101676"/>
                </a:lnTo>
                <a:lnTo>
                  <a:pt x="67597" y="67570"/>
                </a:lnTo>
                <a:lnTo>
                  <a:pt x="101718" y="39412"/>
                </a:lnTo>
                <a:lnTo>
                  <a:pt x="140853" y="18141"/>
                </a:lnTo>
                <a:lnTo>
                  <a:pt x="184066" y="4691"/>
                </a:lnTo>
                <a:lnTo>
                  <a:pt x="230420" y="0"/>
                </a:lnTo>
                <a:lnTo>
                  <a:pt x="6570402" y="0"/>
                </a:lnTo>
                <a:lnTo>
                  <a:pt x="6616756" y="4691"/>
                </a:lnTo>
                <a:lnTo>
                  <a:pt x="6659969" y="18141"/>
                </a:lnTo>
                <a:lnTo>
                  <a:pt x="6699104" y="39412"/>
                </a:lnTo>
                <a:lnTo>
                  <a:pt x="6733225" y="67570"/>
                </a:lnTo>
                <a:lnTo>
                  <a:pt x="6761393" y="101676"/>
                </a:lnTo>
                <a:lnTo>
                  <a:pt x="6782674" y="140795"/>
                </a:lnTo>
                <a:lnTo>
                  <a:pt x="6796129" y="183990"/>
                </a:lnTo>
                <a:lnTo>
                  <a:pt x="6800822" y="230325"/>
                </a:lnTo>
                <a:lnTo>
                  <a:pt x="6800822" y="4741724"/>
                </a:lnTo>
                <a:lnTo>
                  <a:pt x="6796129" y="4788059"/>
                </a:lnTo>
                <a:lnTo>
                  <a:pt x="6782674" y="4831254"/>
                </a:lnTo>
                <a:lnTo>
                  <a:pt x="6761393" y="4870373"/>
                </a:lnTo>
                <a:lnTo>
                  <a:pt x="6733225" y="4904479"/>
                </a:lnTo>
                <a:lnTo>
                  <a:pt x="6699104" y="4932637"/>
                </a:lnTo>
                <a:lnTo>
                  <a:pt x="6659969" y="4953908"/>
                </a:lnTo>
                <a:lnTo>
                  <a:pt x="6616756" y="4967358"/>
                </a:lnTo>
                <a:lnTo>
                  <a:pt x="6570402" y="497204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10163271" y="4283846"/>
            <a:ext cx="6800850" cy="4972050"/>
          </a:xfrm>
          <a:custGeom>
            <a:avLst/>
            <a:gdLst/>
            <a:ahLst/>
            <a:cxnLst/>
            <a:rect l="l" t="t" r="r" b="b"/>
            <a:pathLst>
              <a:path w="6800850" h="4972050">
                <a:moveTo>
                  <a:pt x="6570402" y="4972049"/>
                </a:moveTo>
                <a:lnTo>
                  <a:pt x="230420" y="4972049"/>
                </a:lnTo>
                <a:lnTo>
                  <a:pt x="184066" y="4967358"/>
                </a:lnTo>
                <a:lnTo>
                  <a:pt x="140853" y="4953908"/>
                </a:lnTo>
                <a:lnTo>
                  <a:pt x="101718" y="4932637"/>
                </a:lnTo>
                <a:lnTo>
                  <a:pt x="67597" y="4904479"/>
                </a:lnTo>
                <a:lnTo>
                  <a:pt x="39429" y="4870373"/>
                </a:lnTo>
                <a:lnTo>
                  <a:pt x="18148" y="4831254"/>
                </a:lnTo>
                <a:lnTo>
                  <a:pt x="4693" y="4788059"/>
                </a:lnTo>
                <a:lnTo>
                  <a:pt x="0" y="4741724"/>
                </a:lnTo>
                <a:lnTo>
                  <a:pt x="0" y="230325"/>
                </a:lnTo>
                <a:lnTo>
                  <a:pt x="4693" y="183990"/>
                </a:lnTo>
                <a:lnTo>
                  <a:pt x="18148" y="140795"/>
                </a:lnTo>
                <a:lnTo>
                  <a:pt x="39429" y="101676"/>
                </a:lnTo>
                <a:lnTo>
                  <a:pt x="67597" y="67570"/>
                </a:lnTo>
                <a:lnTo>
                  <a:pt x="101718" y="39412"/>
                </a:lnTo>
                <a:lnTo>
                  <a:pt x="140853" y="18141"/>
                </a:lnTo>
                <a:lnTo>
                  <a:pt x="184066" y="4691"/>
                </a:lnTo>
                <a:lnTo>
                  <a:pt x="230420" y="0"/>
                </a:lnTo>
                <a:lnTo>
                  <a:pt x="6570402" y="0"/>
                </a:lnTo>
                <a:lnTo>
                  <a:pt x="6616756" y="4691"/>
                </a:lnTo>
                <a:lnTo>
                  <a:pt x="6659969" y="18141"/>
                </a:lnTo>
                <a:lnTo>
                  <a:pt x="6699104" y="39412"/>
                </a:lnTo>
                <a:lnTo>
                  <a:pt x="6733225" y="67570"/>
                </a:lnTo>
                <a:lnTo>
                  <a:pt x="6761393" y="101676"/>
                </a:lnTo>
                <a:lnTo>
                  <a:pt x="6782674" y="140795"/>
                </a:lnTo>
                <a:lnTo>
                  <a:pt x="6796129" y="183990"/>
                </a:lnTo>
                <a:lnTo>
                  <a:pt x="6800822" y="230325"/>
                </a:lnTo>
                <a:lnTo>
                  <a:pt x="6800822" y="4741724"/>
                </a:lnTo>
                <a:lnTo>
                  <a:pt x="6796129" y="4788059"/>
                </a:lnTo>
                <a:lnTo>
                  <a:pt x="6782674" y="4831254"/>
                </a:lnTo>
                <a:lnTo>
                  <a:pt x="6761393" y="4870373"/>
                </a:lnTo>
                <a:lnTo>
                  <a:pt x="6733225" y="4904479"/>
                </a:lnTo>
                <a:lnTo>
                  <a:pt x="6699104" y="4932637"/>
                </a:lnTo>
                <a:lnTo>
                  <a:pt x="6659969" y="4953908"/>
                </a:lnTo>
                <a:lnTo>
                  <a:pt x="6616756" y="4967358"/>
                </a:lnTo>
                <a:lnTo>
                  <a:pt x="6570402" y="497204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" name="bg 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8700" y="224505"/>
            <a:ext cx="1743074" cy="238124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500" b="0" i="0">
                <a:solidFill>
                  <a:srgbClr val="546665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0483962" y="2620794"/>
            <a:ext cx="6196330" cy="6356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50" b="0" i="0">
                <a:solidFill>
                  <a:srgbClr val="241352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2/20/2023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500" b="0" i="0">
                <a:solidFill>
                  <a:srgbClr val="546665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2/20/2023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9179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2/20/2023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541874" y="297174"/>
            <a:ext cx="13204251" cy="2311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500" b="0" i="0">
                <a:solidFill>
                  <a:srgbClr val="546665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4400" y="2366010"/>
            <a:ext cx="1645920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ordwall.net/ru/resource/34842252/questions-prepare-1" TargetMode="Externa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ordwall.net/resource/38411664/transport" TargetMode="Externa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26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drive.google.com/file/d/1veVaGl4jfrYpMHYvL7Nu41mqhNlFFiB9/view" TargetMode="External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30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jpg"/><Relationship Id="rId9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BAD9D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5491971" cy="10287000"/>
            <a:chOff x="0" y="0"/>
            <a:chExt cx="5491971" cy="1028700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5491480" cy="10287000"/>
            </a:xfrm>
            <a:custGeom>
              <a:avLst/>
              <a:gdLst/>
              <a:ahLst/>
              <a:cxnLst/>
              <a:rect l="l" t="t" r="r" b="b"/>
              <a:pathLst>
                <a:path w="5491480" h="10287000">
                  <a:moveTo>
                    <a:pt x="5491215" y="10286998"/>
                  </a:moveTo>
                  <a:lnTo>
                    <a:pt x="0" y="10286998"/>
                  </a:lnTo>
                  <a:lnTo>
                    <a:pt x="0" y="0"/>
                  </a:lnTo>
                  <a:lnTo>
                    <a:pt x="5491215" y="0"/>
                  </a:lnTo>
                  <a:lnTo>
                    <a:pt x="5491215" y="10286998"/>
                  </a:lnTo>
                  <a:close/>
                </a:path>
              </a:pathLst>
            </a:custGeom>
            <a:solidFill>
              <a:srgbClr val="FA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329921" y="0"/>
              <a:ext cx="1162050" cy="10287000"/>
            </a:xfrm>
            <a:custGeom>
              <a:avLst/>
              <a:gdLst/>
              <a:ahLst/>
              <a:cxnLst/>
              <a:rect l="l" t="t" r="r" b="b"/>
              <a:pathLst>
                <a:path w="1162050" h="10287000">
                  <a:moveTo>
                    <a:pt x="1162049" y="10286998"/>
                  </a:moveTo>
                  <a:lnTo>
                    <a:pt x="0" y="10286998"/>
                  </a:lnTo>
                  <a:lnTo>
                    <a:pt x="0" y="0"/>
                  </a:lnTo>
                  <a:lnTo>
                    <a:pt x="1162049" y="0"/>
                  </a:lnTo>
                  <a:lnTo>
                    <a:pt x="1162049" y="10286998"/>
                  </a:lnTo>
                  <a:close/>
                </a:path>
              </a:pathLst>
            </a:custGeom>
            <a:solidFill>
              <a:srgbClr val="BAD9D6">
                <a:alpha val="168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8399102" y="486296"/>
            <a:ext cx="8006080" cy="8283575"/>
            <a:chOff x="8399102" y="486296"/>
            <a:chExt cx="8006080" cy="8283575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280324" y="1521012"/>
              <a:ext cx="5124449" cy="724852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99102" y="486296"/>
              <a:ext cx="3133724" cy="4114799"/>
            </a:xfrm>
            <a:prstGeom prst="rect">
              <a:avLst/>
            </a:prstGeom>
          </p:spPr>
        </p:pic>
      </p:grpSp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24942" y="377377"/>
            <a:ext cx="2286000" cy="2286057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387368" y="7038299"/>
            <a:ext cx="3514480" cy="287555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32194" y="3467100"/>
            <a:ext cx="1090063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7200" b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Cities</a:t>
            </a:r>
            <a:r>
              <a:rPr lang="uk-UA" sz="7200" b="1" spc="-15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7200" b="1" spc="-15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uk-UA" sz="7200" b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owns</a:t>
            </a:r>
            <a:r>
              <a:rPr lang="uk-UA" sz="7200" b="1" spc="-15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7200" b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uk-UA" sz="7200" b="1" spc="-15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7200" b="1" spc="-15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transport</a:t>
            </a:r>
            <a:r>
              <a:rPr lang="uk-UA" sz="7200" b="1" spc="-15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en-US" sz="7200" b="1" spc="-15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7200" b="1" spc="-15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Ukraine</a:t>
            </a:r>
            <a:r>
              <a:rPr lang="uk-UA" sz="7200" b="1" spc="-15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7200" b="1" spc="-15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7200" b="1" spc="-15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our Motherland</a:t>
            </a:r>
            <a:endParaRPr lang="uk-UA" sz="7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BAD9D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5491971" cy="10287000"/>
            <a:chOff x="0" y="0"/>
            <a:chExt cx="5491971" cy="1028700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5491480" cy="10287000"/>
            </a:xfrm>
            <a:custGeom>
              <a:avLst/>
              <a:gdLst/>
              <a:ahLst/>
              <a:cxnLst/>
              <a:rect l="l" t="t" r="r" b="b"/>
              <a:pathLst>
                <a:path w="5491480" h="10287000">
                  <a:moveTo>
                    <a:pt x="5491215" y="10286998"/>
                  </a:moveTo>
                  <a:lnTo>
                    <a:pt x="0" y="10286998"/>
                  </a:lnTo>
                  <a:lnTo>
                    <a:pt x="0" y="0"/>
                  </a:lnTo>
                  <a:lnTo>
                    <a:pt x="5491215" y="0"/>
                  </a:lnTo>
                  <a:lnTo>
                    <a:pt x="5491215" y="10286998"/>
                  </a:lnTo>
                  <a:close/>
                </a:path>
              </a:pathLst>
            </a:custGeom>
            <a:solidFill>
              <a:srgbClr val="FA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329921" y="0"/>
              <a:ext cx="1162050" cy="10287000"/>
            </a:xfrm>
            <a:custGeom>
              <a:avLst/>
              <a:gdLst/>
              <a:ahLst/>
              <a:cxnLst/>
              <a:rect l="l" t="t" r="r" b="b"/>
              <a:pathLst>
                <a:path w="1162050" h="10287000">
                  <a:moveTo>
                    <a:pt x="1162049" y="10286998"/>
                  </a:moveTo>
                  <a:lnTo>
                    <a:pt x="0" y="10286998"/>
                  </a:lnTo>
                  <a:lnTo>
                    <a:pt x="0" y="0"/>
                  </a:lnTo>
                  <a:lnTo>
                    <a:pt x="1162049" y="0"/>
                  </a:lnTo>
                  <a:lnTo>
                    <a:pt x="1162049" y="10286998"/>
                  </a:lnTo>
                  <a:close/>
                </a:path>
              </a:pathLst>
            </a:custGeom>
            <a:solidFill>
              <a:srgbClr val="BAD9D6">
                <a:alpha val="168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6" name="Ukraine - Geography &amp; Oblasts Explained _ Countries of the World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665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BAD9D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5491971" cy="10287000"/>
            <a:chOff x="0" y="0"/>
            <a:chExt cx="5491971" cy="1028700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5491480" cy="10287000"/>
            </a:xfrm>
            <a:custGeom>
              <a:avLst/>
              <a:gdLst/>
              <a:ahLst/>
              <a:cxnLst/>
              <a:rect l="l" t="t" r="r" b="b"/>
              <a:pathLst>
                <a:path w="5491480" h="10287000">
                  <a:moveTo>
                    <a:pt x="5491215" y="10286998"/>
                  </a:moveTo>
                  <a:lnTo>
                    <a:pt x="0" y="10286998"/>
                  </a:lnTo>
                  <a:lnTo>
                    <a:pt x="0" y="0"/>
                  </a:lnTo>
                  <a:lnTo>
                    <a:pt x="5491215" y="0"/>
                  </a:lnTo>
                  <a:lnTo>
                    <a:pt x="5491215" y="10286998"/>
                  </a:lnTo>
                  <a:close/>
                </a:path>
              </a:pathLst>
            </a:custGeom>
            <a:solidFill>
              <a:srgbClr val="FA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329921" y="0"/>
              <a:ext cx="1162050" cy="10287000"/>
            </a:xfrm>
            <a:custGeom>
              <a:avLst/>
              <a:gdLst/>
              <a:ahLst/>
              <a:cxnLst/>
              <a:rect l="l" t="t" r="r" b="b"/>
              <a:pathLst>
                <a:path w="1162050" h="10287000">
                  <a:moveTo>
                    <a:pt x="1162049" y="10286998"/>
                  </a:moveTo>
                  <a:lnTo>
                    <a:pt x="0" y="10286998"/>
                  </a:lnTo>
                  <a:lnTo>
                    <a:pt x="0" y="0"/>
                  </a:lnTo>
                  <a:lnTo>
                    <a:pt x="1162049" y="0"/>
                  </a:lnTo>
                  <a:lnTo>
                    <a:pt x="1162049" y="10286998"/>
                  </a:lnTo>
                  <a:close/>
                </a:path>
              </a:pathLst>
            </a:custGeom>
            <a:solidFill>
              <a:srgbClr val="BAD9D6">
                <a:alpha val="168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1524000" y="876300"/>
            <a:ext cx="15240000" cy="2463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uk-UA" sz="7200" u="sng" dirty="0" smtClean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uk-UA" sz="72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://</a:t>
            </a:r>
            <a:r>
              <a:rPr lang="uk-UA" sz="7200" u="sng" dirty="0" smtClean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wordwall.net/ru/resource/34842252/questions-prepare-1</a:t>
            </a:r>
            <a:r>
              <a:rPr lang="uk-UA" sz="7200" u="sng" dirty="0" smtClean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uk-UA" sz="7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4610100"/>
            <a:ext cx="8518987" cy="478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855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BAD9D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5491971" cy="10287000"/>
            <a:chOff x="0" y="0"/>
            <a:chExt cx="5491971" cy="1028700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5491480" cy="10287000"/>
            </a:xfrm>
            <a:custGeom>
              <a:avLst/>
              <a:gdLst/>
              <a:ahLst/>
              <a:cxnLst/>
              <a:rect l="l" t="t" r="r" b="b"/>
              <a:pathLst>
                <a:path w="5491480" h="10287000">
                  <a:moveTo>
                    <a:pt x="5491215" y="10286998"/>
                  </a:moveTo>
                  <a:lnTo>
                    <a:pt x="0" y="10286998"/>
                  </a:lnTo>
                  <a:lnTo>
                    <a:pt x="0" y="0"/>
                  </a:lnTo>
                  <a:lnTo>
                    <a:pt x="5491215" y="0"/>
                  </a:lnTo>
                  <a:lnTo>
                    <a:pt x="5491215" y="10286998"/>
                  </a:lnTo>
                  <a:close/>
                </a:path>
              </a:pathLst>
            </a:custGeom>
            <a:solidFill>
              <a:srgbClr val="FA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329921" y="0"/>
              <a:ext cx="1162050" cy="10287000"/>
            </a:xfrm>
            <a:custGeom>
              <a:avLst/>
              <a:gdLst/>
              <a:ahLst/>
              <a:cxnLst/>
              <a:rect l="l" t="t" r="r" b="b"/>
              <a:pathLst>
                <a:path w="1162050" h="10287000">
                  <a:moveTo>
                    <a:pt x="1162049" y="10286998"/>
                  </a:moveTo>
                  <a:lnTo>
                    <a:pt x="0" y="10286998"/>
                  </a:lnTo>
                  <a:lnTo>
                    <a:pt x="0" y="0"/>
                  </a:lnTo>
                  <a:lnTo>
                    <a:pt x="1162049" y="0"/>
                  </a:lnTo>
                  <a:lnTo>
                    <a:pt x="1162049" y="10286998"/>
                  </a:lnTo>
                  <a:close/>
                </a:path>
              </a:pathLst>
            </a:custGeom>
            <a:solidFill>
              <a:srgbClr val="BAD9D6">
                <a:alpha val="168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1524000" y="876300"/>
            <a:ext cx="15240000" cy="238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uk-UA" sz="7200" u="sng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https://wordwall.net/resource/38411664/transport</a:t>
            </a:r>
            <a:endParaRPr lang="uk-UA" sz="7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600" y="4838700"/>
            <a:ext cx="8486775" cy="47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12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BAD9D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5491971" cy="10287000"/>
            <a:chOff x="0" y="0"/>
            <a:chExt cx="5491971" cy="1028700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5491480" cy="10287000"/>
            </a:xfrm>
            <a:custGeom>
              <a:avLst/>
              <a:gdLst/>
              <a:ahLst/>
              <a:cxnLst/>
              <a:rect l="l" t="t" r="r" b="b"/>
              <a:pathLst>
                <a:path w="5491480" h="10287000">
                  <a:moveTo>
                    <a:pt x="5491215" y="10286998"/>
                  </a:moveTo>
                  <a:lnTo>
                    <a:pt x="0" y="10286998"/>
                  </a:lnTo>
                  <a:lnTo>
                    <a:pt x="0" y="0"/>
                  </a:lnTo>
                  <a:lnTo>
                    <a:pt x="5491215" y="0"/>
                  </a:lnTo>
                  <a:lnTo>
                    <a:pt x="5491215" y="10286998"/>
                  </a:lnTo>
                  <a:close/>
                </a:path>
              </a:pathLst>
            </a:custGeom>
            <a:solidFill>
              <a:srgbClr val="FA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329921" y="0"/>
              <a:ext cx="1162050" cy="10287000"/>
            </a:xfrm>
            <a:custGeom>
              <a:avLst/>
              <a:gdLst/>
              <a:ahLst/>
              <a:cxnLst/>
              <a:rect l="l" t="t" r="r" b="b"/>
              <a:pathLst>
                <a:path w="1162050" h="10287000">
                  <a:moveTo>
                    <a:pt x="1162049" y="10286998"/>
                  </a:moveTo>
                  <a:lnTo>
                    <a:pt x="0" y="10286998"/>
                  </a:lnTo>
                  <a:lnTo>
                    <a:pt x="0" y="0"/>
                  </a:lnTo>
                  <a:lnTo>
                    <a:pt x="1162049" y="0"/>
                  </a:lnTo>
                  <a:lnTo>
                    <a:pt x="1162049" y="10286998"/>
                  </a:lnTo>
                  <a:close/>
                </a:path>
              </a:pathLst>
            </a:custGeom>
            <a:solidFill>
              <a:srgbClr val="BAD9D6">
                <a:alpha val="168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1524000" y="876300"/>
            <a:ext cx="15240000" cy="7699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>
              <a:lnSpc>
                <a:spcPct val="107000"/>
              </a:lnSpc>
              <a:spcAft>
                <a:spcPts val="0"/>
              </a:spcAft>
            </a:pPr>
            <a:r>
              <a:rPr lang="en-US" sz="6600" b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 the end of the lesson you will be </a:t>
            </a:r>
            <a:r>
              <a:rPr lang="en-US" sz="6600" b="1" u="sng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able:</a:t>
            </a:r>
            <a:endParaRPr lang="uk-UA" sz="6600" b="1" u="sng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6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6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Name Ukrainian cities  </a:t>
            </a:r>
            <a:endParaRPr lang="uk-UA" sz="5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6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Speak about famous places of our country </a:t>
            </a:r>
            <a:endParaRPr lang="uk-UA" sz="5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6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Complete the sentences using linking words</a:t>
            </a:r>
            <a:endParaRPr lang="uk-UA" sz="5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US" sz="6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Speak about interesting facts of Ukraine   </a:t>
            </a:r>
            <a:endParaRPr lang="uk-UA" sz="5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uk-UA" sz="6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89092" y="6515100"/>
            <a:ext cx="4999153" cy="411515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6917" y="7030256"/>
            <a:ext cx="3023878" cy="3084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4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12392" y="3"/>
            <a:ext cx="17830165" cy="9718040"/>
            <a:chOff x="312392" y="3"/>
            <a:chExt cx="17830165" cy="97180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38118" y="3"/>
              <a:ext cx="12804377" cy="774853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77429" y="4840673"/>
              <a:ext cx="9515475" cy="4876800"/>
            </a:xfrm>
            <a:custGeom>
              <a:avLst/>
              <a:gdLst/>
              <a:ahLst/>
              <a:cxnLst/>
              <a:rect l="l" t="t" r="r" b="b"/>
              <a:pathLst>
                <a:path w="9515475" h="4876800">
                  <a:moveTo>
                    <a:pt x="9515474" y="4876799"/>
                  </a:moveTo>
                  <a:lnTo>
                    <a:pt x="0" y="4876799"/>
                  </a:lnTo>
                  <a:lnTo>
                    <a:pt x="0" y="0"/>
                  </a:lnTo>
                  <a:lnTo>
                    <a:pt x="9515474" y="0"/>
                  </a:lnTo>
                  <a:lnTo>
                    <a:pt x="9515474" y="4876799"/>
                  </a:lnTo>
                  <a:close/>
                </a:path>
              </a:pathLst>
            </a:custGeom>
            <a:solidFill>
              <a:srgbClr val="BAD9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2392" y="4840673"/>
              <a:ext cx="10048874" cy="278129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2493" y="457738"/>
              <a:ext cx="4840465" cy="255269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0363843" y="7745814"/>
              <a:ext cx="7315200" cy="1742439"/>
            </a:xfrm>
            <a:custGeom>
              <a:avLst/>
              <a:gdLst/>
              <a:ahLst/>
              <a:cxnLst/>
              <a:rect l="l" t="t" r="r" b="b"/>
              <a:pathLst>
                <a:path w="7315200" h="1742440">
                  <a:moveTo>
                    <a:pt x="7315081" y="1742221"/>
                  </a:moveTo>
                  <a:lnTo>
                    <a:pt x="0" y="1742221"/>
                  </a:lnTo>
                  <a:lnTo>
                    <a:pt x="0" y="0"/>
                  </a:lnTo>
                  <a:lnTo>
                    <a:pt x="7315081" y="0"/>
                  </a:lnTo>
                  <a:lnTo>
                    <a:pt x="7315081" y="1742221"/>
                  </a:lnTo>
                  <a:close/>
                </a:path>
              </a:pathLst>
            </a:custGeom>
            <a:solidFill>
              <a:srgbClr val="125EA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0585945" y="7946200"/>
              <a:ext cx="1042035" cy="1416685"/>
            </a:xfrm>
            <a:custGeom>
              <a:avLst/>
              <a:gdLst/>
              <a:ahLst/>
              <a:cxnLst/>
              <a:rect l="l" t="t" r="r" b="b"/>
              <a:pathLst>
                <a:path w="1042034" h="1416684">
                  <a:moveTo>
                    <a:pt x="520872" y="1416474"/>
                  </a:moveTo>
                  <a:lnTo>
                    <a:pt x="464322" y="1414706"/>
                  </a:lnTo>
                  <a:lnTo>
                    <a:pt x="410667" y="1409452"/>
                  </a:lnTo>
                  <a:lnTo>
                    <a:pt x="359978" y="1400786"/>
                  </a:lnTo>
                  <a:lnTo>
                    <a:pt x="312321" y="1388781"/>
                  </a:lnTo>
                  <a:lnTo>
                    <a:pt x="267766" y="1373512"/>
                  </a:lnTo>
                  <a:lnTo>
                    <a:pt x="226381" y="1355051"/>
                  </a:lnTo>
                  <a:lnTo>
                    <a:pt x="188235" y="1333473"/>
                  </a:lnTo>
                  <a:lnTo>
                    <a:pt x="153396" y="1308852"/>
                  </a:lnTo>
                  <a:lnTo>
                    <a:pt x="121933" y="1281261"/>
                  </a:lnTo>
                  <a:lnTo>
                    <a:pt x="93915" y="1250775"/>
                  </a:lnTo>
                  <a:lnTo>
                    <a:pt x="69410" y="1217467"/>
                  </a:lnTo>
                  <a:lnTo>
                    <a:pt x="48487" y="1181410"/>
                  </a:lnTo>
                  <a:lnTo>
                    <a:pt x="31215" y="1142679"/>
                  </a:lnTo>
                  <a:lnTo>
                    <a:pt x="17661" y="1101347"/>
                  </a:lnTo>
                  <a:lnTo>
                    <a:pt x="7895" y="1057489"/>
                  </a:lnTo>
                  <a:lnTo>
                    <a:pt x="1985" y="1011178"/>
                  </a:lnTo>
                  <a:lnTo>
                    <a:pt x="0" y="962487"/>
                  </a:lnTo>
                  <a:lnTo>
                    <a:pt x="0" y="0"/>
                  </a:lnTo>
                  <a:lnTo>
                    <a:pt x="367373" y="39"/>
                  </a:lnTo>
                  <a:lnTo>
                    <a:pt x="367373" y="948839"/>
                  </a:lnTo>
                  <a:lnTo>
                    <a:pt x="372001" y="998617"/>
                  </a:lnTo>
                  <a:lnTo>
                    <a:pt x="385592" y="1040448"/>
                  </a:lnTo>
                  <a:lnTo>
                    <a:pt x="407711" y="1073839"/>
                  </a:lnTo>
                  <a:lnTo>
                    <a:pt x="437921" y="1098299"/>
                  </a:lnTo>
                  <a:lnTo>
                    <a:pt x="475787" y="1113336"/>
                  </a:lnTo>
                  <a:lnTo>
                    <a:pt x="520872" y="1118458"/>
                  </a:lnTo>
                  <a:lnTo>
                    <a:pt x="566108" y="1113344"/>
                  </a:lnTo>
                  <a:lnTo>
                    <a:pt x="604353" y="1098326"/>
                  </a:lnTo>
                  <a:lnTo>
                    <a:pt x="635056" y="1073884"/>
                  </a:lnTo>
                  <a:lnTo>
                    <a:pt x="657668" y="1040500"/>
                  </a:lnTo>
                  <a:lnTo>
                    <a:pt x="671638" y="998658"/>
                  </a:lnTo>
                  <a:lnTo>
                    <a:pt x="676417" y="948839"/>
                  </a:lnTo>
                  <a:lnTo>
                    <a:pt x="676417" y="39"/>
                  </a:lnTo>
                  <a:lnTo>
                    <a:pt x="1041863" y="39"/>
                  </a:lnTo>
                  <a:lnTo>
                    <a:pt x="1041863" y="962527"/>
                  </a:lnTo>
                  <a:lnTo>
                    <a:pt x="1039876" y="1011217"/>
                  </a:lnTo>
                  <a:lnTo>
                    <a:pt x="1033963" y="1057527"/>
                  </a:lnTo>
                  <a:lnTo>
                    <a:pt x="1024191" y="1101384"/>
                  </a:lnTo>
                  <a:lnTo>
                    <a:pt x="1010631" y="1142713"/>
                  </a:lnTo>
                  <a:lnTo>
                    <a:pt x="993350" y="1181441"/>
                  </a:lnTo>
                  <a:lnTo>
                    <a:pt x="972418" y="1217495"/>
                  </a:lnTo>
                  <a:lnTo>
                    <a:pt x="947903" y="1250800"/>
                  </a:lnTo>
                  <a:lnTo>
                    <a:pt x="919875" y="1281283"/>
                  </a:lnTo>
                  <a:lnTo>
                    <a:pt x="888402" y="1308870"/>
                  </a:lnTo>
                  <a:lnTo>
                    <a:pt x="853553" y="1333488"/>
                  </a:lnTo>
                  <a:lnTo>
                    <a:pt x="815397" y="1355062"/>
                  </a:lnTo>
                  <a:lnTo>
                    <a:pt x="774003" y="1373520"/>
                  </a:lnTo>
                  <a:lnTo>
                    <a:pt x="729440" y="1388787"/>
                  </a:lnTo>
                  <a:lnTo>
                    <a:pt x="681776" y="1400789"/>
                  </a:lnTo>
                  <a:lnTo>
                    <a:pt x="631081" y="1409454"/>
                  </a:lnTo>
                  <a:lnTo>
                    <a:pt x="577423" y="1414707"/>
                  </a:lnTo>
                  <a:lnTo>
                    <a:pt x="520872" y="1416474"/>
                  </a:lnTo>
                  <a:close/>
                </a:path>
              </a:pathLst>
            </a:custGeom>
            <a:solidFill>
              <a:srgbClr val="FFD4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474741" y="8395493"/>
              <a:ext cx="253587" cy="177316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594332" y="8381674"/>
              <a:ext cx="153670" cy="313690"/>
            </a:xfrm>
            <a:custGeom>
              <a:avLst/>
              <a:gdLst/>
              <a:ahLst/>
              <a:cxnLst/>
              <a:rect l="l" t="t" r="r" b="b"/>
              <a:pathLst>
                <a:path w="153670" h="313690">
                  <a:moveTo>
                    <a:pt x="137146" y="313176"/>
                  </a:moveTo>
                  <a:lnTo>
                    <a:pt x="100467" y="291136"/>
                  </a:lnTo>
                  <a:lnTo>
                    <a:pt x="68197" y="263009"/>
                  </a:lnTo>
                  <a:lnTo>
                    <a:pt x="41331" y="229661"/>
                  </a:lnTo>
                  <a:lnTo>
                    <a:pt x="20697" y="192119"/>
                  </a:lnTo>
                  <a:lnTo>
                    <a:pt x="6929" y="151539"/>
                  </a:lnTo>
                  <a:lnTo>
                    <a:pt x="452" y="109172"/>
                  </a:lnTo>
                  <a:lnTo>
                    <a:pt x="0" y="98443"/>
                  </a:lnTo>
                  <a:lnTo>
                    <a:pt x="17" y="87725"/>
                  </a:lnTo>
                  <a:lnTo>
                    <a:pt x="4779" y="45130"/>
                  </a:lnTo>
                  <a:lnTo>
                    <a:pt x="20411" y="8045"/>
                  </a:lnTo>
                  <a:lnTo>
                    <a:pt x="40554" y="0"/>
                  </a:lnTo>
                  <a:lnTo>
                    <a:pt x="45464" y="90"/>
                  </a:lnTo>
                  <a:lnTo>
                    <a:pt x="54225" y="9553"/>
                  </a:lnTo>
                  <a:lnTo>
                    <a:pt x="51587" y="15791"/>
                  </a:lnTo>
                  <a:lnTo>
                    <a:pt x="40131" y="54759"/>
                  </a:lnTo>
                  <a:lnTo>
                    <a:pt x="36467" y="95217"/>
                  </a:lnTo>
                  <a:lnTo>
                    <a:pt x="37011" y="108773"/>
                  </a:lnTo>
                  <a:lnTo>
                    <a:pt x="43906" y="148806"/>
                  </a:lnTo>
                  <a:lnTo>
                    <a:pt x="58448" y="186726"/>
                  </a:lnTo>
                  <a:lnTo>
                    <a:pt x="80082" y="221081"/>
                  </a:lnTo>
                  <a:lnTo>
                    <a:pt x="107979" y="250554"/>
                  </a:lnTo>
                  <a:lnTo>
                    <a:pt x="141070" y="274017"/>
                  </a:lnTo>
                  <a:lnTo>
                    <a:pt x="153086" y="280238"/>
                  </a:lnTo>
                  <a:lnTo>
                    <a:pt x="137146" y="313176"/>
                  </a:lnTo>
                  <a:close/>
                </a:path>
              </a:pathLst>
            </a:custGeom>
            <a:solidFill>
              <a:srgbClr val="74B94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0501490" y="8538298"/>
              <a:ext cx="1126490" cy="824865"/>
            </a:xfrm>
            <a:custGeom>
              <a:avLst/>
              <a:gdLst/>
              <a:ahLst/>
              <a:cxnLst/>
              <a:rect l="l" t="t" r="r" b="b"/>
              <a:pathLst>
                <a:path w="1126490" h="824865">
                  <a:moveTo>
                    <a:pt x="1126388" y="0"/>
                  </a:moveTo>
                  <a:lnTo>
                    <a:pt x="988631" y="0"/>
                  </a:lnTo>
                  <a:lnTo>
                    <a:pt x="979208" y="190"/>
                  </a:lnTo>
                  <a:lnTo>
                    <a:pt x="932624" y="6731"/>
                  </a:lnTo>
                  <a:lnTo>
                    <a:pt x="888225" y="22288"/>
                  </a:lnTo>
                  <a:lnTo>
                    <a:pt x="847712" y="46253"/>
                  </a:lnTo>
                  <a:lnTo>
                    <a:pt x="812660" y="77698"/>
                  </a:lnTo>
                  <a:lnTo>
                    <a:pt x="784428" y="115404"/>
                  </a:lnTo>
                  <a:lnTo>
                    <a:pt x="764108" y="157911"/>
                  </a:lnTo>
                  <a:lnTo>
                    <a:pt x="761326" y="166065"/>
                  </a:lnTo>
                  <a:lnTo>
                    <a:pt x="746594" y="153657"/>
                  </a:lnTo>
                  <a:lnTo>
                    <a:pt x="706780" y="127787"/>
                  </a:lnTo>
                  <a:lnTo>
                    <a:pt x="663536" y="108991"/>
                  </a:lnTo>
                  <a:lnTo>
                    <a:pt x="623735" y="98552"/>
                  </a:lnTo>
                  <a:lnTo>
                    <a:pt x="571906" y="93802"/>
                  </a:lnTo>
                  <a:lnTo>
                    <a:pt x="4038" y="93802"/>
                  </a:lnTo>
                  <a:lnTo>
                    <a:pt x="2273" y="94030"/>
                  </a:lnTo>
                  <a:lnTo>
                    <a:pt x="101" y="94030"/>
                  </a:lnTo>
                  <a:lnTo>
                    <a:pt x="0" y="160070"/>
                  </a:lnTo>
                  <a:lnTo>
                    <a:pt x="101" y="180301"/>
                  </a:lnTo>
                  <a:lnTo>
                    <a:pt x="1384" y="214223"/>
                  </a:lnTo>
                  <a:lnTo>
                    <a:pt x="10756" y="281089"/>
                  </a:lnTo>
                  <a:lnTo>
                    <a:pt x="29159" y="346367"/>
                  </a:lnTo>
                  <a:lnTo>
                    <a:pt x="56070" y="408279"/>
                  </a:lnTo>
                  <a:lnTo>
                    <a:pt x="85229" y="457657"/>
                  </a:lnTo>
                  <a:lnTo>
                    <a:pt x="93129" y="468947"/>
                  </a:lnTo>
                  <a:lnTo>
                    <a:pt x="102120" y="509257"/>
                  </a:lnTo>
                  <a:lnTo>
                    <a:pt x="115671" y="550583"/>
                  </a:lnTo>
                  <a:lnTo>
                    <a:pt x="132956" y="589305"/>
                  </a:lnTo>
                  <a:lnTo>
                    <a:pt x="153885" y="625360"/>
                  </a:lnTo>
                  <a:lnTo>
                    <a:pt x="178396" y="658672"/>
                  </a:lnTo>
                  <a:lnTo>
                    <a:pt x="206413" y="689152"/>
                  </a:lnTo>
                  <a:lnTo>
                    <a:pt x="237883" y="716737"/>
                  </a:lnTo>
                  <a:lnTo>
                    <a:pt x="272732" y="741362"/>
                  </a:lnTo>
                  <a:lnTo>
                    <a:pt x="310883" y="762927"/>
                  </a:lnTo>
                  <a:lnTo>
                    <a:pt x="352272" y="781392"/>
                  </a:lnTo>
                  <a:lnTo>
                    <a:pt x="396836" y="796658"/>
                  </a:lnTo>
                  <a:lnTo>
                    <a:pt x="444500" y="808659"/>
                  </a:lnTo>
                  <a:lnTo>
                    <a:pt x="495185" y="817321"/>
                  </a:lnTo>
                  <a:lnTo>
                    <a:pt x="548843" y="822579"/>
                  </a:lnTo>
                  <a:lnTo>
                    <a:pt x="605396" y="824344"/>
                  </a:lnTo>
                  <a:lnTo>
                    <a:pt x="661949" y="822579"/>
                  </a:lnTo>
                  <a:lnTo>
                    <a:pt x="715606" y="817321"/>
                  </a:lnTo>
                  <a:lnTo>
                    <a:pt x="766305" y="808659"/>
                  </a:lnTo>
                  <a:lnTo>
                    <a:pt x="813968" y="796658"/>
                  </a:lnTo>
                  <a:lnTo>
                    <a:pt x="858532" y="781392"/>
                  </a:lnTo>
                  <a:lnTo>
                    <a:pt x="899922" y="762927"/>
                  </a:lnTo>
                  <a:lnTo>
                    <a:pt x="938085" y="741362"/>
                  </a:lnTo>
                  <a:lnTo>
                    <a:pt x="972934" y="716737"/>
                  </a:lnTo>
                  <a:lnTo>
                    <a:pt x="1004404" y="689152"/>
                  </a:lnTo>
                  <a:lnTo>
                    <a:pt x="1032433" y="658672"/>
                  </a:lnTo>
                  <a:lnTo>
                    <a:pt x="1056944" y="625360"/>
                  </a:lnTo>
                  <a:lnTo>
                    <a:pt x="1077874" y="589305"/>
                  </a:lnTo>
                  <a:lnTo>
                    <a:pt x="1095159" y="550583"/>
                  </a:lnTo>
                  <a:lnTo>
                    <a:pt x="1108722" y="509257"/>
                  </a:lnTo>
                  <a:lnTo>
                    <a:pt x="1118489" y="465391"/>
                  </a:lnTo>
                  <a:lnTo>
                    <a:pt x="1124407" y="419087"/>
                  </a:lnTo>
                  <a:lnTo>
                    <a:pt x="1126388" y="370395"/>
                  </a:lnTo>
                  <a:lnTo>
                    <a:pt x="1126388" y="0"/>
                  </a:lnTo>
                  <a:close/>
                </a:path>
              </a:pathLst>
            </a:custGeom>
            <a:solidFill>
              <a:srgbClr val="125EA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0560393" y="8601925"/>
              <a:ext cx="1068070" cy="760730"/>
            </a:xfrm>
            <a:custGeom>
              <a:avLst/>
              <a:gdLst/>
              <a:ahLst/>
              <a:cxnLst/>
              <a:rect l="l" t="t" r="r" b="b"/>
              <a:pathLst>
                <a:path w="1068070" h="760729">
                  <a:moveTo>
                    <a:pt x="700062" y="297916"/>
                  </a:moveTo>
                  <a:lnTo>
                    <a:pt x="694664" y="257048"/>
                  </a:lnTo>
                  <a:lnTo>
                    <a:pt x="681418" y="218020"/>
                  </a:lnTo>
                  <a:lnTo>
                    <a:pt x="660844" y="182333"/>
                  </a:lnTo>
                  <a:lnTo>
                    <a:pt x="633717" y="151345"/>
                  </a:lnTo>
                  <a:lnTo>
                    <a:pt x="601091" y="126238"/>
                  </a:lnTo>
                  <a:lnTo>
                    <a:pt x="564222" y="107988"/>
                  </a:lnTo>
                  <a:lnTo>
                    <a:pt x="524497" y="97282"/>
                  </a:lnTo>
                  <a:lnTo>
                    <a:pt x="0" y="94551"/>
                  </a:lnTo>
                  <a:lnTo>
                    <a:pt x="0" y="103581"/>
                  </a:lnTo>
                  <a:lnTo>
                    <a:pt x="5092" y="169595"/>
                  </a:lnTo>
                  <a:lnTo>
                    <a:pt x="20434" y="233997"/>
                  </a:lnTo>
                  <a:lnTo>
                    <a:pt x="300570" y="234010"/>
                  </a:lnTo>
                  <a:lnTo>
                    <a:pt x="304647" y="234416"/>
                  </a:lnTo>
                  <a:lnTo>
                    <a:pt x="343674" y="255409"/>
                  </a:lnTo>
                  <a:lnTo>
                    <a:pt x="359181" y="292785"/>
                  </a:lnTo>
                  <a:lnTo>
                    <a:pt x="359194" y="305943"/>
                  </a:lnTo>
                  <a:lnTo>
                    <a:pt x="51092" y="305943"/>
                  </a:lnTo>
                  <a:lnTo>
                    <a:pt x="62903" y="326390"/>
                  </a:lnTo>
                  <a:lnTo>
                    <a:pt x="75793" y="346087"/>
                  </a:lnTo>
                  <a:lnTo>
                    <a:pt x="89750" y="365048"/>
                  </a:lnTo>
                  <a:lnTo>
                    <a:pt x="104775" y="383260"/>
                  </a:lnTo>
                  <a:lnTo>
                    <a:pt x="345046" y="383273"/>
                  </a:lnTo>
                  <a:lnTo>
                    <a:pt x="349123" y="383679"/>
                  </a:lnTo>
                  <a:lnTo>
                    <a:pt x="388175" y="404660"/>
                  </a:lnTo>
                  <a:lnTo>
                    <a:pt x="403694" y="442048"/>
                  </a:lnTo>
                  <a:lnTo>
                    <a:pt x="403707" y="455206"/>
                  </a:lnTo>
                  <a:lnTo>
                    <a:pt x="185229" y="455206"/>
                  </a:lnTo>
                  <a:lnTo>
                    <a:pt x="212242" y="472376"/>
                  </a:lnTo>
                  <a:lnTo>
                    <a:pt x="269430" y="500189"/>
                  </a:lnTo>
                  <a:lnTo>
                    <a:pt x="330492" y="519163"/>
                  </a:lnTo>
                  <a:lnTo>
                    <a:pt x="393344" y="528675"/>
                  </a:lnTo>
                  <a:lnTo>
                    <a:pt x="425310" y="529844"/>
                  </a:lnTo>
                  <a:lnTo>
                    <a:pt x="482841" y="529831"/>
                  </a:lnTo>
                  <a:lnTo>
                    <a:pt x="526491" y="524027"/>
                  </a:lnTo>
                  <a:lnTo>
                    <a:pt x="568185" y="509816"/>
                  </a:lnTo>
                  <a:lnTo>
                    <a:pt x="606310" y="487743"/>
                  </a:lnTo>
                  <a:lnTo>
                    <a:pt x="639406" y="458647"/>
                  </a:lnTo>
                  <a:lnTo>
                    <a:pt x="666229" y="423646"/>
                  </a:lnTo>
                  <a:lnTo>
                    <a:pt x="685723" y="384073"/>
                  </a:lnTo>
                  <a:lnTo>
                    <a:pt x="697153" y="341464"/>
                  </a:lnTo>
                  <a:lnTo>
                    <a:pt x="700062" y="312166"/>
                  </a:lnTo>
                  <a:lnTo>
                    <a:pt x="700062" y="297916"/>
                  </a:lnTo>
                  <a:close/>
                </a:path>
                <a:path w="1068070" h="760729">
                  <a:moveTo>
                    <a:pt x="1067600" y="0"/>
                  </a:moveTo>
                  <a:lnTo>
                    <a:pt x="982395" y="0"/>
                  </a:lnTo>
                  <a:lnTo>
                    <a:pt x="937602" y="2552"/>
                  </a:lnTo>
                  <a:lnTo>
                    <a:pt x="895845" y="10629"/>
                  </a:lnTo>
                  <a:lnTo>
                    <a:pt x="858050" y="24777"/>
                  </a:lnTo>
                  <a:lnTo>
                    <a:pt x="825106" y="45605"/>
                  </a:lnTo>
                  <a:lnTo>
                    <a:pt x="797915" y="73685"/>
                  </a:lnTo>
                  <a:lnTo>
                    <a:pt x="777379" y="109601"/>
                  </a:lnTo>
                  <a:lnTo>
                    <a:pt x="764387" y="153924"/>
                  </a:lnTo>
                  <a:lnTo>
                    <a:pt x="759853" y="207251"/>
                  </a:lnTo>
                  <a:lnTo>
                    <a:pt x="759853" y="328104"/>
                  </a:lnTo>
                  <a:lnTo>
                    <a:pt x="756754" y="373862"/>
                  </a:lnTo>
                  <a:lnTo>
                    <a:pt x="747585" y="416712"/>
                  </a:lnTo>
                  <a:lnTo>
                    <a:pt x="732485" y="456260"/>
                  </a:lnTo>
                  <a:lnTo>
                    <a:pt x="711657" y="492125"/>
                  </a:lnTo>
                  <a:lnTo>
                    <a:pt x="685266" y="523925"/>
                  </a:lnTo>
                  <a:lnTo>
                    <a:pt x="653478" y="551281"/>
                  </a:lnTo>
                  <a:lnTo>
                    <a:pt x="616483" y="573824"/>
                  </a:lnTo>
                  <a:lnTo>
                    <a:pt x="574433" y="591146"/>
                  </a:lnTo>
                  <a:lnTo>
                    <a:pt x="527507" y="602881"/>
                  </a:lnTo>
                  <a:lnTo>
                    <a:pt x="475881" y="608647"/>
                  </a:lnTo>
                  <a:lnTo>
                    <a:pt x="441413" y="608647"/>
                  </a:lnTo>
                  <a:lnTo>
                    <a:pt x="383540" y="603910"/>
                  </a:lnTo>
                  <a:lnTo>
                    <a:pt x="328549" y="592963"/>
                  </a:lnTo>
                  <a:lnTo>
                    <a:pt x="276809" y="576834"/>
                  </a:lnTo>
                  <a:lnTo>
                    <a:pt x="228638" y="556552"/>
                  </a:lnTo>
                  <a:lnTo>
                    <a:pt x="184391" y="533133"/>
                  </a:lnTo>
                  <a:lnTo>
                    <a:pt x="144411" y="507631"/>
                  </a:lnTo>
                  <a:lnTo>
                    <a:pt x="109042" y="481063"/>
                  </a:lnTo>
                  <a:lnTo>
                    <a:pt x="78625" y="454444"/>
                  </a:lnTo>
                  <a:lnTo>
                    <a:pt x="34048" y="405231"/>
                  </a:lnTo>
                  <a:lnTo>
                    <a:pt x="42113" y="443420"/>
                  </a:lnTo>
                  <a:lnTo>
                    <a:pt x="53594" y="480529"/>
                  </a:lnTo>
                  <a:lnTo>
                    <a:pt x="68529" y="516343"/>
                  </a:lnTo>
                  <a:lnTo>
                    <a:pt x="86969" y="550621"/>
                  </a:lnTo>
                  <a:lnTo>
                    <a:pt x="108966" y="583120"/>
                  </a:lnTo>
                  <a:lnTo>
                    <a:pt x="134569" y="613625"/>
                  </a:lnTo>
                  <a:lnTo>
                    <a:pt x="163817" y="641921"/>
                  </a:lnTo>
                  <a:lnTo>
                    <a:pt x="196773" y="667740"/>
                  </a:lnTo>
                  <a:lnTo>
                    <a:pt x="233476" y="690880"/>
                  </a:lnTo>
                  <a:lnTo>
                    <a:pt x="273964" y="711111"/>
                  </a:lnTo>
                  <a:lnTo>
                    <a:pt x="318312" y="728179"/>
                  </a:lnTo>
                  <a:lnTo>
                    <a:pt x="366547" y="741883"/>
                  </a:lnTo>
                  <a:lnTo>
                    <a:pt x="418731" y="751979"/>
                  </a:lnTo>
                  <a:lnTo>
                    <a:pt x="474891" y="758228"/>
                  </a:lnTo>
                  <a:lnTo>
                    <a:pt x="535101" y="760425"/>
                  </a:lnTo>
                  <a:lnTo>
                    <a:pt x="599389" y="758317"/>
                  </a:lnTo>
                  <a:lnTo>
                    <a:pt x="604672" y="758317"/>
                  </a:lnTo>
                  <a:lnTo>
                    <a:pt x="661149" y="753262"/>
                  </a:lnTo>
                  <a:lnTo>
                    <a:pt x="713955" y="744626"/>
                  </a:lnTo>
                  <a:lnTo>
                    <a:pt x="763104" y="732497"/>
                  </a:lnTo>
                  <a:lnTo>
                    <a:pt x="808570" y="716978"/>
                  </a:lnTo>
                  <a:lnTo>
                    <a:pt x="850379" y="698157"/>
                  </a:lnTo>
                  <a:lnTo>
                    <a:pt x="888504" y="676122"/>
                  </a:lnTo>
                  <a:lnTo>
                    <a:pt x="922947" y="650976"/>
                  </a:lnTo>
                  <a:lnTo>
                    <a:pt x="953731" y="622808"/>
                  </a:lnTo>
                  <a:lnTo>
                    <a:pt x="980821" y="591718"/>
                  </a:lnTo>
                  <a:lnTo>
                    <a:pt x="1004252" y="557796"/>
                  </a:lnTo>
                  <a:lnTo>
                    <a:pt x="1023988" y="521144"/>
                  </a:lnTo>
                  <a:lnTo>
                    <a:pt x="1040053" y="481838"/>
                  </a:lnTo>
                  <a:lnTo>
                    <a:pt x="1052436" y="439991"/>
                  </a:lnTo>
                  <a:lnTo>
                    <a:pt x="1061135" y="395693"/>
                  </a:lnTo>
                  <a:lnTo>
                    <a:pt x="1066152" y="349034"/>
                  </a:lnTo>
                  <a:lnTo>
                    <a:pt x="1067485" y="300101"/>
                  </a:lnTo>
                  <a:lnTo>
                    <a:pt x="1067600" y="0"/>
                  </a:lnTo>
                  <a:close/>
                </a:path>
              </a:pathLst>
            </a:custGeom>
            <a:solidFill>
              <a:srgbClr val="FFD4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492256" y="8670276"/>
              <a:ext cx="76198" cy="76367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11795633" y="7947976"/>
              <a:ext cx="5699760" cy="1363980"/>
            </a:xfrm>
            <a:custGeom>
              <a:avLst/>
              <a:gdLst/>
              <a:ahLst/>
              <a:cxnLst/>
              <a:rect l="l" t="t" r="r" b="b"/>
              <a:pathLst>
                <a:path w="5699759" h="1363979">
                  <a:moveTo>
                    <a:pt x="1094473" y="1361808"/>
                  </a:moveTo>
                  <a:lnTo>
                    <a:pt x="732180" y="554736"/>
                  </a:lnTo>
                  <a:lnTo>
                    <a:pt x="1090549" y="482"/>
                  </a:lnTo>
                  <a:lnTo>
                    <a:pt x="669086" y="482"/>
                  </a:lnTo>
                  <a:lnTo>
                    <a:pt x="373900" y="493560"/>
                  </a:lnTo>
                  <a:lnTo>
                    <a:pt x="373900" y="279"/>
                  </a:lnTo>
                  <a:lnTo>
                    <a:pt x="0" y="279"/>
                  </a:lnTo>
                  <a:lnTo>
                    <a:pt x="0" y="1361808"/>
                  </a:lnTo>
                  <a:lnTo>
                    <a:pt x="373900" y="1361808"/>
                  </a:lnTo>
                  <a:lnTo>
                    <a:pt x="373900" y="773747"/>
                  </a:lnTo>
                  <a:lnTo>
                    <a:pt x="444741" y="742188"/>
                  </a:lnTo>
                  <a:lnTo>
                    <a:pt x="684949" y="1361808"/>
                  </a:lnTo>
                  <a:lnTo>
                    <a:pt x="1094473" y="1361808"/>
                  </a:lnTo>
                  <a:close/>
                </a:path>
                <a:path w="5699759" h="1363979">
                  <a:moveTo>
                    <a:pt x="2106549" y="1363853"/>
                  </a:moveTo>
                  <a:lnTo>
                    <a:pt x="1909559" y="911885"/>
                  </a:lnTo>
                  <a:lnTo>
                    <a:pt x="1875942" y="834771"/>
                  </a:lnTo>
                  <a:lnTo>
                    <a:pt x="1897634" y="819696"/>
                  </a:lnTo>
                  <a:lnTo>
                    <a:pt x="1937651" y="785583"/>
                  </a:lnTo>
                  <a:lnTo>
                    <a:pt x="1973046" y="746366"/>
                  </a:lnTo>
                  <a:lnTo>
                    <a:pt x="2002904" y="703033"/>
                  </a:lnTo>
                  <a:lnTo>
                    <a:pt x="2033219" y="641642"/>
                  </a:lnTo>
                  <a:lnTo>
                    <a:pt x="2034133" y="639660"/>
                  </a:lnTo>
                  <a:lnTo>
                    <a:pt x="2048459" y="597141"/>
                  </a:lnTo>
                  <a:lnTo>
                    <a:pt x="2058682" y="552348"/>
                  </a:lnTo>
                  <a:lnTo>
                    <a:pt x="2064829" y="505282"/>
                  </a:lnTo>
                  <a:lnTo>
                    <a:pt x="2066874" y="455930"/>
                  </a:lnTo>
                  <a:lnTo>
                    <a:pt x="2064461" y="398449"/>
                  </a:lnTo>
                  <a:lnTo>
                    <a:pt x="2057234" y="344360"/>
                  </a:lnTo>
                  <a:lnTo>
                    <a:pt x="2045182" y="293649"/>
                  </a:lnTo>
                  <a:lnTo>
                    <a:pt x="2028317" y="246316"/>
                  </a:lnTo>
                  <a:lnTo>
                    <a:pt x="2006625" y="202361"/>
                  </a:lnTo>
                  <a:lnTo>
                    <a:pt x="1980120" y="161772"/>
                  </a:lnTo>
                  <a:lnTo>
                    <a:pt x="1948802" y="124574"/>
                  </a:lnTo>
                  <a:lnTo>
                    <a:pt x="1913293" y="91605"/>
                  </a:lnTo>
                  <a:lnTo>
                    <a:pt x="1874253" y="63703"/>
                  </a:lnTo>
                  <a:lnTo>
                    <a:pt x="1831682" y="40868"/>
                  </a:lnTo>
                  <a:lnTo>
                    <a:pt x="1785581" y="23114"/>
                  </a:lnTo>
                  <a:lnTo>
                    <a:pt x="1735937" y="10426"/>
                  </a:lnTo>
                  <a:lnTo>
                    <a:pt x="1695056" y="4584"/>
                  </a:lnTo>
                  <a:lnTo>
                    <a:pt x="1695056" y="454228"/>
                  </a:lnTo>
                  <a:lnTo>
                    <a:pt x="1693252" y="492925"/>
                  </a:lnTo>
                  <a:lnTo>
                    <a:pt x="1678965" y="559981"/>
                  </a:lnTo>
                  <a:lnTo>
                    <a:pt x="1650911" y="611657"/>
                  </a:lnTo>
                  <a:lnTo>
                    <a:pt x="1612036" y="638302"/>
                  </a:lnTo>
                  <a:lnTo>
                    <a:pt x="1588706" y="641642"/>
                  </a:lnTo>
                  <a:lnTo>
                    <a:pt x="1537538" y="641642"/>
                  </a:lnTo>
                  <a:lnTo>
                    <a:pt x="1537576" y="292417"/>
                  </a:lnTo>
                  <a:lnTo>
                    <a:pt x="1586776" y="292417"/>
                  </a:lnTo>
                  <a:lnTo>
                    <a:pt x="1631035" y="302996"/>
                  </a:lnTo>
                  <a:lnTo>
                    <a:pt x="1665490" y="334822"/>
                  </a:lnTo>
                  <a:lnTo>
                    <a:pt x="1687664" y="385902"/>
                  </a:lnTo>
                  <a:lnTo>
                    <a:pt x="1695056" y="454228"/>
                  </a:lnTo>
                  <a:lnTo>
                    <a:pt x="1695056" y="4584"/>
                  </a:lnTo>
                  <a:lnTo>
                    <a:pt x="1682762" y="2819"/>
                  </a:lnTo>
                  <a:lnTo>
                    <a:pt x="1626057" y="279"/>
                  </a:lnTo>
                  <a:lnTo>
                    <a:pt x="1157452" y="279"/>
                  </a:lnTo>
                  <a:lnTo>
                    <a:pt x="1157452" y="1361808"/>
                  </a:lnTo>
                  <a:lnTo>
                    <a:pt x="1537462" y="1361808"/>
                  </a:lnTo>
                  <a:lnTo>
                    <a:pt x="1537462" y="911885"/>
                  </a:lnTo>
                  <a:lnTo>
                    <a:pt x="1563039" y="911885"/>
                  </a:lnTo>
                  <a:lnTo>
                    <a:pt x="1722526" y="1363853"/>
                  </a:lnTo>
                  <a:lnTo>
                    <a:pt x="2106549" y="1363853"/>
                  </a:lnTo>
                  <a:close/>
                </a:path>
                <a:path w="5699759" h="1363979">
                  <a:moveTo>
                    <a:pt x="3250158" y="1361998"/>
                  </a:moveTo>
                  <a:lnTo>
                    <a:pt x="3198241" y="1139012"/>
                  </a:lnTo>
                  <a:lnTo>
                    <a:pt x="3128861" y="841032"/>
                  </a:lnTo>
                  <a:lnTo>
                    <a:pt x="3004870" y="308508"/>
                  </a:lnTo>
                  <a:lnTo>
                    <a:pt x="2933154" y="482"/>
                  </a:lnTo>
                  <a:lnTo>
                    <a:pt x="2787650" y="482"/>
                  </a:lnTo>
                  <a:lnTo>
                    <a:pt x="2787650" y="841032"/>
                  </a:lnTo>
                  <a:lnTo>
                    <a:pt x="2618168" y="841032"/>
                  </a:lnTo>
                  <a:lnTo>
                    <a:pt x="2683116" y="458406"/>
                  </a:lnTo>
                  <a:lnTo>
                    <a:pt x="2700858" y="308508"/>
                  </a:lnTo>
                  <a:lnTo>
                    <a:pt x="2710865" y="308508"/>
                  </a:lnTo>
                  <a:lnTo>
                    <a:pt x="2726601" y="458406"/>
                  </a:lnTo>
                  <a:lnTo>
                    <a:pt x="2787650" y="841032"/>
                  </a:lnTo>
                  <a:lnTo>
                    <a:pt x="2787650" y="482"/>
                  </a:lnTo>
                  <a:lnTo>
                    <a:pt x="2458694" y="482"/>
                  </a:lnTo>
                  <a:lnTo>
                    <a:pt x="2143823" y="1361998"/>
                  </a:lnTo>
                  <a:lnTo>
                    <a:pt x="2527884" y="1361998"/>
                  </a:lnTo>
                  <a:lnTo>
                    <a:pt x="2565273" y="1139012"/>
                  </a:lnTo>
                  <a:lnTo>
                    <a:pt x="2836849" y="1139012"/>
                  </a:lnTo>
                  <a:lnTo>
                    <a:pt x="2872308" y="1361998"/>
                  </a:lnTo>
                  <a:lnTo>
                    <a:pt x="3250158" y="1361998"/>
                  </a:lnTo>
                  <a:close/>
                </a:path>
                <a:path w="5699759" h="1363979">
                  <a:moveTo>
                    <a:pt x="3691318" y="279"/>
                  </a:moveTo>
                  <a:lnTo>
                    <a:pt x="3317214" y="279"/>
                  </a:lnTo>
                  <a:lnTo>
                    <a:pt x="3317214" y="1361808"/>
                  </a:lnTo>
                  <a:lnTo>
                    <a:pt x="3691318" y="1361808"/>
                  </a:lnTo>
                  <a:lnTo>
                    <a:pt x="3691318" y="279"/>
                  </a:lnTo>
                  <a:close/>
                </a:path>
                <a:path w="5699759" h="1363979">
                  <a:moveTo>
                    <a:pt x="4880508" y="279"/>
                  </a:moveTo>
                  <a:lnTo>
                    <a:pt x="4526165" y="279"/>
                  </a:lnTo>
                  <a:lnTo>
                    <a:pt x="4526165" y="691019"/>
                  </a:lnTo>
                  <a:lnTo>
                    <a:pt x="4555680" y="943483"/>
                  </a:lnTo>
                  <a:lnTo>
                    <a:pt x="4256557" y="279"/>
                  </a:lnTo>
                  <a:lnTo>
                    <a:pt x="3785984" y="279"/>
                  </a:lnTo>
                  <a:lnTo>
                    <a:pt x="3785984" y="1361808"/>
                  </a:lnTo>
                  <a:lnTo>
                    <a:pt x="4142333" y="1361808"/>
                  </a:lnTo>
                  <a:lnTo>
                    <a:pt x="4142333" y="690753"/>
                  </a:lnTo>
                  <a:lnTo>
                    <a:pt x="4106913" y="390956"/>
                  </a:lnTo>
                  <a:lnTo>
                    <a:pt x="4409973" y="1361808"/>
                  </a:lnTo>
                  <a:lnTo>
                    <a:pt x="4880508" y="1361808"/>
                  </a:lnTo>
                  <a:lnTo>
                    <a:pt x="4880508" y="279"/>
                  </a:lnTo>
                  <a:close/>
                </a:path>
                <a:path w="5699759" h="1363979">
                  <a:moveTo>
                    <a:pt x="5699557" y="0"/>
                  </a:moveTo>
                  <a:lnTo>
                    <a:pt x="4982883" y="0"/>
                  </a:lnTo>
                  <a:lnTo>
                    <a:pt x="4982883" y="320395"/>
                  </a:lnTo>
                  <a:lnTo>
                    <a:pt x="4982883" y="518731"/>
                  </a:lnTo>
                  <a:lnTo>
                    <a:pt x="4982883" y="839127"/>
                  </a:lnTo>
                  <a:lnTo>
                    <a:pt x="4982883" y="1040015"/>
                  </a:lnTo>
                  <a:lnTo>
                    <a:pt x="4982883" y="1361681"/>
                  </a:lnTo>
                  <a:lnTo>
                    <a:pt x="5699557" y="1361681"/>
                  </a:lnTo>
                  <a:lnTo>
                    <a:pt x="5699557" y="1040015"/>
                  </a:lnTo>
                  <a:lnTo>
                    <a:pt x="5365013" y="1040015"/>
                  </a:lnTo>
                  <a:lnTo>
                    <a:pt x="5365013" y="839127"/>
                  </a:lnTo>
                  <a:lnTo>
                    <a:pt x="5666257" y="839127"/>
                  </a:lnTo>
                  <a:lnTo>
                    <a:pt x="5666257" y="518731"/>
                  </a:lnTo>
                  <a:lnTo>
                    <a:pt x="5365013" y="518731"/>
                  </a:lnTo>
                  <a:lnTo>
                    <a:pt x="5365013" y="320395"/>
                  </a:lnTo>
                  <a:lnTo>
                    <a:pt x="5699557" y="320395"/>
                  </a:lnTo>
                  <a:lnTo>
                    <a:pt x="5699557" y="0"/>
                  </a:lnTo>
                  <a:close/>
                </a:path>
              </a:pathLst>
            </a:custGeom>
            <a:solidFill>
              <a:srgbClr val="FFD4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BAD9D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1"/>
            <a:ext cx="18288000" cy="10287000"/>
            <a:chOff x="0" y="1"/>
            <a:chExt cx="18288000" cy="10287000"/>
          </a:xfrm>
        </p:grpSpPr>
        <p:sp>
          <p:nvSpPr>
            <p:cNvPr id="4" name="object 4"/>
            <p:cNvSpPr/>
            <p:nvPr/>
          </p:nvSpPr>
          <p:spPr>
            <a:xfrm>
              <a:off x="0" y="1"/>
              <a:ext cx="7573009" cy="10287000"/>
            </a:xfrm>
            <a:custGeom>
              <a:avLst/>
              <a:gdLst/>
              <a:ahLst/>
              <a:cxnLst/>
              <a:rect l="l" t="t" r="r" b="b"/>
              <a:pathLst>
                <a:path w="7573009" h="10287000">
                  <a:moveTo>
                    <a:pt x="0" y="10286998"/>
                  </a:moveTo>
                  <a:lnTo>
                    <a:pt x="0" y="0"/>
                  </a:lnTo>
                  <a:lnTo>
                    <a:pt x="7572829" y="0"/>
                  </a:lnTo>
                  <a:lnTo>
                    <a:pt x="7572829" y="10286998"/>
                  </a:lnTo>
                  <a:lnTo>
                    <a:pt x="0" y="10286998"/>
                  </a:lnTo>
                  <a:close/>
                </a:path>
              </a:pathLst>
            </a:custGeom>
            <a:solidFill>
              <a:srgbClr val="FA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35861" y="1320168"/>
              <a:ext cx="12163424" cy="793432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287376" y="6172203"/>
              <a:ext cx="5000624" cy="411479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35102" y="6686551"/>
              <a:ext cx="3019424" cy="3086099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BAD9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669926" y="1212577"/>
            <a:ext cx="590550" cy="190500"/>
          </a:xfrm>
          <a:custGeom>
            <a:avLst/>
            <a:gdLst/>
            <a:ahLst/>
            <a:cxnLst/>
            <a:rect l="l" t="t" r="r" b="b"/>
            <a:pathLst>
              <a:path w="590550" h="190500">
                <a:moveTo>
                  <a:pt x="456823" y="190288"/>
                </a:moveTo>
                <a:lnTo>
                  <a:pt x="447576" y="190288"/>
                </a:lnTo>
                <a:lnTo>
                  <a:pt x="442374" y="188034"/>
                </a:lnTo>
                <a:lnTo>
                  <a:pt x="438906" y="182961"/>
                </a:lnTo>
                <a:lnTo>
                  <a:pt x="436296" y="176647"/>
                </a:lnTo>
                <a:lnTo>
                  <a:pt x="436233" y="170069"/>
                </a:lnTo>
                <a:lnTo>
                  <a:pt x="438662" y="164019"/>
                </a:lnTo>
                <a:lnTo>
                  <a:pt x="443530" y="159290"/>
                </a:lnTo>
                <a:lnTo>
                  <a:pt x="515778" y="111946"/>
                </a:lnTo>
                <a:lnTo>
                  <a:pt x="0" y="111946"/>
                </a:lnTo>
                <a:lnTo>
                  <a:pt x="0" y="78130"/>
                </a:lnTo>
                <a:lnTo>
                  <a:pt x="515778" y="78130"/>
                </a:lnTo>
                <a:lnTo>
                  <a:pt x="443530" y="30787"/>
                </a:lnTo>
                <a:lnTo>
                  <a:pt x="438662" y="25820"/>
                </a:lnTo>
                <a:lnTo>
                  <a:pt x="436233" y="19796"/>
                </a:lnTo>
                <a:lnTo>
                  <a:pt x="436296" y="13350"/>
                </a:lnTo>
                <a:lnTo>
                  <a:pt x="438906" y="7115"/>
                </a:lnTo>
                <a:lnTo>
                  <a:pt x="443999" y="2368"/>
                </a:lnTo>
                <a:lnTo>
                  <a:pt x="450177" y="0"/>
                </a:lnTo>
                <a:lnTo>
                  <a:pt x="456787" y="61"/>
                </a:lnTo>
                <a:lnTo>
                  <a:pt x="463181" y="2606"/>
                </a:lnTo>
                <a:lnTo>
                  <a:pt x="582246" y="80948"/>
                </a:lnTo>
                <a:lnTo>
                  <a:pt x="587448" y="84330"/>
                </a:lnTo>
                <a:lnTo>
                  <a:pt x="590338" y="89402"/>
                </a:lnTo>
                <a:lnTo>
                  <a:pt x="590338" y="100674"/>
                </a:lnTo>
                <a:lnTo>
                  <a:pt x="587448" y="105747"/>
                </a:lnTo>
                <a:lnTo>
                  <a:pt x="582824" y="109128"/>
                </a:lnTo>
                <a:lnTo>
                  <a:pt x="463181" y="187470"/>
                </a:lnTo>
                <a:lnTo>
                  <a:pt x="460291" y="189161"/>
                </a:lnTo>
                <a:lnTo>
                  <a:pt x="456823" y="190288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52754" y="1031789"/>
            <a:ext cx="381000" cy="0"/>
          </a:xfrm>
          <a:custGeom>
            <a:avLst/>
            <a:gdLst/>
            <a:ahLst/>
            <a:cxnLst/>
            <a:rect l="l" t="t" r="r" b="b"/>
            <a:pathLst>
              <a:path w="381000">
                <a:moveTo>
                  <a:pt x="0" y="0"/>
                </a:moveTo>
                <a:lnTo>
                  <a:pt x="380560" y="0"/>
                </a:lnTo>
              </a:path>
            </a:pathLst>
          </a:custGeom>
          <a:ln w="49003">
            <a:solidFill>
              <a:srgbClr val="F4F4F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2754" y="1213657"/>
            <a:ext cx="381000" cy="0"/>
          </a:xfrm>
          <a:custGeom>
            <a:avLst/>
            <a:gdLst/>
            <a:ahLst/>
            <a:cxnLst/>
            <a:rect l="l" t="t" r="r" b="b"/>
            <a:pathLst>
              <a:path w="381000">
                <a:moveTo>
                  <a:pt x="0" y="0"/>
                </a:moveTo>
                <a:lnTo>
                  <a:pt x="380560" y="0"/>
                </a:lnTo>
              </a:path>
            </a:pathLst>
          </a:custGeom>
          <a:ln w="49003">
            <a:solidFill>
              <a:srgbClr val="F4F4F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52754" y="1395522"/>
            <a:ext cx="381000" cy="0"/>
          </a:xfrm>
          <a:custGeom>
            <a:avLst/>
            <a:gdLst/>
            <a:ahLst/>
            <a:cxnLst/>
            <a:rect l="l" t="t" r="r" b="b"/>
            <a:pathLst>
              <a:path w="381000">
                <a:moveTo>
                  <a:pt x="0" y="0"/>
                </a:moveTo>
                <a:lnTo>
                  <a:pt x="380560" y="0"/>
                </a:lnTo>
              </a:path>
            </a:pathLst>
          </a:custGeom>
          <a:ln w="49003">
            <a:solidFill>
              <a:srgbClr val="F4F4F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729673" y="6262994"/>
            <a:ext cx="12344400" cy="2990850"/>
          </a:xfrm>
          <a:custGeom>
            <a:avLst/>
            <a:gdLst/>
            <a:ahLst/>
            <a:cxnLst/>
            <a:rect l="l" t="t" r="r" b="b"/>
            <a:pathLst>
              <a:path w="12344400" h="2990850">
                <a:moveTo>
                  <a:pt x="12104506" y="2990849"/>
                </a:moveTo>
                <a:lnTo>
                  <a:pt x="239412" y="2990849"/>
                </a:lnTo>
                <a:lnTo>
                  <a:pt x="191249" y="2985980"/>
                </a:lnTo>
                <a:lnTo>
                  <a:pt x="146350" y="2972019"/>
                </a:lnTo>
                <a:lnTo>
                  <a:pt x="105687" y="2949939"/>
                </a:lnTo>
                <a:lnTo>
                  <a:pt x="70235" y="2920711"/>
                </a:lnTo>
                <a:lnTo>
                  <a:pt x="40967" y="2885309"/>
                </a:lnTo>
                <a:lnTo>
                  <a:pt x="18856" y="2844703"/>
                </a:lnTo>
                <a:lnTo>
                  <a:pt x="4876" y="2799866"/>
                </a:lnTo>
                <a:lnTo>
                  <a:pt x="0" y="2751770"/>
                </a:lnTo>
                <a:lnTo>
                  <a:pt x="0" y="239079"/>
                </a:lnTo>
                <a:lnTo>
                  <a:pt x="4876" y="190983"/>
                </a:lnTo>
                <a:lnTo>
                  <a:pt x="18856" y="146146"/>
                </a:lnTo>
                <a:lnTo>
                  <a:pt x="40967" y="105540"/>
                </a:lnTo>
                <a:lnTo>
                  <a:pt x="70235" y="70138"/>
                </a:lnTo>
                <a:lnTo>
                  <a:pt x="105687" y="40910"/>
                </a:lnTo>
                <a:lnTo>
                  <a:pt x="146350" y="18830"/>
                </a:lnTo>
                <a:lnTo>
                  <a:pt x="191249" y="4869"/>
                </a:lnTo>
                <a:lnTo>
                  <a:pt x="239412" y="0"/>
                </a:lnTo>
                <a:lnTo>
                  <a:pt x="12104506" y="0"/>
                </a:lnTo>
                <a:lnTo>
                  <a:pt x="12152669" y="4869"/>
                </a:lnTo>
                <a:lnTo>
                  <a:pt x="12197569" y="18830"/>
                </a:lnTo>
                <a:lnTo>
                  <a:pt x="12238231" y="40910"/>
                </a:lnTo>
                <a:lnTo>
                  <a:pt x="12273683" y="70138"/>
                </a:lnTo>
                <a:lnTo>
                  <a:pt x="12302951" y="105540"/>
                </a:lnTo>
                <a:lnTo>
                  <a:pt x="12325062" y="146146"/>
                </a:lnTo>
                <a:lnTo>
                  <a:pt x="12339042" y="190983"/>
                </a:lnTo>
                <a:lnTo>
                  <a:pt x="12343919" y="239079"/>
                </a:lnTo>
                <a:lnTo>
                  <a:pt x="12343919" y="2751770"/>
                </a:lnTo>
                <a:lnTo>
                  <a:pt x="12339042" y="2799866"/>
                </a:lnTo>
                <a:lnTo>
                  <a:pt x="12325062" y="2844703"/>
                </a:lnTo>
                <a:lnTo>
                  <a:pt x="12302951" y="2885309"/>
                </a:lnTo>
                <a:lnTo>
                  <a:pt x="12273683" y="2920711"/>
                </a:lnTo>
                <a:lnTo>
                  <a:pt x="12238231" y="2949939"/>
                </a:lnTo>
                <a:lnTo>
                  <a:pt x="12197569" y="2972019"/>
                </a:lnTo>
                <a:lnTo>
                  <a:pt x="12152669" y="2985980"/>
                </a:lnTo>
                <a:lnTo>
                  <a:pt x="12104506" y="2990849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28769" y="2627798"/>
            <a:ext cx="7772400" cy="2962275"/>
          </a:xfrm>
          <a:custGeom>
            <a:avLst/>
            <a:gdLst/>
            <a:ahLst/>
            <a:cxnLst/>
            <a:rect l="l" t="t" r="r" b="b"/>
            <a:pathLst>
              <a:path w="7772400" h="2962275">
                <a:moveTo>
                  <a:pt x="7532787" y="2962274"/>
                </a:moveTo>
                <a:lnTo>
                  <a:pt x="239473" y="2962274"/>
                </a:lnTo>
                <a:lnTo>
                  <a:pt x="191298" y="2957392"/>
                </a:lnTo>
                <a:lnTo>
                  <a:pt x="146387" y="2943393"/>
                </a:lnTo>
                <a:lnTo>
                  <a:pt x="105714" y="2921253"/>
                </a:lnTo>
                <a:lnTo>
                  <a:pt x="70253" y="2891946"/>
                </a:lnTo>
                <a:lnTo>
                  <a:pt x="40978" y="2856447"/>
                </a:lnTo>
                <a:lnTo>
                  <a:pt x="18861" y="2815731"/>
                </a:lnTo>
                <a:lnTo>
                  <a:pt x="4877" y="2770773"/>
                </a:lnTo>
                <a:lnTo>
                  <a:pt x="0" y="2722546"/>
                </a:lnTo>
                <a:lnTo>
                  <a:pt x="0" y="239728"/>
                </a:lnTo>
                <a:lnTo>
                  <a:pt x="4877" y="191501"/>
                </a:lnTo>
                <a:lnTo>
                  <a:pt x="18861" y="146543"/>
                </a:lnTo>
                <a:lnTo>
                  <a:pt x="40978" y="105827"/>
                </a:lnTo>
                <a:lnTo>
                  <a:pt x="70253" y="70328"/>
                </a:lnTo>
                <a:lnTo>
                  <a:pt x="105714" y="41021"/>
                </a:lnTo>
                <a:lnTo>
                  <a:pt x="146387" y="18881"/>
                </a:lnTo>
                <a:lnTo>
                  <a:pt x="191298" y="4882"/>
                </a:lnTo>
                <a:lnTo>
                  <a:pt x="239473" y="0"/>
                </a:lnTo>
                <a:lnTo>
                  <a:pt x="7532787" y="0"/>
                </a:lnTo>
                <a:lnTo>
                  <a:pt x="7580962" y="4882"/>
                </a:lnTo>
                <a:lnTo>
                  <a:pt x="7625873" y="18881"/>
                </a:lnTo>
                <a:lnTo>
                  <a:pt x="7666545" y="41021"/>
                </a:lnTo>
                <a:lnTo>
                  <a:pt x="7702006" y="70328"/>
                </a:lnTo>
                <a:lnTo>
                  <a:pt x="7731282" y="105827"/>
                </a:lnTo>
                <a:lnTo>
                  <a:pt x="7753399" y="146543"/>
                </a:lnTo>
                <a:lnTo>
                  <a:pt x="7767383" y="191501"/>
                </a:lnTo>
                <a:lnTo>
                  <a:pt x="7772260" y="239728"/>
                </a:lnTo>
                <a:lnTo>
                  <a:pt x="7772260" y="2722546"/>
                </a:lnTo>
                <a:lnTo>
                  <a:pt x="7767383" y="2770773"/>
                </a:lnTo>
                <a:lnTo>
                  <a:pt x="7753399" y="2815731"/>
                </a:lnTo>
                <a:lnTo>
                  <a:pt x="7731282" y="2856447"/>
                </a:lnTo>
                <a:lnTo>
                  <a:pt x="7702006" y="2891946"/>
                </a:lnTo>
                <a:lnTo>
                  <a:pt x="7666545" y="2921253"/>
                </a:lnTo>
                <a:lnTo>
                  <a:pt x="7625873" y="2943393"/>
                </a:lnTo>
                <a:lnTo>
                  <a:pt x="7580962" y="2957392"/>
                </a:lnTo>
                <a:lnTo>
                  <a:pt x="7532787" y="2962274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488344" y="2627798"/>
            <a:ext cx="7772400" cy="2962275"/>
          </a:xfrm>
          <a:custGeom>
            <a:avLst/>
            <a:gdLst/>
            <a:ahLst/>
            <a:cxnLst/>
            <a:rect l="l" t="t" r="r" b="b"/>
            <a:pathLst>
              <a:path w="7772400" h="2962275">
                <a:moveTo>
                  <a:pt x="7532787" y="2962274"/>
                </a:moveTo>
                <a:lnTo>
                  <a:pt x="239473" y="2962274"/>
                </a:lnTo>
                <a:lnTo>
                  <a:pt x="191298" y="2957392"/>
                </a:lnTo>
                <a:lnTo>
                  <a:pt x="146387" y="2943393"/>
                </a:lnTo>
                <a:lnTo>
                  <a:pt x="105714" y="2921253"/>
                </a:lnTo>
                <a:lnTo>
                  <a:pt x="70253" y="2891946"/>
                </a:lnTo>
                <a:lnTo>
                  <a:pt x="40978" y="2856447"/>
                </a:lnTo>
                <a:lnTo>
                  <a:pt x="18861" y="2815731"/>
                </a:lnTo>
                <a:lnTo>
                  <a:pt x="4877" y="2770773"/>
                </a:lnTo>
                <a:lnTo>
                  <a:pt x="0" y="2722546"/>
                </a:lnTo>
                <a:lnTo>
                  <a:pt x="0" y="239728"/>
                </a:lnTo>
                <a:lnTo>
                  <a:pt x="4877" y="191501"/>
                </a:lnTo>
                <a:lnTo>
                  <a:pt x="18861" y="146543"/>
                </a:lnTo>
                <a:lnTo>
                  <a:pt x="40978" y="105827"/>
                </a:lnTo>
                <a:lnTo>
                  <a:pt x="70253" y="70328"/>
                </a:lnTo>
                <a:lnTo>
                  <a:pt x="105714" y="41021"/>
                </a:lnTo>
                <a:lnTo>
                  <a:pt x="146387" y="18881"/>
                </a:lnTo>
                <a:lnTo>
                  <a:pt x="191298" y="4882"/>
                </a:lnTo>
                <a:lnTo>
                  <a:pt x="239473" y="0"/>
                </a:lnTo>
                <a:lnTo>
                  <a:pt x="7532787" y="0"/>
                </a:lnTo>
                <a:lnTo>
                  <a:pt x="7580962" y="4882"/>
                </a:lnTo>
                <a:lnTo>
                  <a:pt x="7625873" y="18881"/>
                </a:lnTo>
                <a:lnTo>
                  <a:pt x="7666545" y="41021"/>
                </a:lnTo>
                <a:lnTo>
                  <a:pt x="7702006" y="70328"/>
                </a:lnTo>
                <a:lnTo>
                  <a:pt x="7731282" y="105827"/>
                </a:lnTo>
                <a:lnTo>
                  <a:pt x="7753399" y="146543"/>
                </a:lnTo>
                <a:lnTo>
                  <a:pt x="7767383" y="191501"/>
                </a:lnTo>
                <a:lnTo>
                  <a:pt x="7772260" y="239728"/>
                </a:lnTo>
                <a:lnTo>
                  <a:pt x="7772260" y="2722546"/>
                </a:lnTo>
                <a:lnTo>
                  <a:pt x="7767383" y="2770773"/>
                </a:lnTo>
                <a:lnTo>
                  <a:pt x="7753399" y="2815731"/>
                </a:lnTo>
                <a:lnTo>
                  <a:pt x="7731282" y="2856447"/>
                </a:lnTo>
                <a:lnTo>
                  <a:pt x="7702006" y="2891946"/>
                </a:lnTo>
                <a:lnTo>
                  <a:pt x="7666545" y="2921253"/>
                </a:lnTo>
                <a:lnTo>
                  <a:pt x="7625873" y="2943393"/>
                </a:lnTo>
                <a:lnTo>
                  <a:pt x="7580962" y="2957392"/>
                </a:lnTo>
                <a:lnTo>
                  <a:pt x="7532787" y="2962274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2369" y="7760648"/>
            <a:ext cx="2581274" cy="2438399"/>
          </a:xfrm>
          <a:prstGeom prst="rect">
            <a:avLst/>
          </a:prstGeom>
        </p:spPr>
      </p:pic>
      <p:grpSp>
        <p:nvGrpSpPr>
          <p:cNvPr id="11" name="object 11"/>
          <p:cNvGrpSpPr/>
          <p:nvPr/>
        </p:nvGrpSpPr>
        <p:grpSpPr>
          <a:xfrm>
            <a:off x="500201" y="2109737"/>
            <a:ext cx="2372360" cy="4107179"/>
            <a:chOff x="500201" y="2109737"/>
            <a:chExt cx="2372360" cy="4107179"/>
          </a:xfrm>
        </p:grpSpPr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0201" y="2109737"/>
              <a:ext cx="2371807" cy="4106756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156543" y="2312556"/>
              <a:ext cx="85725" cy="2750820"/>
            </a:xfrm>
            <a:custGeom>
              <a:avLst/>
              <a:gdLst/>
              <a:ahLst/>
              <a:cxnLst/>
              <a:rect l="l" t="t" r="r" b="b"/>
              <a:pathLst>
                <a:path w="85725" h="2750820">
                  <a:moveTo>
                    <a:pt x="85316" y="2750533"/>
                  </a:moveTo>
                  <a:lnTo>
                    <a:pt x="0" y="2750533"/>
                  </a:lnTo>
                  <a:lnTo>
                    <a:pt x="0" y="0"/>
                  </a:lnTo>
                  <a:lnTo>
                    <a:pt x="85316" y="0"/>
                  </a:lnTo>
                  <a:lnTo>
                    <a:pt x="85316" y="275053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156543" y="2312556"/>
              <a:ext cx="85725" cy="2750820"/>
            </a:xfrm>
            <a:custGeom>
              <a:avLst/>
              <a:gdLst/>
              <a:ahLst/>
              <a:cxnLst/>
              <a:rect l="l" t="t" r="r" b="b"/>
              <a:pathLst>
                <a:path w="85725" h="2750820">
                  <a:moveTo>
                    <a:pt x="0" y="0"/>
                  </a:moveTo>
                  <a:lnTo>
                    <a:pt x="85316" y="0"/>
                  </a:lnTo>
                  <a:lnTo>
                    <a:pt x="85316" y="2750533"/>
                  </a:lnTo>
                  <a:lnTo>
                    <a:pt x="0" y="2750533"/>
                  </a:lnTo>
                  <a:lnTo>
                    <a:pt x="0" y="0"/>
                  </a:lnTo>
                  <a:close/>
                </a:path>
              </a:pathLst>
            </a:custGeom>
            <a:ln w="823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034987" y="2312556"/>
              <a:ext cx="85725" cy="2750820"/>
            </a:xfrm>
            <a:custGeom>
              <a:avLst/>
              <a:gdLst/>
              <a:ahLst/>
              <a:cxnLst/>
              <a:rect l="l" t="t" r="r" b="b"/>
              <a:pathLst>
                <a:path w="85725" h="2750820">
                  <a:moveTo>
                    <a:pt x="85316" y="2750533"/>
                  </a:moveTo>
                  <a:lnTo>
                    <a:pt x="0" y="2750533"/>
                  </a:lnTo>
                  <a:lnTo>
                    <a:pt x="0" y="0"/>
                  </a:lnTo>
                  <a:lnTo>
                    <a:pt x="85316" y="0"/>
                  </a:lnTo>
                  <a:lnTo>
                    <a:pt x="85316" y="275053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2034987" y="2312556"/>
              <a:ext cx="85725" cy="2750820"/>
            </a:xfrm>
            <a:custGeom>
              <a:avLst/>
              <a:gdLst/>
              <a:ahLst/>
              <a:cxnLst/>
              <a:rect l="l" t="t" r="r" b="b"/>
              <a:pathLst>
                <a:path w="85725" h="2750820">
                  <a:moveTo>
                    <a:pt x="0" y="0"/>
                  </a:moveTo>
                  <a:lnTo>
                    <a:pt x="85316" y="0"/>
                  </a:lnTo>
                  <a:lnTo>
                    <a:pt x="85316" y="2750533"/>
                  </a:lnTo>
                  <a:lnTo>
                    <a:pt x="0" y="2750533"/>
                  </a:lnTo>
                  <a:lnTo>
                    <a:pt x="0" y="0"/>
                  </a:lnTo>
                  <a:close/>
                </a:path>
              </a:pathLst>
            </a:custGeom>
            <a:ln w="823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082014" y="2194142"/>
              <a:ext cx="1117600" cy="191135"/>
            </a:xfrm>
            <a:custGeom>
              <a:avLst/>
              <a:gdLst/>
              <a:ahLst/>
              <a:cxnLst/>
              <a:rect l="l" t="t" r="r" b="b"/>
              <a:pathLst>
                <a:path w="1117600" h="191135">
                  <a:moveTo>
                    <a:pt x="1063732" y="190796"/>
                  </a:moveTo>
                  <a:lnTo>
                    <a:pt x="53861" y="190796"/>
                  </a:lnTo>
                  <a:lnTo>
                    <a:pt x="50112" y="190427"/>
                  </a:lnTo>
                  <a:lnTo>
                    <a:pt x="14207" y="171237"/>
                  </a:lnTo>
                  <a:lnTo>
                    <a:pt x="0" y="136938"/>
                  </a:lnTo>
                  <a:lnTo>
                    <a:pt x="0" y="53857"/>
                  </a:lnTo>
                  <a:lnTo>
                    <a:pt x="19560" y="14206"/>
                  </a:lnTo>
                  <a:lnTo>
                    <a:pt x="57646" y="0"/>
                  </a:lnTo>
                  <a:lnTo>
                    <a:pt x="1063732" y="0"/>
                  </a:lnTo>
                  <a:lnTo>
                    <a:pt x="1103385" y="19559"/>
                  </a:lnTo>
                  <a:lnTo>
                    <a:pt x="1117593" y="53857"/>
                  </a:lnTo>
                  <a:lnTo>
                    <a:pt x="1117593" y="136938"/>
                  </a:lnTo>
                  <a:lnTo>
                    <a:pt x="1098032" y="176589"/>
                  </a:lnTo>
                  <a:lnTo>
                    <a:pt x="1063732" y="190796"/>
                  </a:lnTo>
                  <a:close/>
                </a:path>
              </a:pathLst>
            </a:custGeom>
            <a:solidFill>
              <a:srgbClr val="A398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082014" y="2194142"/>
              <a:ext cx="1117600" cy="191135"/>
            </a:xfrm>
            <a:custGeom>
              <a:avLst/>
              <a:gdLst/>
              <a:ahLst/>
              <a:cxnLst/>
              <a:rect l="l" t="t" r="r" b="b"/>
              <a:pathLst>
                <a:path w="1117600" h="191135">
                  <a:moveTo>
                    <a:pt x="57646" y="0"/>
                  </a:moveTo>
                  <a:lnTo>
                    <a:pt x="1059947" y="0"/>
                  </a:lnTo>
                  <a:lnTo>
                    <a:pt x="1063732" y="0"/>
                  </a:lnTo>
                  <a:lnTo>
                    <a:pt x="1082007" y="4387"/>
                  </a:lnTo>
                  <a:lnTo>
                    <a:pt x="1085504" y="5836"/>
                  </a:lnTo>
                  <a:lnTo>
                    <a:pt x="1088826" y="7611"/>
                  </a:lnTo>
                  <a:lnTo>
                    <a:pt x="1091973" y="9714"/>
                  </a:lnTo>
                  <a:lnTo>
                    <a:pt x="1095120" y="11817"/>
                  </a:lnTo>
                  <a:lnTo>
                    <a:pt x="1098032" y="14206"/>
                  </a:lnTo>
                  <a:lnTo>
                    <a:pt x="1100709" y="16883"/>
                  </a:lnTo>
                  <a:lnTo>
                    <a:pt x="1103385" y="19559"/>
                  </a:lnTo>
                  <a:lnTo>
                    <a:pt x="1105775" y="22471"/>
                  </a:lnTo>
                  <a:lnTo>
                    <a:pt x="1107877" y="25618"/>
                  </a:lnTo>
                  <a:lnTo>
                    <a:pt x="1109980" y="28765"/>
                  </a:lnTo>
                  <a:lnTo>
                    <a:pt x="1111756" y="32086"/>
                  </a:lnTo>
                  <a:lnTo>
                    <a:pt x="1113204" y="35583"/>
                  </a:lnTo>
                  <a:lnTo>
                    <a:pt x="1114653" y="39080"/>
                  </a:lnTo>
                  <a:lnTo>
                    <a:pt x="1117593" y="57642"/>
                  </a:lnTo>
                  <a:lnTo>
                    <a:pt x="1117593" y="133154"/>
                  </a:lnTo>
                  <a:lnTo>
                    <a:pt x="1117593" y="136938"/>
                  </a:lnTo>
                  <a:lnTo>
                    <a:pt x="1117223" y="140687"/>
                  </a:lnTo>
                  <a:lnTo>
                    <a:pt x="1116485" y="144399"/>
                  </a:lnTo>
                  <a:lnTo>
                    <a:pt x="1115746" y="148111"/>
                  </a:lnTo>
                  <a:lnTo>
                    <a:pt x="1114653" y="151716"/>
                  </a:lnTo>
                  <a:lnTo>
                    <a:pt x="1113205" y="155212"/>
                  </a:lnTo>
                  <a:lnTo>
                    <a:pt x="1111756" y="158709"/>
                  </a:lnTo>
                  <a:lnTo>
                    <a:pt x="1109980" y="162031"/>
                  </a:lnTo>
                  <a:lnTo>
                    <a:pt x="1107877" y="165178"/>
                  </a:lnTo>
                  <a:lnTo>
                    <a:pt x="1105775" y="168325"/>
                  </a:lnTo>
                  <a:lnTo>
                    <a:pt x="1103385" y="171237"/>
                  </a:lnTo>
                  <a:lnTo>
                    <a:pt x="1100709" y="173913"/>
                  </a:lnTo>
                  <a:lnTo>
                    <a:pt x="1098032" y="176589"/>
                  </a:lnTo>
                  <a:lnTo>
                    <a:pt x="1095120" y="178979"/>
                  </a:lnTo>
                  <a:lnTo>
                    <a:pt x="1091973" y="181082"/>
                  </a:lnTo>
                  <a:lnTo>
                    <a:pt x="1088826" y="183184"/>
                  </a:lnTo>
                  <a:lnTo>
                    <a:pt x="1085504" y="184960"/>
                  </a:lnTo>
                  <a:lnTo>
                    <a:pt x="1082007" y="186408"/>
                  </a:lnTo>
                  <a:lnTo>
                    <a:pt x="1078510" y="187857"/>
                  </a:lnTo>
                  <a:lnTo>
                    <a:pt x="1074905" y="188950"/>
                  </a:lnTo>
                  <a:lnTo>
                    <a:pt x="1071192" y="189688"/>
                  </a:lnTo>
                  <a:lnTo>
                    <a:pt x="1067480" y="190427"/>
                  </a:lnTo>
                  <a:lnTo>
                    <a:pt x="1063732" y="190796"/>
                  </a:lnTo>
                  <a:lnTo>
                    <a:pt x="1059947" y="190796"/>
                  </a:lnTo>
                  <a:lnTo>
                    <a:pt x="57646" y="190796"/>
                  </a:lnTo>
                  <a:lnTo>
                    <a:pt x="35585" y="186408"/>
                  </a:lnTo>
                  <a:lnTo>
                    <a:pt x="32088" y="184960"/>
                  </a:lnTo>
                  <a:lnTo>
                    <a:pt x="28766" y="183184"/>
                  </a:lnTo>
                  <a:lnTo>
                    <a:pt x="25619" y="181082"/>
                  </a:lnTo>
                  <a:lnTo>
                    <a:pt x="22472" y="178979"/>
                  </a:lnTo>
                  <a:lnTo>
                    <a:pt x="19560" y="176589"/>
                  </a:lnTo>
                  <a:lnTo>
                    <a:pt x="16884" y="173913"/>
                  </a:lnTo>
                  <a:lnTo>
                    <a:pt x="14207" y="171237"/>
                  </a:lnTo>
                  <a:lnTo>
                    <a:pt x="4387" y="155212"/>
                  </a:lnTo>
                  <a:lnTo>
                    <a:pt x="2939" y="151716"/>
                  </a:lnTo>
                  <a:lnTo>
                    <a:pt x="1846" y="148111"/>
                  </a:lnTo>
                  <a:lnTo>
                    <a:pt x="1107" y="144399"/>
                  </a:lnTo>
                  <a:lnTo>
                    <a:pt x="369" y="140687"/>
                  </a:lnTo>
                  <a:lnTo>
                    <a:pt x="0" y="136938"/>
                  </a:lnTo>
                  <a:lnTo>
                    <a:pt x="0" y="133154"/>
                  </a:lnTo>
                  <a:lnTo>
                    <a:pt x="0" y="57642"/>
                  </a:lnTo>
                  <a:lnTo>
                    <a:pt x="0" y="53857"/>
                  </a:lnTo>
                  <a:lnTo>
                    <a:pt x="369" y="50109"/>
                  </a:lnTo>
                  <a:lnTo>
                    <a:pt x="1107" y="46396"/>
                  </a:lnTo>
                  <a:lnTo>
                    <a:pt x="1846" y="42684"/>
                  </a:lnTo>
                  <a:lnTo>
                    <a:pt x="2939" y="39080"/>
                  </a:lnTo>
                  <a:lnTo>
                    <a:pt x="4387" y="35583"/>
                  </a:lnTo>
                  <a:lnTo>
                    <a:pt x="5836" y="32086"/>
                  </a:lnTo>
                  <a:lnTo>
                    <a:pt x="16884" y="16883"/>
                  </a:lnTo>
                  <a:lnTo>
                    <a:pt x="19560" y="14206"/>
                  </a:lnTo>
                  <a:lnTo>
                    <a:pt x="35585" y="4387"/>
                  </a:lnTo>
                  <a:lnTo>
                    <a:pt x="39082" y="2939"/>
                  </a:lnTo>
                  <a:lnTo>
                    <a:pt x="42687" y="1845"/>
                  </a:lnTo>
                  <a:lnTo>
                    <a:pt x="46399" y="1107"/>
                  </a:lnTo>
                  <a:lnTo>
                    <a:pt x="50112" y="369"/>
                  </a:lnTo>
                  <a:lnTo>
                    <a:pt x="53861" y="0"/>
                  </a:lnTo>
                  <a:lnTo>
                    <a:pt x="57646" y="0"/>
                  </a:lnTo>
                  <a:close/>
                </a:path>
              </a:pathLst>
            </a:custGeom>
            <a:ln w="823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0493" y="3079366"/>
              <a:ext cx="2120635" cy="3056780"/>
            </a:xfrm>
            <a:prstGeom prst="rect">
              <a:avLst/>
            </a:prstGeom>
          </p:spPr>
        </p:pic>
      </p:grpSp>
      <p:pic>
        <p:nvPicPr>
          <p:cNvPr id="20" name="object 2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376609" y="5356643"/>
            <a:ext cx="2880275" cy="3095015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076892" y="5656198"/>
            <a:ext cx="3533914" cy="1249406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8851906" y="5639228"/>
            <a:ext cx="3536338" cy="1266366"/>
          </a:xfrm>
          <a:prstGeom prst="rect">
            <a:avLst/>
          </a:prstGeom>
        </p:spPr>
      </p:pic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3810" marR="5080" indent="-5071745">
              <a:lnSpc>
                <a:spcPct val="100000"/>
              </a:lnSpc>
              <a:spcBef>
                <a:spcPts val="100"/>
              </a:spcBef>
            </a:pPr>
            <a:r>
              <a:rPr spc="-990" dirty="0"/>
              <a:t>D</a:t>
            </a:r>
            <a:r>
              <a:rPr spc="-440" dirty="0"/>
              <a:t>i</a:t>
            </a:r>
            <a:r>
              <a:rPr spc="5" dirty="0"/>
              <a:t>sc</a:t>
            </a:r>
            <a:r>
              <a:rPr spc="-790" dirty="0"/>
              <a:t>u</a:t>
            </a:r>
            <a:r>
              <a:rPr spc="5" dirty="0"/>
              <a:t>ss</a:t>
            </a:r>
            <a:r>
              <a:rPr spc="-1140" dirty="0"/>
              <a:t> </a:t>
            </a:r>
            <a:r>
              <a:rPr spc="40" dirty="0"/>
              <a:t>t</a:t>
            </a:r>
            <a:r>
              <a:rPr spc="-790" dirty="0"/>
              <a:t>h</a:t>
            </a:r>
            <a:r>
              <a:rPr spc="-390" dirty="0"/>
              <a:t>e</a:t>
            </a:r>
            <a:r>
              <a:rPr spc="-1140" dirty="0"/>
              <a:t> </a:t>
            </a:r>
            <a:r>
              <a:rPr spc="-635" dirty="0"/>
              <a:t>q</a:t>
            </a:r>
            <a:r>
              <a:rPr spc="-790" dirty="0"/>
              <a:t>u</a:t>
            </a:r>
            <a:r>
              <a:rPr spc="-390" dirty="0"/>
              <a:t>e</a:t>
            </a:r>
            <a:r>
              <a:rPr spc="5" dirty="0"/>
              <a:t>s</a:t>
            </a:r>
            <a:r>
              <a:rPr spc="40" dirty="0"/>
              <a:t>t</a:t>
            </a:r>
            <a:r>
              <a:rPr spc="-440" dirty="0"/>
              <a:t>i</a:t>
            </a:r>
            <a:r>
              <a:rPr spc="-475" dirty="0"/>
              <a:t>o</a:t>
            </a:r>
            <a:r>
              <a:rPr spc="-790" dirty="0"/>
              <a:t>n</a:t>
            </a:r>
            <a:r>
              <a:rPr spc="5" dirty="0"/>
              <a:t>s</a:t>
            </a:r>
            <a:r>
              <a:rPr spc="-1140" dirty="0"/>
              <a:t> </a:t>
            </a:r>
            <a:r>
              <a:rPr spc="-765" dirty="0"/>
              <a:t>w</a:t>
            </a:r>
            <a:r>
              <a:rPr spc="-440" dirty="0"/>
              <a:t>i</a:t>
            </a:r>
            <a:r>
              <a:rPr spc="-375" dirty="0"/>
              <a:t>th</a:t>
            </a:r>
            <a:r>
              <a:rPr spc="-1140" dirty="0"/>
              <a:t> </a:t>
            </a:r>
            <a:r>
              <a:rPr spc="-810" dirty="0"/>
              <a:t>y</a:t>
            </a:r>
            <a:r>
              <a:rPr spc="-475" dirty="0"/>
              <a:t>o</a:t>
            </a:r>
            <a:r>
              <a:rPr spc="-790" dirty="0"/>
              <a:t>u</a:t>
            </a:r>
            <a:r>
              <a:rPr spc="-625" dirty="0"/>
              <a:t>r  </a:t>
            </a:r>
            <a:r>
              <a:rPr spc="-550" dirty="0"/>
              <a:t>partner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4954887" y="2912495"/>
            <a:ext cx="1761489" cy="817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200" b="1" spc="165" dirty="0">
                <a:solidFill>
                  <a:srgbClr val="9179D4"/>
                </a:solidFill>
                <a:latin typeface="Palatino Linotype"/>
                <a:cs typeface="Palatino Linotype"/>
              </a:rPr>
              <a:t>W</a:t>
            </a:r>
            <a:r>
              <a:rPr sz="5200" b="1" spc="145" dirty="0">
                <a:solidFill>
                  <a:srgbClr val="9179D4"/>
                </a:solidFill>
                <a:latin typeface="Palatino Linotype"/>
                <a:cs typeface="Palatino Linotype"/>
              </a:rPr>
              <a:t>h</a:t>
            </a:r>
            <a:r>
              <a:rPr sz="5200" b="1" spc="290" dirty="0">
                <a:solidFill>
                  <a:srgbClr val="9179D4"/>
                </a:solidFill>
                <a:latin typeface="Palatino Linotype"/>
                <a:cs typeface="Palatino Linotype"/>
              </a:rPr>
              <a:t>a</a:t>
            </a:r>
            <a:r>
              <a:rPr sz="5200" b="1" spc="340" dirty="0">
                <a:solidFill>
                  <a:srgbClr val="9179D4"/>
                </a:solidFill>
                <a:latin typeface="Palatino Linotype"/>
                <a:cs typeface="Palatino Linotype"/>
              </a:rPr>
              <a:t>t</a:t>
            </a:r>
            <a:endParaRPr sz="5200">
              <a:latin typeface="Palatino Linotype"/>
              <a:cs typeface="Palatino Linotype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166569" y="3704937"/>
            <a:ext cx="5338445" cy="18732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83870" marR="5080" indent="-471805">
              <a:lnSpc>
                <a:spcPct val="116599"/>
              </a:lnSpc>
              <a:spcBef>
                <a:spcPts val="100"/>
              </a:spcBef>
            </a:pPr>
            <a:r>
              <a:rPr sz="5200" b="1" spc="-95" dirty="0">
                <a:solidFill>
                  <a:srgbClr val="9179D4"/>
                </a:solidFill>
                <a:latin typeface="Palatino Linotype"/>
                <a:cs typeface="Palatino Linotype"/>
              </a:rPr>
              <a:t>v</a:t>
            </a:r>
            <a:r>
              <a:rPr sz="5200" b="1" spc="-10" dirty="0">
                <a:solidFill>
                  <a:srgbClr val="9179D4"/>
                </a:solidFill>
                <a:latin typeface="Palatino Linotype"/>
                <a:cs typeface="Palatino Linotype"/>
              </a:rPr>
              <a:t>ill</a:t>
            </a:r>
            <a:r>
              <a:rPr sz="5200" b="1" spc="290" dirty="0">
                <a:solidFill>
                  <a:srgbClr val="9179D4"/>
                </a:solidFill>
                <a:latin typeface="Palatino Linotype"/>
                <a:cs typeface="Palatino Linotype"/>
              </a:rPr>
              <a:t>a</a:t>
            </a:r>
            <a:r>
              <a:rPr sz="5200" b="1" spc="35" dirty="0">
                <a:solidFill>
                  <a:srgbClr val="9179D4"/>
                </a:solidFill>
                <a:latin typeface="Palatino Linotype"/>
                <a:cs typeface="Palatino Linotype"/>
              </a:rPr>
              <a:t>g</a:t>
            </a:r>
            <a:r>
              <a:rPr sz="5200" b="1" spc="185" dirty="0">
                <a:solidFill>
                  <a:srgbClr val="9179D4"/>
                </a:solidFill>
                <a:latin typeface="Palatino Linotype"/>
                <a:cs typeface="Palatino Linotype"/>
              </a:rPr>
              <a:t>e</a:t>
            </a:r>
            <a:r>
              <a:rPr sz="5200" b="1" spc="250" dirty="0">
                <a:solidFill>
                  <a:srgbClr val="9179D4"/>
                </a:solidFill>
                <a:latin typeface="Palatino Linotype"/>
                <a:cs typeface="Palatino Linotype"/>
              </a:rPr>
              <a:t>/</a:t>
            </a:r>
            <a:r>
              <a:rPr sz="5200" b="1" spc="335" dirty="0">
                <a:solidFill>
                  <a:srgbClr val="9179D4"/>
                </a:solidFill>
                <a:latin typeface="Palatino Linotype"/>
                <a:cs typeface="Palatino Linotype"/>
              </a:rPr>
              <a:t>t</a:t>
            </a:r>
            <a:r>
              <a:rPr sz="5200" b="1" spc="190" dirty="0">
                <a:solidFill>
                  <a:srgbClr val="9179D4"/>
                </a:solidFill>
                <a:latin typeface="Palatino Linotype"/>
                <a:cs typeface="Palatino Linotype"/>
              </a:rPr>
              <a:t>o</a:t>
            </a:r>
            <a:r>
              <a:rPr sz="5200" b="1" spc="-260" dirty="0">
                <a:solidFill>
                  <a:srgbClr val="9179D4"/>
                </a:solidFill>
                <a:latin typeface="Palatino Linotype"/>
                <a:cs typeface="Palatino Linotype"/>
              </a:rPr>
              <a:t>w</a:t>
            </a:r>
            <a:r>
              <a:rPr sz="5200" b="1" spc="165" dirty="0">
                <a:solidFill>
                  <a:srgbClr val="9179D4"/>
                </a:solidFill>
                <a:latin typeface="Palatino Linotype"/>
                <a:cs typeface="Palatino Linotype"/>
              </a:rPr>
              <a:t>n</a:t>
            </a:r>
            <a:r>
              <a:rPr sz="5200" b="1" spc="245" dirty="0">
                <a:solidFill>
                  <a:srgbClr val="9179D4"/>
                </a:solidFill>
                <a:latin typeface="Palatino Linotype"/>
                <a:cs typeface="Palatino Linotype"/>
              </a:rPr>
              <a:t>/</a:t>
            </a:r>
            <a:r>
              <a:rPr sz="5200" b="1" spc="200" dirty="0">
                <a:solidFill>
                  <a:srgbClr val="9179D4"/>
                </a:solidFill>
                <a:latin typeface="Palatino Linotype"/>
                <a:cs typeface="Palatino Linotype"/>
              </a:rPr>
              <a:t>c</a:t>
            </a:r>
            <a:r>
              <a:rPr sz="5200" b="1" spc="-10" dirty="0">
                <a:solidFill>
                  <a:srgbClr val="9179D4"/>
                </a:solidFill>
                <a:latin typeface="Palatino Linotype"/>
                <a:cs typeface="Palatino Linotype"/>
              </a:rPr>
              <a:t>i</a:t>
            </a:r>
            <a:r>
              <a:rPr sz="5200" b="1" spc="335" dirty="0">
                <a:solidFill>
                  <a:srgbClr val="9179D4"/>
                </a:solidFill>
                <a:latin typeface="Palatino Linotype"/>
                <a:cs typeface="Palatino Linotype"/>
              </a:rPr>
              <a:t>t</a:t>
            </a:r>
            <a:r>
              <a:rPr sz="5200" b="1" spc="-95" dirty="0">
                <a:solidFill>
                  <a:srgbClr val="9179D4"/>
                </a:solidFill>
                <a:latin typeface="Palatino Linotype"/>
                <a:cs typeface="Palatino Linotype"/>
              </a:rPr>
              <a:t>y  </a:t>
            </a:r>
            <a:r>
              <a:rPr sz="5200" b="1" spc="229" dirty="0">
                <a:solidFill>
                  <a:srgbClr val="9179D4"/>
                </a:solidFill>
                <a:latin typeface="Palatino Linotype"/>
                <a:cs typeface="Palatino Linotype"/>
              </a:rPr>
              <a:t>are</a:t>
            </a:r>
            <a:r>
              <a:rPr sz="5200" b="1" spc="80" dirty="0">
                <a:solidFill>
                  <a:srgbClr val="9179D4"/>
                </a:solidFill>
                <a:latin typeface="Palatino Linotype"/>
                <a:cs typeface="Palatino Linotype"/>
              </a:rPr>
              <a:t> </a:t>
            </a:r>
            <a:r>
              <a:rPr sz="5200" b="1" spc="30" dirty="0">
                <a:solidFill>
                  <a:srgbClr val="9179D4"/>
                </a:solidFill>
                <a:latin typeface="Palatino Linotype"/>
                <a:cs typeface="Palatino Linotype"/>
              </a:rPr>
              <a:t>you</a:t>
            </a:r>
            <a:r>
              <a:rPr sz="5200" b="1" spc="85" dirty="0">
                <a:solidFill>
                  <a:srgbClr val="9179D4"/>
                </a:solidFill>
                <a:latin typeface="Palatino Linotype"/>
                <a:cs typeface="Palatino Linotype"/>
              </a:rPr>
              <a:t> </a:t>
            </a:r>
            <a:r>
              <a:rPr sz="5200" b="1" spc="140" dirty="0">
                <a:solidFill>
                  <a:srgbClr val="9179D4"/>
                </a:solidFill>
                <a:latin typeface="Palatino Linotype"/>
                <a:cs typeface="Palatino Linotype"/>
              </a:rPr>
              <a:t>from?</a:t>
            </a:r>
            <a:endParaRPr sz="5200">
              <a:latin typeface="Palatino Linotype"/>
              <a:cs typeface="Palatino Linotype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0644706" y="3440499"/>
            <a:ext cx="5458460" cy="817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200" b="1" spc="-30" dirty="0">
                <a:solidFill>
                  <a:srgbClr val="9179D4"/>
                </a:solidFill>
                <a:latin typeface="Palatino Linotype"/>
                <a:cs typeface="Palatino Linotype"/>
              </a:rPr>
              <a:t>Is</a:t>
            </a:r>
            <a:r>
              <a:rPr sz="5200" b="1" spc="85" dirty="0">
                <a:solidFill>
                  <a:srgbClr val="9179D4"/>
                </a:solidFill>
                <a:latin typeface="Palatino Linotype"/>
                <a:cs typeface="Palatino Linotype"/>
              </a:rPr>
              <a:t> </a:t>
            </a:r>
            <a:r>
              <a:rPr sz="5200" b="1" spc="165" dirty="0">
                <a:solidFill>
                  <a:srgbClr val="9179D4"/>
                </a:solidFill>
                <a:latin typeface="Palatino Linotype"/>
                <a:cs typeface="Palatino Linotype"/>
              </a:rPr>
              <a:t>it</a:t>
            </a:r>
            <a:r>
              <a:rPr sz="5200" b="1" spc="90" dirty="0">
                <a:solidFill>
                  <a:srgbClr val="9179D4"/>
                </a:solidFill>
                <a:latin typeface="Palatino Linotype"/>
                <a:cs typeface="Palatino Linotype"/>
              </a:rPr>
              <a:t> </a:t>
            </a:r>
            <a:r>
              <a:rPr sz="5200" b="1" spc="-30" dirty="0">
                <a:solidFill>
                  <a:srgbClr val="9179D4"/>
                </a:solidFill>
                <a:latin typeface="Palatino Linotype"/>
                <a:cs typeface="Palatino Linotype"/>
              </a:rPr>
              <a:t>big</a:t>
            </a:r>
            <a:r>
              <a:rPr sz="5200" b="1" spc="90" dirty="0">
                <a:solidFill>
                  <a:srgbClr val="9179D4"/>
                </a:solidFill>
                <a:latin typeface="Palatino Linotype"/>
                <a:cs typeface="Palatino Linotype"/>
              </a:rPr>
              <a:t> </a:t>
            </a:r>
            <a:r>
              <a:rPr sz="5200" b="1" spc="200" dirty="0">
                <a:solidFill>
                  <a:srgbClr val="9179D4"/>
                </a:solidFill>
                <a:latin typeface="Palatino Linotype"/>
                <a:cs typeface="Palatino Linotype"/>
              </a:rPr>
              <a:t>or</a:t>
            </a:r>
            <a:r>
              <a:rPr sz="5200" b="1" spc="85" dirty="0">
                <a:solidFill>
                  <a:srgbClr val="9179D4"/>
                </a:solidFill>
                <a:latin typeface="Palatino Linotype"/>
                <a:cs typeface="Palatino Linotype"/>
              </a:rPr>
              <a:t> </a:t>
            </a:r>
            <a:r>
              <a:rPr sz="5200" b="1" spc="114" dirty="0">
                <a:solidFill>
                  <a:srgbClr val="9179D4"/>
                </a:solidFill>
                <a:latin typeface="Palatino Linotype"/>
                <a:cs typeface="Palatino Linotype"/>
              </a:rPr>
              <a:t>small?</a:t>
            </a:r>
            <a:endParaRPr sz="5200">
              <a:latin typeface="Palatino Linotype"/>
              <a:cs typeface="Palatino Linotype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250865" y="6737022"/>
            <a:ext cx="8963660" cy="18732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81070" marR="5080" indent="-3469004">
              <a:lnSpc>
                <a:spcPct val="116599"/>
              </a:lnSpc>
              <a:spcBef>
                <a:spcPts val="100"/>
              </a:spcBef>
            </a:pPr>
            <a:r>
              <a:rPr sz="5200" b="1" spc="235" dirty="0">
                <a:solidFill>
                  <a:srgbClr val="9179D4"/>
                </a:solidFill>
                <a:latin typeface="Palatino Linotype"/>
                <a:cs typeface="Palatino Linotype"/>
              </a:rPr>
              <a:t>What</a:t>
            </a:r>
            <a:r>
              <a:rPr sz="5200" b="1" spc="85" dirty="0">
                <a:solidFill>
                  <a:srgbClr val="9179D4"/>
                </a:solidFill>
                <a:latin typeface="Palatino Linotype"/>
                <a:cs typeface="Palatino Linotype"/>
              </a:rPr>
              <a:t> </a:t>
            </a:r>
            <a:r>
              <a:rPr sz="5200" b="1" spc="229" dirty="0">
                <a:solidFill>
                  <a:srgbClr val="9179D4"/>
                </a:solidFill>
                <a:latin typeface="Palatino Linotype"/>
                <a:cs typeface="Palatino Linotype"/>
              </a:rPr>
              <a:t>are</a:t>
            </a:r>
            <a:r>
              <a:rPr sz="5200" b="1" spc="90" dirty="0">
                <a:solidFill>
                  <a:srgbClr val="9179D4"/>
                </a:solidFill>
                <a:latin typeface="Palatino Linotype"/>
                <a:cs typeface="Palatino Linotype"/>
              </a:rPr>
              <a:t> </a:t>
            </a:r>
            <a:r>
              <a:rPr sz="5200" b="1" spc="225" dirty="0">
                <a:solidFill>
                  <a:srgbClr val="9179D4"/>
                </a:solidFill>
                <a:latin typeface="Palatino Linotype"/>
                <a:cs typeface="Palatino Linotype"/>
              </a:rPr>
              <a:t>the</a:t>
            </a:r>
            <a:r>
              <a:rPr sz="5200" b="1" spc="85" dirty="0">
                <a:solidFill>
                  <a:srgbClr val="9179D4"/>
                </a:solidFill>
                <a:latin typeface="Palatino Linotype"/>
                <a:cs typeface="Palatino Linotype"/>
              </a:rPr>
              <a:t> </a:t>
            </a:r>
            <a:r>
              <a:rPr sz="5200" b="1" spc="100" dirty="0">
                <a:solidFill>
                  <a:srgbClr val="9179D4"/>
                </a:solidFill>
                <a:latin typeface="Palatino Linotype"/>
                <a:cs typeface="Palatino Linotype"/>
              </a:rPr>
              <a:t>popular</a:t>
            </a:r>
            <a:r>
              <a:rPr sz="5200" b="1" spc="90" dirty="0">
                <a:solidFill>
                  <a:srgbClr val="9179D4"/>
                </a:solidFill>
                <a:latin typeface="Palatino Linotype"/>
                <a:cs typeface="Palatino Linotype"/>
              </a:rPr>
              <a:t> </a:t>
            </a:r>
            <a:r>
              <a:rPr sz="5200" b="1" spc="114" dirty="0">
                <a:solidFill>
                  <a:srgbClr val="9179D4"/>
                </a:solidFill>
                <a:latin typeface="Palatino Linotype"/>
                <a:cs typeface="Palatino Linotype"/>
              </a:rPr>
              <a:t>places </a:t>
            </a:r>
            <a:r>
              <a:rPr sz="5200" b="1" spc="-1285" dirty="0">
                <a:solidFill>
                  <a:srgbClr val="9179D4"/>
                </a:solidFill>
                <a:latin typeface="Palatino Linotype"/>
                <a:cs typeface="Palatino Linotype"/>
              </a:rPr>
              <a:t> </a:t>
            </a:r>
            <a:r>
              <a:rPr sz="5200" b="1" spc="215" dirty="0">
                <a:solidFill>
                  <a:srgbClr val="9179D4"/>
                </a:solidFill>
                <a:latin typeface="Palatino Linotype"/>
                <a:cs typeface="Palatino Linotype"/>
              </a:rPr>
              <a:t>there?</a:t>
            </a:r>
            <a:endParaRPr sz="5200">
              <a:latin typeface="Palatino Linotype"/>
              <a:cs typeface="Palatino Linotype"/>
            </a:endParaRPr>
          </a:p>
        </p:txBody>
      </p:sp>
    </p:spTree>
    <p:extLst>
      <p:ext uri="{BB962C8B-B14F-4D97-AF65-F5344CB8AC3E}">
        <p14:creationId xmlns:p14="http://schemas.microsoft.com/office/powerpoint/2010/main" val="2196840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BAD9D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-81280" y="-81279"/>
            <a:ext cx="18288000" cy="10287000"/>
            <a:chOff x="0" y="1"/>
            <a:chExt cx="18288000" cy="10287000"/>
          </a:xfrm>
        </p:grpSpPr>
        <p:sp>
          <p:nvSpPr>
            <p:cNvPr id="4" name="object 4"/>
            <p:cNvSpPr/>
            <p:nvPr/>
          </p:nvSpPr>
          <p:spPr>
            <a:xfrm>
              <a:off x="0" y="1"/>
              <a:ext cx="7573009" cy="10287000"/>
            </a:xfrm>
            <a:custGeom>
              <a:avLst/>
              <a:gdLst/>
              <a:ahLst/>
              <a:cxnLst/>
              <a:rect l="l" t="t" r="r" b="b"/>
              <a:pathLst>
                <a:path w="7573009" h="10287000">
                  <a:moveTo>
                    <a:pt x="0" y="10286998"/>
                  </a:moveTo>
                  <a:lnTo>
                    <a:pt x="0" y="0"/>
                  </a:lnTo>
                  <a:lnTo>
                    <a:pt x="7572829" y="0"/>
                  </a:lnTo>
                  <a:lnTo>
                    <a:pt x="7572829" y="10286998"/>
                  </a:lnTo>
                  <a:lnTo>
                    <a:pt x="0" y="10286998"/>
                  </a:lnTo>
                  <a:close/>
                </a:path>
              </a:pathLst>
            </a:custGeom>
            <a:solidFill>
              <a:srgbClr val="FA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287376" y="6172203"/>
              <a:ext cx="5000624" cy="411479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35102" y="6686551"/>
              <a:ext cx="3019424" cy="3086099"/>
            </a:xfrm>
            <a:prstGeom prst="rect">
              <a:avLst/>
            </a:prstGeom>
          </p:spPr>
        </p:pic>
      </p:grpSp>
      <p:pic>
        <p:nvPicPr>
          <p:cNvPr id="8" name="U3-1 Руханка для дітей фізкультхвилинк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5240" y="-81279"/>
            <a:ext cx="18221960" cy="9530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850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209808" y="1028700"/>
            <a:ext cx="2047875" cy="8229600"/>
          </a:xfrm>
          <a:custGeom>
            <a:avLst/>
            <a:gdLst/>
            <a:ahLst/>
            <a:cxnLst/>
            <a:rect l="l" t="t" r="r" b="b"/>
            <a:pathLst>
              <a:path w="2047875" h="8229600">
                <a:moveTo>
                  <a:pt x="2047874" y="8229599"/>
                </a:moveTo>
                <a:lnTo>
                  <a:pt x="0" y="8229599"/>
                </a:lnTo>
                <a:lnTo>
                  <a:pt x="0" y="0"/>
                </a:lnTo>
                <a:lnTo>
                  <a:pt x="2047874" y="0"/>
                </a:lnTo>
                <a:lnTo>
                  <a:pt x="2047874" y="8229599"/>
                </a:lnTo>
                <a:close/>
              </a:path>
            </a:pathLst>
          </a:custGeom>
          <a:solidFill>
            <a:srgbClr val="BAD9D6">
              <a:alpha val="219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821728" y="0"/>
            <a:ext cx="17244695" cy="9905365"/>
            <a:chOff x="821728" y="0"/>
            <a:chExt cx="17244695" cy="9905365"/>
          </a:xfrm>
        </p:grpSpPr>
        <p:sp>
          <p:nvSpPr>
            <p:cNvPr id="4" name="object 4"/>
            <p:cNvSpPr/>
            <p:nvPr/>
          </p:nvSpPr>
          <p:spPr>
            <a:xfrm>
              <a:off x="1012346" y="1028700"/>
              <a:ext cx="6096000" cy="8229600"/>
            </a:xfrm>
            <a:custGeom>
              <a:avLst/>
              <a:gdLst/>
              <a:ahLst/>
              <a:cxnLst/>
              <a:rect l="l" t="t" r="r" b="b"/>
              <a:pathLst>
                <a:path w="6096000" h="8229600">
                  <a:moveTo>
                    <a:pt x="6095999" y="8229599"/>
                  </a:moveTo>
                  <a:lnTo>
                    <a:pt x="0" y="8229599"/>
                  </a:lnTo>
                  <a:lnTo>
                    <a:pt x="0" y="0"/>
                  </a:lnTo>
                  <a:lnTo>
                    <a:pt x="6095999" y="0"/>
                  </a:lnTo>
                  <a:lnTo>
                    <a:pt x="6095999" y="8229599"/>
                  </a:lnTo>
                  <a:close/>
                </a:path>
              </a:pathLst>
            </a:custGeom>
            <a:solidFill>
              <a:srgbClr val="BAD9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366098" y="1570654"/>
              <a:ext cx="12896849" cy="833437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21728" y="0"/>
              <a:ext cx="12430124" cy="129539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033211" y="720089"/>
              <a:ext cx="7033131" cy="70331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12944" y="2736322"/>
              <a:ext cx="2775097" cy="5401359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5005913" y="0"/>
            <a:ext cx="2952115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b="1" u="heavy" spc="-5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  <a:hlinkClick r:id="rId8"/>
              </a:rPr>
              <a:t>Click</a:t>
            </a:r>
            <a:r>
              <a:rPr sz="3400" b="1" u="heavy" spc="-3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sz="3400" b="1" u="heavy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  <a:hlinkClick r:id="rId8"/>
              </a:rPr>
              <a:t>to</a:t>
            </a:r>
            <a:r>
              <a:rPr sz="3400" b="1" u="heavy" spc="-25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  <a:hlinkClick r:id="rId8"/>
              </a:rPr>
              <a:t> </a:t>
            </a:r>
            <a:r>
              <a:rPr sz="3400" b="1" u="heavy" spc="-5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  <a:hlinkClick r:id="rId8"/>
              </a:rPr>
              <a:t>listen </a:t>
            </a:r>
            <a:endParaRPr sz="3400">
              <a:latin typeface="Arial"/>
              <a:cs typeface="Arial"/>
            </a:endParaRPr>
          </a:p>
        </p:txBody>
      </p:sp>
      <p:pic>
        <p:nvPicPr>
          <p:cNvPr id="10" name="track-2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16928" y="929796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56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8009890"/>
          </a:xfrm>
          <a:custGeom>
            <a:avLst/>
            <a:gdLst/>
            <a:ahLst/>
            <a:cxnLst/>
            <a:rect l="l" t="t" r="r" b="b"/>
            <a:pathLst>
              <a:path w="18288000" h="8009890">
                <a:moveTo>
                  <a:pt x="0" y="8009733"/>
                </a:moveTo>
                <a:lnTo>
                  <a:pt x="18287998" y="8009733"/>
                </a:lnTo>
                <a:lnTo>
                  <a:pt x="18287998" y="0"/>
                </a:lnTo>
                <a:lnTo>
                  <a:pt x="0" y="0"/>
                </a:lnTo>
                <a:lnTo>
                  <a:pt x="0" y="8009733"/>
                </a:lnTo>
                <a:close/>
              </a:path>
            </a:pathLst>
          </a:custGeom>
          <a:solidFill>
            <a:srgbClr val="BAD9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8009734"/>
            <a:ext cx="18288000" cy="2277745"/>
          </a:xfrm>
          <a:custGeom>
            <a:avLst/>
            <a:gdLst/>
            <a:ahLst/>
            <a:cxnLst/>
            <a:rect l="l" t="t" r="r" b="b"/>
            <a:pathLst>
              <a:path w="18288000" h="2277745">
                <a:moveTo>
                  <a:pt x="18287998" y="2277265"/>
                </a:moveTo>
                <a:lnTo>
                  <a:pt x="0" y="2277265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2277265"/>
                </a:lnTo>
                <a:close/>
              </a:path>
            </a:pathLst>
          </a:custGeom>
          <a:solidFill>
            <a:srgbClr val="FA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1028700" y="826532"/>
            <a:ext cx="15782925" cy="9387840"/>
            <a:chOff x="1028700" y="826532"/>
            <a:chExt cx="15782925" cy="938784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8700" y="826532"/>
              <a:ext cx="15782924" cy="661034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64263" y="6716217"/>
              <a:ext cx="10360668" cy="349804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482878" y="7432199"/>
              <a:ext cx="2286000" cy="2286057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248876" y="2"/>
            <a:ext cx="18536876" cy="10286998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BAD9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340504" y="8875695"/>
            <a:ext cx="10848975" cy="38100"/>
          </a:xfrm>
          <a:custGeom>
            <a:avLst/>
            <a:gdLst/>
            <a:ahLst/>
            <a:cxnLst/>
            <a:rect l="l" t="t" r="r" b="b"/>
            <a:pathLst>
              <a:path w="10848975" h="38100">
                <a:moveTo>
                  <a:pt x="10848974" y="38099"/>
                </a:moveTo>
                <a:lnTo>
                  <a:pt x="0" y="38099"/>
                </a:lnTo>
                <a:lnTo>
                  <a:pt x="0" y="0"/>
                </a:lnTo>
                <a:lnTo>
                  <a:pt x="10848974" y="0"/>
                </a:lnTo>
                <a:lnTo>
                  <a:pt x="10848974" y="38099"/>
                </a:lnTo>
                <a:close/>
              </a:path>
            </a:pathLst>
          </a:custGeom>
          <a:solidFill>
            <a:srgbClr val="FA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"/>
            <a:ext cx="10765790" cy="1153160"/>
          </a:xfrm>
          <a:custGeom>
            <a:avLst/>
            <a:gdLst/>
            <a:ahLst/>
            <a:cxnLst/>
            <a:rect l="l" t="t" r="r" b="b"/>
            <a:pathLst>
              <a:path w="10765790" h="1153160">
                <a:moveTo>
                  <a:pt x="0" y="1152733"/>
                </a:moveTo>
                <a:lnTo>
                  <a:pt x="10765178" y="1152733"/>
                </a:lnTo>
                <a:lnTo>
                  <a:pt x="10765178" y="0"/>
                </a:lnTo>
                <a:lnTo>
                  <a:pt x="0" y="0"/>
                </a:lnTo>
                <a:lnTo>
                  <a:pt x="0" y="1152733"/>
                </a:lnTo>
                <a:close/>
              </a:path>
            </a:pathLst>
          </a:custGeom>
          <a:solidFill>
            <a:srgbClr val="FAFFFF">
              <a:alpha val="219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284022" y="2784394"/>
            <a:ext cx="836294" cy="1153160"/>
          </a:xfrm>
          <a:custGeom>
            <a:avLst/>
            <a:gdLst/>
            <a:ahLst/>
            <a:cxnLst/>
            <a:rect l="l" t="t" r="r" b="b"/>
            <a:pathLst>
              <a:path w="836294" h="1153160">
                <a:moveTo>
                  <a:pt x="0" y="1152733"/>
                </a:moveTo>
                <a:lnTo>
                  <a:pt x="836270" y="1152733"/>
                </a:lnTo>
                <a:lnTo>
                  <a:pt x="836270" y="0"/>
                </a:lnTo>
                <a:lnTo>
                  <a:pt x="0" y="0"/>
                </a:lnTo>
                <a:lnTo>
                  <a:pt x="0" y="1152733"/>
                </a:lnTo>
                <a:close/>
              </a:path>
            </a:pathLst>
          </a:custGeom>
          <a:solidFill>
            <a:srgbClr val="FAFFFF">
              <a:alpha val="219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97473" y="5027458"/>
            <a:ext cx="247649" cy="247649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446820" y="5010399"/>
            <a:ext cx="247649" cy="247649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705335" y="3304713"/>
            <a:ext cx="6343649" cy="6276974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923604" y="1711344"/>
            <a:ext cx="3533914" cy="1249406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521125" y="1672968"/>
            <a:ext cx="3536338" cy="1266366"/>
          </a:xfrm>
          <a:prstGeom prst="rect">
            <a:avLst/>
          </a:prstGeom>
        </p:spPr>
      </p:pic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2436616" y="1114735"/>
            <a:ext cx="402082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365" dirty="0">
                <a:solidFill>
                  <a:srgbClr val="BAD9D6"/>
                </a:solidFill>
              </a:rPr>
              <a:t>Our</a:t>
            </a:r>
            <a:r>
              <a:rPr sz="6000" spc="55" dirty="0">
                <a:solidFill>
                  <a:srgbClr val="BAD9D6"/>
                </a:solidFill>
              </a:rPr>
              <a:t> </a:t>
            </a:r>
            <a:r>
              <a:rPr sz="6000" spc="160" dirty="0">
                <a:solidFill>
                  <a:srgbClr val="BAD9D6"/>
                </a:solidFill>
              </a:rPr>
              <a:t>Story</a:t>
            </a:r>
            <a:endParaRPr sz="60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2000" y="3304200"/>
            <a:ext cx="11293885" cy="6835490"/>
          </a:xfrm>
          <a:prstGeom prst="rect">
            <a:avLst/>
          </a:prstGeom>
        </p:spPr>
      </p:pic>
      <p:pic>
        <p:nvPicPr>
          <p:cNvPr id="1026" name="Picture 2" descr="Цветок мака, мак, фотография, цветок, без роялти png | PNGWi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4356" y="2748956"/>
            <a:ext cx="2615136" cy="214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utoShape 4" descr="Волошка: картинки, стокові Волошка фотографії, зображення | Скачати з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0" name="Picture 6" descr="Волошка синя: картинки, стокові Волошка синя фотографії, зображення |  Скачати з Depositphoto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764" y="7411797"/>
            <a:ext cx="3003994" cy="3003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</TotalTime>
  <Words>81</Words>
  <Application>Microsoft Office PowerPoint</Application>
  <PresentationFormat>Произвольный</PresentationFormat>
  <Paragraphs>16</Paragraphs>
  <Slides>12</Slides>
  <Notes>0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Arial</vt:lpstr>
      <vt:lpstr>Calibri</vt:lpstr>
      <vt:lpstr>Palatino Linotype</vt:lpstr>
      <vt:lpstr>Symbol</vt:lpstr>
      <vt:lpstr>Times New Roman</vt:lpstr>
      <vt:lpstr>Trebuchet MS</vt:lpstr>
      <vt:lpstr>Verdana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Discuss the questions with your  partner</vt:lpstr>
      <vt:lpstr>Презентация PowerPoint</vt:lpstr>
      <vt:lpstr>Click to listen </vt:lpstr>
      <vt:lpstr>Презентация PowerPoint</vt:lpstr>
      <vt:lpstr>Our Story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Culture 1</dc:title>
  <dc:creator>Maryna Burch</dc:creator>
  <cp:keywords>DAFJyZ7gofk,BAEpQle6E98</cp:keywords>
  <cp:lastModifiedBy>Admin</cp:lastModifiedBy>
  <cp:revision>8</cp:revision>
  <dcterms:created xsi:type="dcterms:W3CDTF">2022-08-21T19:44:22Z</dcterms:created>
  <dcterms:modified xsi:type="dcterms:W3CDTF">2023-02-20T17:19:10Z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2022-08-21T00:00:00Z</vt:filetime>
  </property>
  <property fmtid="{D5CDD505-2E9C-101B-9397-08002B2CF9AE}" pid="3" name="Creator">
    <vt:lpwstr>Canva</vt:lpwstr>
  </property>
  <property fmtid="{D5CDD505-2E9C-101B-9397-08002B2CF9AE}" pid="4" name="LastSaved">
    <vt:filetime>2022-08-21T00:00:00Z</vt:filetime>
  </property>
</Properties>
</file>