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279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56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3" r:id="rId42"/>
    <p:sldId id="304" r:id="rId43"/>
    <p:sldId id="305" r:id="rId44"/>
    <p:sldId id="306" r:id="rId45"/>
    <p:sldId id="307" r:id="rId46"/>
    <p:sldId id="308" r:id="rId47"/>
    <p:sldId id="309" r:id="rId48"/>
    <p:sldId id="310" r:id="rId49"/>
    <p:sldId id="311" r:id="rId50"/>
    <p:sldId id="302" r:id="rId51"/>
    <p:sldId id="312" r:id="rId52"/>
    <p:sldId id="313" r:id="rId53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52" autoAdjust="0"/>
    <p:restoredTop sz="86456" autoAdjust="0"/>
  </p:normalViewPr>
  <p:slideViewPr>
    <p:cSldViewPr snapToGrid="0">
      <p:cViewPr varScale="1">
        <p:scale>
          <a:sx n="62" d="100"/>
          <a:sy n="62" d="100"/>
        </p:scale>
        <p:origin x="348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E4125B-FC1C-439D-9CC2-A55E215D5E0E}" type="datetimeFigureOut">
              <a:rPr lang="uk-UA" smtClean="0"/>
              <a:t>25.08.2010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C5B709-6F06-4772-9047-1528E26D750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529654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C5B709-6F06-4772-9047-1528E26D7507}" type="slidenum">
              <a:rPr lang="uk-UA" smtClean="0"/>
              <a:t>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806281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C5B709-6F06-4772-9047-1528E26D7507}" type="slidenum">
              <a:rPr lang="uk-UA" smtClean="0"/>
              <a:t>11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327105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C5B709-6F06-4772-9047-1528E26D7507}" type="slidenum">
              <a:rPr lang="uk-UA" smtClean="0"/>
              <a:t>17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954333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C5B709-6F06-4772-9047-1528E26D7507}" type="slidenum">
              <a:rPr lang="uk-UA" smtClean="0"/>
              <a:t>18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709230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C5B709-6F06-4772-9047-1528E26D7507}" type="slidenum">
              <a:rPr lang="uk-UA" smtClean="0"/>
              <a:t>19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100326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C5B709-6F06-4772-9047-1528E26D7507}" type="slidenum">
              <a:rPr lang="uk-UA" smtClean="0"/>
              <a:t>21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496078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C5B709-6F06-4772-9047-1528E26D7507}" type="slidenum">
              <a:rPr lang="uk-UA" smtClean="0"/>
              <a:t>29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59248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C5B709-6F06-4772-9047-1528E26D7507}" type="slidenum">
              <a:rPr lang="uk-UA" smtClean="0"/>
              <a:t>36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759348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C5B709-6F06-4772-9047-1528E26D7507}" type="slidenum">
              <a:rPr lang="uk-UA" smtClean="0"/>
              <a:t>37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804284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C5B709-6F06-4772-9047-1528E26D7507}" type="slidenum">
              <a:rPr lang="uk-UA" smtClean="0"/>
              <a:t>38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678986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C5B709-6F06-4772-9047-1528E26D7507}" type="slidenum">
              <a:rPr lang="uk-UA" smtClean="0"/>
              <a:t>52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354927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1FC630-973B-4A9B-96E4-2861202E44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9CAD860-F348-4127-88EE-DD430A05ED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728890E-026C-472C-BD9C-1DDE8DEC74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C05E2-59CD-4F66-9E54-4B00BB623A8C}" type="datetimeFigureOut">
              <a:rPr lang="uk-UA" smtClean="0"/>
              <a:t>25.08.2010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13B8D46-B67F-4A44-B6E8-E7E2FD132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79F9E33-5A1E-4973-9921-ADDE2167A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65EE-322A-4B64-913D-256AA311106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8436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8D660E-A6E1-4B27-9B60-E426CE52E2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3C28777-6174-4E19-B9FA-487B42358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3279165-2E7A-4F1A-A247-ABEAFC388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C05E2-59CD-4F66-9E54-4B00BB623A8C}" type="datetimeFigureOut">
              <a:rPr lang="uk-UA" smtClean="0"/>
              <a:t>25.08.2010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DF0C8F1-C104-4139-9B7B-42CC38020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E2B8608-CE68-4CDB-9F99-75291F53E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65EE-322A-4B64-913D-256AA311106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68668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B79098-37D3-4FD3-84C8-5CC7C5528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A84409F-26F3-461E-913A-C47C8178C3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C339D13-7FBB-426F-937F-26EF182DF3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C05E2-59CD-4F66-9E54-4B00BB623A8C}" type="datetimeFigureOut">
              <a:rPr lang="uk-UA" smtClean="0"/>
              <a:t>25.08.2010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C12662C-16A9-4C95-A242-CBDAEAE74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4C0799A-C05B-439F-B32F-3F4FCB0E6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65EE-322A-4B64-913D-256AA311106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1933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4A6E34-9CE1-454D-952C-9951346F7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2506488-8FD4-4D0F-9900-1C9842D699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BF3B315-865A-4E72-BA10-143C44DC5C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9AAB525-B3BD-49A6-A054-673DA7B69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C05E2-59CD-4F66-9E54-4B00BB623A8C}" type="datetimeFigureOut">
              <a:rPr lang="uk-UA" smtClean="0"/>
              <a:t>25.08.2010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F4D282D-B0C9-45FD-B3E9-59E0E1892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1140888-9E1D-45F4-B10E-7F2AE355C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65EE-322A-4B64-913D-256AA311106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64021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188F6B-48D5-4CA1-9EBA-A772930B1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636FC12-6736-4378-BF0D-A850C498B5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1AB223C-E15A-46BC-AE7A-AED5672DBD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E8C9C6E-38C4-4508-BE32-43D671B5BF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D133D6FB-10E3-4CB5-9583-5D864A3D40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1454A36-CF12-4878-A966-7D1A508F1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C05E2-59CD-4F66-9E54-4B00BB623A8C}" type="datetimeFigureOut">
              <a:rPr lang="uk-UA" smtClean="0"/>
              <a:t>25.08.2010</a:t>
            </a:fld>
            <a:endParaRPr lang="uk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F20EEF1B-846D-4DE4-B00A-BBD19F843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01C3969-618F-44C1-91AE-2082E1E72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65EE-322A-4B64-913D-256AA311106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09303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33477B-1769-4486-943F-62C987233A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FB495E9-99D4-4A4D-889E-778909CBC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C05E2-59CD-4F66-9E54-4B00BB623A8C}" type="datetimeFigureOut">
              <a:rPr lang="uk-UA" smtClean="0"/>
              <a:t>25.08.2010</a:t>
            </a:fld>
            <a:endParaRPr lang="uk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0F28505-A167-4D79-803E-1A9C30E60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3346B6-44B2-4F88-BCE3-4B4A29174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65EE-322A-4B64-913D-256AA311106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92021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835B8E5-773E-4259-BF7A-F30FEAC24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C05E2-59CD-4F66-9E54-4B00BB623A8C}" type="datetimeFigureOut">
              <a:rPr lang="uk-UA" smtClean="0"/>
              <a:t>25.08.2010</a:t>
            </a:fld>
            <a:endParaRPr lang="uk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9503DCC-52C5-4F3C-8E4C-EFA5212EAD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ECB241B-1B62-449C-A001-E43A16C769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65EE-322A-4B64-913D-256AA311106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50518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19E4DE-8A33-4331-9AA4-69BB927D2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4DB22B8-AD51-496C-972C-CFDCD08F2C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9491095-4DC7-4750-A86C-59A59FA790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999458B-B714-410C-BE89-3AF28A552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C05E2-59CD-4F66-9E54-4B00BB623A8C}" type="datetimeFigureOut">
              <a:rPr lang="uk-UA" smtClean="0"/>
              <a:t>25.08.2010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5EA3B97-C6D5-432D-8B4B-BA7EE1161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CED3B1C-2FC9-41AC-9701-496F6622B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65EE-322A-4B64-913D-256AA311106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0420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921E01-AC7C-49C2-8E3A-701D00F6CE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7DA7883-27F0-4C4F-8793-5812AF688B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F221462-5DEF-48FF-8F90-6BA9B88C4B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F088386-16D1-4023-AE1A-B710032F83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C05E2-59CD-4F66-9E54-4B00BB623A8C}" type="datetimeFigureOut">
              <a:rPr lang="uk-UA" smtClean="0"/>
              <a:t>25.08.2010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2CFE27F-E870-4AA3-AD92-87CBDC2BC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8183888-81A3-4F38-9555-372271312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65EE-322A-4B64-913D-256AA311106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52970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732F9A-D7B0-4150-9BBA-24A528C4A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BF4B21D-AF64-47F9-9115-D089F5EF81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FE0DB7E-0986-4F43-97C9-981AA1D7A1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C05E2-59CD-4F66-9E54-4B00BB623A8C}" type="datetimeFigureOut">
              <a:rPr lang="uk-UA" smtClean="0"/>
              <a:t>25.08.2010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EB08131-95D6-44D7-A98B-FB14AB261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31C3F3D-6A4E-4C2A-B5D5-D8F27EDF7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65EE-322A-4B64-913D-256AA311106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7299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C0AB6B4E-84A3-4B84-80FF-037C058F2B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880F3D3-4D73-450A-8BE0-84D1B07CF4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D7344B7-2F71-4A19-9DB0-52851BB660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C05E2-59CD-4F66-9E54-4B00BB623A8C}" type="datetimeFigureOut">
              <a:rPr lang="uk-UA" smtClean="0"/>
              <a:t>25.08.2010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73EE6B0-E56D-4C30-AB04-232F1E1CA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302DEA4-3B13-4DB3-8CAD-F8CB8223A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765EE-322A-4B64-913D-256AA311106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86192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DF98F4-1480-4BAD-A576-68477F8D8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190308C-C295-4C85-B19A-CD7C92F6E0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B9E3F9E-0FFB-4E13-A039-C79A71171E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EC05E2-59CD-4F66-9E54-4B00BB623A8C}" type="datetimeFigureOut">
              <a:rPr lang="uk-UA" smtClean="0"/>
              <a:t>25.08.2010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CAA223F-1E69-4C8C-9D9F-C3C56AC909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017AC8E-BA2E-4C9F-87FE-6CC0547F1C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765EE-322A-4B64-913D-256AA311106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6127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93313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963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78D7DA78-0BA3-4DC2-98CC-D7E586E17B8E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 doctor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C07A1A58-A2AC-4964-9073-3F90256A9E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842294"/>
            <a:ext cx="7620000" cy="4318000"/>
          </a:xfrm>
        </p:spPr>
      </p:pic>
    </p:spTree>
    <p:extLst>
      <p:ext uri="{BB962C8B-B14F-4D97-AF65-F5344CB8AC3E}">
        <p14:creationId xmlns:p14="http://schemas.microsoft.com/office/powerpoint/2010/main" val="42834354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20147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2AB1AD-91C1-4521-B255-84919F637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/>
              <a:t> </a:t>
            </a:r>
            <a:r>
              <a:rPr lang="en-US" sz="7200" dirty="0">
                <a:solidFill>
                  <a:schemeClr val="bg1"/>
                </a:solidFill>
              </a:rPr>
              <a:t>a singer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425E77CF-70C2-49DB-8071-F816D4D517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406" y="1690688"/>
            <a:ext cx="3665188" cy="4714819"/>
          </a:xfrm>
        </p:spPr>
      </p:pic>
    </p:spTree>
    <p:extLst>
      <p:ext uri="{BB962C8B-B14F-4D97-AF65-F5344CB8AC3E}">
        <p14:creationId xmlns:p14="http://schemas.microsoft.com/office/powerpoint/2010/main" val="29722097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07401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52B83-9B51-4F8D-BD26-1FBBD0D4D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 scientist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F0F289E-33F2-410D-BA56-582FF8172C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119" y="1805701"/>
            <a:ext cx="4804474" cy="4804474"/>
          </a:xfrm>
        </p:spPr>
      </p:pic>
    </p:spTree>
    <p:extLst>
      <p:ext uri="{BB962C8B-B14F-4D97-AF65-F5344CB8AC3E}">
        <p14:creationId xmlns:p14="http://schemas.microsoft.com/office/powerpoint/2010/main" val="22431546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3560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36A7C5-E423-4BCD-BAA4-36D3F96CA5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 footballer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44EC43A-2B96-48A0-9350-670A2E8CFB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050" y="1825625"/>
            <a:ext cx="9427899" cy="4351338"/>
          </a:xfrm>
        </p:spPr>
      </p:pic>
    </p:spTree>
    <p:extLst>
      <p:ext uri="{BB962C8B-B14F-4D97-AF65-F5344CB8AC3E}">
        <p14:creationId xmlns:p14="http://schemas.microsoft.com/office/powerpoint/2010/main" val="2640982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02472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51B202-44BB-436E-805E-CFC6C776D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an actor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C6658AF-BE82-49FD-9C60-C931A9CFC3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063" y="1825625"/>
            <a:ext cx="6091873" cy="4351338"/>
          </a:xfrm>
        </p:spPr>
      </p:pic>
    </p:spTree>
    <p:extLst>
      <p:ext uri="{BB962C8B-B14F-4D97-AF65-F5344CB8AC3E}">
        <p14:creationId xmlns:p14="http://schemas.microsoft.com/office/powerpoint/2010/main" val="11423497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94578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9F2A78-2758-406D-BA46-0BEB12FD5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 politician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3AA0656-56A1-405C-93AD-E922CF787A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1722" y="1739781"/>
            <a:ext cx="6695268" cy="4820593"/>
          </a:xfrm>
        </p:spPr>
      </p:pic>
    </p:spTree>
    <p:extLst>
      <p:ext uri="{BB962C8B-B14F-4D97-AF65-F5344CB8AC3E}">
        <p14:creationId xmlns:p14="http://schemas.microsoft.com/office/powerpoint/2010/main" val="6738974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9000" b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693431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7F2E5F-CDCB-4B6E-9596-F575538FF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 poet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EAFF753-D933-4186-9D6A-703AEFF689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248" y="1825625"/>
            <a:ext cx="3263503" cy="4351338"/>
          </a:xfrm>
        </p:spPr>
      </p:pic>
    </p:spTree>
    <p:extLst>
      <p:ext uri="{BB962C8B-B14F-4D97-AF65-F5344CB8AC3E}">
        <p14:creationId xmlns:p14="http://schemas.microsoft.com/office/powerpoint/2010/main" val="18179429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0678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166B9E-E94B-40B8-B31B-0B14AF26C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an astronaut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B887F393-0BC7-4276-A463-61536B52AA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930" y="1825625"/>
            <a:ext cx="6962140" cy="4351338"/>
          </a:xfrm>
        </p:spPr>
      </p:pic>
    </p:spTree>
    <p:extLst>
      <p:ext uri="{BB962C8B-B14F-4D97-AF65-F5344CB8AC3E}">
        <p14:creationId xmlns:p14="http://schemas.microsoft.com/office/powerpoint/2010/main" val="32385067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BCE27A89-DC36-4E88-A1CD-9651AFD33F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Jobs around us</a:t>
            </a:r>
            <a:endParaRPr lang="uk-UA" sz="8000" dirty="0">
              <a:solidFill>
                <a:schemeClr val="bg1"/>
              </a:solidFill>
            </a:endParaRPr>
          </a:p>
        </p:txBody>
      </p:sp>
      <p:pic>
        <p:nvPicPr>
          <p:cNvPr id="12" name="Объект 11">
            <a:extLst>
              <a:ext uri="{FF2B5EF4-FFF2-40B4-BE49-F238E27FC236}">
                <a16:creationId xmlns:a16="http://schemas.microsoft.com/office/drawing/2014/main" id="{6B99C866-4D55-4D91-AA74-1C01809732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080" y="2401094"/>
            <a:ext cx="5577840" cy="3200400"/>
          </a:xfrm>
        </p:spPr>
      </p:pic>
    </p:spTree>
    <p:extLst>
      <p:ext uri="{BB962C8B-B14F-4D97-AF65-F5344CB8AC3E}">
        <p14:creationId xmlns:p14="http://schemas.microsoft.com/office/powerpoint/2010/main" val="18578596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72CDC581-C40C-4596-B918-C7EE24A8A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 teacher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89C2F065-B5D5-4AE5-B802-07763F4FB1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900" y="2343944"/>
            <a:ext cx="6172200" cy="3314700"/>
          </a:xfrm>
        </p:spPr>
      </p:pic>
    </p:spTree>
    <p:extLst>
      <p:ext uri="{BB962C8B-B14F-4D97-AF65-F5344CB8AC3E}">
        <p14:creationId xmlns:p14="http://schemas.microsoft.com/office/powerpoint/2010/main" val="25139858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29C7D9-367F-4C04-ABC1-49CAC70A0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 chef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6BBFE25-5B8F-45BF-8E0E-04F4F83BA1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102" y="1825625"/>
            <a:ext cx="7469796" cy="4351338"/>
          </a:xfrm>
        </p:spPr>
      </p:pic>
    </p:spTree>
    <p:extLst>
      <p:ext uri="{BB962C8B-B14F-4D97-AF65-F5344CB8AC3E}">
        <p14:creationId xmlns:p14="http://schemas.microsoft.com/office/powerpoint/2010/main" val="13376289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D26DE6-679A-40EB-95B2-10D04D8A9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 guide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C797E89F-2C37-47A7-9240-F466E5D2F6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389" y="1825625"/>
            <a:ext cx="6537221" cy="4351338"/>
          </a:xfrm>
        </p:spPr>
      </p:pic>
    </p:spTree>
    <p:extLst>
      <p:ext uri="{BB962C8B-B14F-4D97-AF65-F5344CB8AC3E}">
        <p14:creationId xmlns:p14="http://schemas.microsoft.com/office/powerpoint/2010/main" val="30696739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162228-933D-4C0D-96C3-65F8FBA1C8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 </a:t>
            </a:r>
            <a:r>
              <a:rPr lang="en-US" sz="7200" dirty="0" err="1">
                <a:solidFill>
                  <a:schemeClr val="bg1"/>
                </a:solidFill>
              </a:rPr>
              <a:t>shopassistant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3A10B31-BC24-4BAB-9449-705C65F8E9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826" y="1825625"/>
            <a:ext cx="6522348" cy="4351338"/>
          </a:xfrm>
        </p:spPr>
      </p:pic>
    </p:spTree>
    <p:extLst>
      <p:ext uri="{BB962C8B-B14F-4D97-AF65-F5344CB8AC3E}">
        <p14:creationId xmlns:p14="http://schemas.microsoft.com/office/powerpoint/2010/main" val="14102785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822B3C-E530-4029-93D8-5E992E201F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 policeman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29A54A9-BAB6-4D3E-A421-DEF3D1B6F8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264" y="1756406"/>
            <a:ext cx="7315200" cy="4867933"/>
          </a:xfrm>
        </p:spPr>
      </p:pic>
    </p:spTree>
    <p:extLst>
      <p:ext uri="{BB962C8B-B14F-4D97-AF65-F5344CB8AC3E}">
        <p14:creationId xmlns:p14="http://schemas.microsoft.com/office/powerpoint/2010/main" val="19787457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9B0AB6-CAC0-4271-92C6-7BEE8438F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 secretary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3B4FA70-3F9A-42F5-935C-C77DC3B9B4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069" y="1825625"/>
            <a:ext cx="6883862" cy="4351338"/>
          </a:xfrm>
        </p:spPr>
      </p:pic>
    </p:spTree>
    <p:extLst>
      <p:ext uri="{BB962C8B-B14F-4D97-AF65-F5344CB8AC3E}">
        <p14:creationId xmlns:p14="http://schemas.microsoft.com/office/powerpoint/2010/main" val="32659423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C13A71-8AE4-4BC4-9F2D-AC236CF9BF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 journalist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C7D11A0-EF17-4B3F-95EC-E547CE8739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282" y="1813301"/>
            <a:ext cx="7068842" cy="4679573"/>
          </a:xfrm>
        </p:spPr>
      </p:pic>
    </p:spTree>
    <p:extLst>
      <p:ext uri="{BB962C8B-B14F-4D97-AF65-F5344CB8AC3E}">
        <p14:creationId xmlns:p14="http://schemas.microsoft.com/office/powerpoint/2010/main" val="15744656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0592C4-8BE5-49C4-B0F0-952E65F3EB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 lawyer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701B9AE-6D08-481D-A0DB-0568806E45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7702" y="1866402"/>
            <a:ext cx="6214820" cy="4661116"/>
          </a:xfrm>
        </p:spPr>
      </p:pic>
    </p:spTree>
    <p:extLst>
      <p:ext uri="{BB962C8B-B14F-4D97-AF65-F5344CB8AC3E}">
        <p14:creationId xmlns:p14="http://schemas.microsoft.com/office/powerpoint/2010/main" val="24592665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91FCBE-BCA3-4154-A344-90713A461C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 detective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8943763B-4BC4-4D12-A8C2-1AD0B5A31A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8697" y="1969962"/>
            <a:ext cx="5951349" cy="4624694"/>
          </a:xfrm>
        </p:spPr>
      </p:pic>
    </p:spTree>
    <p:extLst>
      <p:ext uri="{BB962C8B-B14F-4D97-AF65-F5344CB8AC3E}">
        <p14:creationId xmlns:p14="http://schemas.microsoft.com/office/powerpoint/2010/main" val="9232931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730ED1-2A06-4295-924B-DD3D97960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 vet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B76C6205-D5B2-4913-B504-23561CBA74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591" y="1690687"/>
            <a:ext cx="8725477" cy="4663617"/>
          </a:xfrm>
        </p:spPr>
      </p:pic>
    </p:spTree>
    <p:extLst>
      <p:ext uri="{BB962C8B-B14F-4D97-AF65-F5344CB8AC3E}">
        <p14:creationId xmlns:p14="http://schemas.microsoft.com/office/powerpoint/2010/main" val="2747733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2529294C-0D8B-4921-862A-3D8E5F976682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>
            <a:normAutofit/>
          </a:bodyPr>
          <a:lstStyle/>
          <a:p>
            <a:pPr algn="ctr"/>
            <a:r>
              <a:rPr lang="en-US" sz="9600" dirty="0">
                <a:solidFill>
                  <a:schemeClr val="bg1"/>
                </a:solidFill>
              </a:rPr>
              <a:t>Listening </a:t>
            </a:r>
            <a:endParaRPr lang="uk-UA" sz="9600" dirty="0">
              <a:solidFill>
                <a:schemeClr val="bg1"/>
              </a:solidFill>
            </a:endParaRP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F7E8C92-A47A-4EEB-9C68-967AAF69E2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580743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C80F50D6-33CD-4705-B991-3D4FA45F2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a……….has to be…….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111D5B0B-DDAF-4B17-A7D9-B4D455E89B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901" y="1825625"/>
            <a:ext cx="6216197" cy="4351338"/>
          </a:xfrm>
        </p:spPr>
      </p:pic>
    </p:spTree>
    <p:extLst>
      <p:ext uri="{BB962C8B-B14F-4D97-AF65-F5344CB8AC3E}">
        <p14:creationId xmlns:p14="http://schemas.microsoft.com/office/powerpoint/2010/main" val="30485334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7786EB-4F43-4EE5-8576-EA6E1C1755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a…………should be…..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4743A95A-E81C-483C-9228-021C19C750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012" y="1825625"/>
            <a:ext cx="6529975" cy="4351338"/>
          </a:xfrm>
        </p:spPr>
      </p:pic>
    </p:spTree>
    <p:extLst>
      <p:ext uri="{BB962C8B-B14F-4D97-AF65-F5344CB8AC3E}">
        <p14:creationId xmlns:p14="http://schemas.microsoft.com/office/powerpoint/2010/main" val="142662551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443BDE-6E8D-4E2D-AD2C-EB6E34AB7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an……….has to be……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9CE62DF-2753-4CA4-A9BE-A861038376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96" y="1825625"/>
            <a:ext cx="6527007" cy="4351338"/>
          </a:xfrm>
        </p:spPr>
      </p:pic>
    </p:spTree>
    <p:extLst>
      <p:ext uri="{BB962C8B-B14F-4D97-AF65-F5344CB8AC3E}">
        <p14:creationId xmlns:p14="http://schemas.microsoft.com/office/powerpoint/2010/main" val="2883695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CFE551-08C9-4C27-B80D-1153EFCDBF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an……..has to be……..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56ABA72B-2C5F-4D71-98F6-B95CA0C12B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261" y="2236793"/>
            <a:ext cx="6307810" cy="4210237"/>
          </a:xfrm>
        </p:spPr>
      </p:pic>
    </p:spTree>
    <p:extLst>
      <p:ext uri="{BB962C8B-B14F-4D97-AF65-F5344CB8AC3E}">
        <p14:creationId xmlns:p14="http://schemas.microsoft.com/office/powerpoint/2010/main" val="403126128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7D5C69-59AD-4D45-A0A5-A5FF475F1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a……….should be……..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1A2D3CC-D78D-474B-9DA0-5238F5FF6E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96" y="1825625"/>
            <a:ext cx="6527007" cy="4351338"/>
          </a:xfrm>
        </p:spPr>
      </p:pic>
    </p:spTree>
    <p:extLst>
      <p:ext uri="{BB962C8B-B14F-4D97-AF65-F5344CB8AC3E}">
        <p14:creationId xmlns:p14="http://schemas.microsoft.com/office/powerpoint/2010/main" val="285698885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EF4E70-4062-4E95-B4A1-6C5DF8CB9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a………..has to be……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C20B4E24-9E87-4421-81DF-A111EF65A8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44" y="1825625"/>
            <a:ext cx="7735712" cy="4351338"/>
          </a:xfrm>
        </p:spPr>
      </p:pic>
    </p:spTree>
    <p:extLst>
      <p:ext uri="{BB962C8B-B14F-4D97-AF65-F5344CB8AC3E}">
        <p14:creationId xmlns:p14="http://schemas.microsoft.com/office/powerpoint/2010/main" val="368262495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E3CA9F-45C3-42F5-9154-5C02F17005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a………..has to be……..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CDDC8107-E938-43CA-BB9C-818E04AE9D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7769" y="1787347"/>
            <a:ext cx="7315199" cy="4867933"/>
          </a:xfrm>
        </p:spPr>
      </p:pic>
    </p:spTree>
    <p:extLst>
      <p:ext uri="{BB962C8B-B14F-4D97-AF65-F5344CB8AC3E}">
        <p14:creationId xmlns:p14="http://schemas.microsoft.com/office/powerpoint/2010/main" val="78884235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33DC97-1E17-43D2-8075-170582235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a……….should be……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5B1E1D3A-0746-48C4-993D-17D7C6F8CB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729" y="1612020"/>
            <a:ext cx="7206711" cy="4795738"/>
          </a:xfrm>
        </p:spPr>
      </p:pic>
    </p:spTree>
    <p:extLst>
      <p:ext uri="{BB962C8B-B14F-4D97-AF65-F5344CB8AC3E}">
        <p14:creationId xmlns:p14="http://schemas.microsoft.com/office/powerpoint/2010/main" val="85488311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F95050-F1DE-4C3E-A3F6-B3A536376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a…………should be……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6F1F06E-D9F0-42AC-8513-D12938F984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72120"/>
            <a:ext cx="9981013" cy="4351338"/>
          </a:xfrm>
        </p:spPr>
      </p:pic>
    </p:spTree>
    <p:extLst>
      <p:ext uri="{BB962C8B-B14F-4D97-AF65-F5344CB8AC3E}">
        <p14:creationId xmlns:p14="http://schemas.microsoft.com/office/powerpoint/2010/main" val="213778280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BA41EC-6B3D-4750-80C6-EFADB0927A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an……..has to be…..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81840255-7C75-4C00-B364-81C121144D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730" y="1849228"/>
            <a:ext cx="6850250" cy="4558530"/>
          </a:xfrm>
        </p:spPr>
      </p:pic>
    </p:spTree>
    <p:extLst>
      <p:ext uri="{BB962C8B-B14F-4D97-AF65-F5344CB8AC3E}">
        <p14:creationId xmlns:p14="http://schemas.microsoft.com/office/powerpoint/2010/main" val="26325115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1BEAC9-2887-40B5-A161-7A0D821EC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7200" dirty="0">
                <a:solidFill>
                  <a:schemeClr val="bg1"/>
                </a:solidFill>
              </a:rPr>
              <a:t>a…………….should be……….</a:t>
            </a:r>
            <a:endParaRPr lang="uk-UA" sz="7200" dirty="0">
              <a:solidFill>
                <a:schemeClr val="bg1"/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C4163974-BE6D-4D5E-831A-74328FCBAB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756" y="1921420"/>
            <a:ext cx="6989736" cy="4651352"/>
          </a:xfrm>
        </p:spPr>
      </p:pic>
    </p:spTree>
    <p:extLst>
      <p:ext uri="{BB962C8B-B14F-4D97-AF65-F5344CB8AC3E}">
        <p14:creationId xmlns:p14="http://schemas.microsoft.com/office/powerpoint/2010/main" val="70879219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F034C665-3DE5-4D66-AFD1-1E048BE34F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113167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bg1"/>
                </a:solidFill>
              </a:rPr>
              <a:t>Read the sentences and fill in the correct adjective: 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persuasive, brave, creative, patient, intelligent, polite, accurate, fair, friendly</a:t>
            </a:r>
            <a:br>
              <a:rPr lang="en-US" dirty="0">
                <a:solidFill>
                  <a:schemeClr val="bg1"/>
                </a:solidFill>
              </a:rPr>
            </a:br>
            <a:br>
              <a:rPr lang="en-US" dirty="0">
                <a:solidFill>
                  <a:schemeClr val="bg1"/>
                </a:solidFill>
              </a:rPr>
            </a:b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1. Salespeople need to be …..to get people to buy their products.</a:t>
            </a:r>
            <a:br>
              <a:rPr lang="en-US" dirty="0">
                <a:solidFill>
                  <a:schemeClr val="bg1"/>
                </a:solidFill>
              </a:rPr>
            </a:br>
            <a:br>
              <a:rPr lang="en-US" dirty="0">
                <a:solidFill>
                  <a:schemeClr val="bg1"/>
                </a:solidFill>
              </a:rPr>
            </a:br>
            <a:endParaRPr lang="uk-U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83604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FC6251-5D7C-419C-84FF-EAB6DD8353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847522" cy="5803200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Read the sentences and fill in the correct adjective: 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persuasive, brave, creative, patient, intelligent, polite, accurate, fair, friendly</a:t>
            </a:r>
            <a:br>
              <a:rPr lang="en-US" dirty="0">
                <a:solidFill>
                  <a:schemeClr val="bg1"/>
                </a:solidFill>
              </a:rPr>
            </a:b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2. A scientist has to be………..in order to understand complex theories.</a:t>
            </a:r>
            <a:br>
              <a:rPr lang="en-US" dirty="0">
                <a:solidFill>
                  <a:schemeClr val="bg1"/>
                </a:solidFill>
              </a:rPr>
            </a:br>
            <a:br>
              <a:rPr lang="en-US" dirty="0">
                <a:solidFill>
                  <a:schemeClr val="bg1"/>
                </a:solidFill>
              </a:rPr>
            </a:br>
            <a:endParaRPr lang="uk-U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3903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5EF3BE-CC01-45C9-B7F1-C785FD9F4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987007" cy="6159661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Read the sentences and fill in the correct adjective: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 persuasive, brave, creative, patient, intelligent, polite, accurate, fair, friendly</a:t>
            </a:r>
            <a:br>
              <a:rPr lang="en-US" dirty="0">
                <a:solidFill>
                  <a:schemeClr val="bg1"/>
                </a:solidFill>
              </a:rPr>
            </a:b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3. Receptionists should be………..in order to make people feel welcome.</a:t>
            </a:r>
            <a:br>
              <a:rPr lang="en-US" dirty="0">
                <a:solidFill>
                  <a:schemeClr val="bg1"/>
                </a:solidFill>
              </a:rPr>
            </a:br>
            <a:br>
              <a:rPr lang="en-US" dirty="0">
                <a:solidFill>
                  <a:schemeClr val="bg1"/>
                </a:solidFill>
              </a:rPr>
            </a:br>
            <a:endParaRPr lang="uk-U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33750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D53B30-8B07-4DE4-8E11-773CF6680C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172986" cy="6733099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Read the sentences and fill in the correct adjective: 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persuasive, brave, creative, patient, intelligent, polite, accurate, fair, friendly</a:t>
            </a:r>
            <a:br>
              <a:rPr lang="en-US" dirty="0">
                <a:solidFill>
                  <a:schemeClr val="bg1"/>
                </a:solidFill>
              </a:rPr>
            </a:b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4. Surgeons must be very………..as they should not make mistakes in their work.</a:t>
            </a:r>
            <a:br>
              <a:rPr lang="en-US" dirty="0">
                <a:solidFill>
                  <a:schemeClr val="bg1"/>
                </a:solidFill>
              </a:rPr>
            </a:br>
            <a:br>
              <a:rPr lang="en-US" dirty="0">
                <a:solidFill>
                  <a:schemeClr val="bg1"/>
                </a:solidFill>
              </a:rPr>
            </a:br>
            <a:br>
              <a:rPr lang="en-US" dirty="0">
                <a:solidFill>
                  <a:schemeClr val="bg1"/>
                </a:solidFill>
              </a:rPr>
            </a:br>
            <a:br>
              <a:rPr lang="en-US" dirty="0">
                <a:solidFill>
                  <a:schemeClr val="bg1"/>
                </a:solidFill>
              </a:rPr>
            </a:br>
            <a:endParaRPr lang="uk-UA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81698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E81B48-9C57-4A29-A3D4-5C3D50B81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141990" cy="6492875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Read the sentences and fill in the correct adjective: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 persuasive, brave, creative, patient, intelligent, polite, accurate, fair, friendly</a:t>
            </a:r>
            <a:br>
              <a:rPr lang="en-US" dirty="0">
                <a:solidFill>
                  <a:schemeClr val="bg1"/>
                </a:solidFill>
              </a:rPr>
            </a:br>
            <a:br>
              <a:rPr lang="en-US" dirty="0">
                <a:solidFill>
                  <a:schemeClr val="bg1"/>
                </a:solidFill>
              </a:rPr>
            </a:b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5. A shop assistant has to be………even when dealing with a rude customer.</a:t>
            </a:r>
            <a:br>
              <a:rPr lang="en-US" dirty="0">
                <a:solidFill>
                  <a:schemeClr val="bg1"/>
                </a:solidFill>
              </a:rPr>
            </a:br>
            <a:br>
              <a:rPr lang="en-US" dirty="0">
                <a:solidFill>
                  <a:schemeClr val="bg1"/>
                </a:solidFill>
              </a:rPr>
            </a:br>
            <a:endParaRPr lang="uk-UA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27793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D89F45-2E66-4AC8-A234-D76C2554D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1203983" cy="6361139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Read the sentences and fill in the correct adjective: 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persuasive, brave, creative, patient, intelligent, polite, accurate, fair, friendly</a:t>
            </a:r>
            <a:br>
              <a:rPr lang="en-US" dirty="0">
                <a:solidFill>
                  <a:schemeClr val="bg1"/>
                </a:solidFill>
              </a:rPr>
            </a:b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6. Lifeguards have to be…………..as they often find themselves in dangerous situations.</a:t>
            </a:r>
            <a:br>
              <a:rPr lang="en-US" dirty="0">
                <a:solidFill>
                  <a:schemeClr val="bg1"/>
                </a:solidFill>
              </a:rPr>
            </a:br>
            <a:br>
              <a:rPr lang="en-US" dirty="0">
                <a:solidFill>
                  <a:schemeClr val="bg1"/>
                </a:solidFill>
              </a:rPr>
            </a:br>
            <a:br>
              <a:rPr lang="en-US" dirty="0">
                <a:solidFill>
                  <a:schemeClr val="bg1"/>
                </a:solidFill>
              </a:rPr>
            </a:br>
            <a:endParaRPr lang="uk-UA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084590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3A5697-DAE6-462C-A3AA-D03FD9DA6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353800" cy="6314644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Read the sentences and fill in the correct adjective: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 persuasive, brave, creative, patient, intelligent, polite, accurate, fair, friendly</a:t>
            </a:r>
            <a:br>
              <a:rPr lang="en-US" dirty="0">
                <a:solidFill>
                  <a:schemeClr val="bg1"/>
                </a:solidFill>
              </a:rPr>
            </a:b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7. Teachers need to be very………..as students sometimes take a long time to learn things.</a:t>
            </a:r>
            <a:br>
              <a:rPr lang="en-US" dirty="0">
                <a:solidFill>
                  <a:schemeClr val="bg1"/>
                </a:solidFill>
              </a:rPr>
            </a:br>
            <a:br>
              <a:rPr lang="en-US" dirty="0">
                <a:solidFill>
                  <a:schemeClr val="bg1"/>
                </a:solidFill>
              </a:rPr>
            </a:br>
            <a:br>
              <a:rPr lang="en-US" dirty="0">
                <a:solidFill>
                  <a:schemeClr val="bg1"/>
                </a:solidFill>
              </a:rPr>
            </a:br>
            <a:endParaRPr lang="uk-UA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847821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10B398-52EA-4F1B-B06A-37ED526CB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353800" cy="6492875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Read the sentences and fill in the correct adjective: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 persuasive, brave, creative, patient, intelligent, polite, accurate, fair, friendly</a:t>
            </a:r>
            <a:br>
              <a:rPr lang="en-US" dirty="0">
                <a:solidFill>
                  <a:schemeClr val="bg1"/>
                </a:solidFill>
              </a:rPr>
            </a:b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8. Judges should be…………and give all evidence equal consideration.</a:t>
            </a:r>
            <a:br>
              <a:rPr lang="en-US" dirty="0">
                <a:solidFill>
                  <a:schemeClr val="bg1"/>
                </a:solidFill>
              </a:rPr>
            </a:br>
            <a:br>
              <a:rPr lang="en-US" dirty="0">
                <a:solidFill>
                  <a:schemeClr val="bg1"/>
                </a:solidFill>
              </a:rPr>
            </a:br>
            <a:br>
              <a:rPr lang="en-US" dirty="0">
                <a:solidFill>
                  <a:schemeClr val="bg1"/>
                </a:solidFill>
              </a:rPr>
            </a:br>
            <a:endParaRPr lang="uk-UA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37533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F1D215-B3E6-44CC-9B70-94B4C360A1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234980" cy="6492875"/>
          </a:xfrm>
        </p:spPr>
        <p:txBody>
          <a:bodyPr>
            <a:normAutofit fontScale="90000"/>
          </a:bodyPr>
          <a:lstStyle/>
          <a:p>
            <a:r>
              <a:rPr lang="en-US" sz="4900" dirty="0">
                <a:solidFill>
                  <a:schemeClr val="bg1"/>
                </a:solidFill>
              </a:rPr>
              <a:t>Read the sentences and fill in the correct adjective:</a:t>
            </a:r>
            <a:br>
              <a:rPr lang="en-US" sz="4900" dirty="0">
                <a:solidFill>
                  <a:schemeClr val="bg1"/>
                </a:solidFill>
              </a:rPr>
            </a:br>
            <a:br>
              <a:rPr lang="en-US" sz="4900" dirty="0">
                <a:solidFill>
                  <a:schemeClr val="bg1"/>
                </a:solidFill>
              </a:rPr>
            </a:br>
            <a:r>
              <a:rPr lang="en-US" sz="4900" dirty="0">
                <a:solidFill>
                  <a:schemeClr val="bg1"/>
                </a:solidFill>
              </a:rPr>
              <a:t> persuasive, brave, creative, patient, intelligent, polite, accurate, fair, friendly</a:t>
            </a:r>
            <a:br>
              <a:rPr lang="en-US" sz="4900" dirty="0">
                <a:solidFill>
                  <a:schemeClr val="bg1"/>
                </a:solidFill>
              </a:rPr>
            </a:br>
            <a:br>
              <a:rPr lang="en-US" sz="4900" dirty="0">
                <a:solidFill>
                  <a:schemeClr val="bg1"/>
                </a:solidFill>
              </a:rPr>
            </a:br>
            <a:br>
              <a:rPr lang="en-US" sz="4900" dirty="0">
                <a:solidFill>
                  <a:schemeClr val="bg1"/>
                </a:solidFill>
              </a:rPr>
            </a:br>
            <a:r>
              <a:rPr lang="en-US" sz="4900" dirty="0">
                <a:solidFill>
                  <a:schemeClr val="bg1"/>
                </a:solidFill>
              </a:rPr>
              <a:t>9.Fashion designers should be very……….so that they can come up with new designs.</a:t>
            </a:r>
            <a:br>
              <a:rPr lang="en-US" sz="4900" dirty="0">
                <a:solidFill>
                  <a:schemeClr val="bg1"/>
                </a:solidFill>
              </a:rPr>
            </a:br>
            <a:br>
              <a:rPr lang="en-US" dirty="0">
                <a:solidFill>
                  <a:schemeClr val="bg1"/>
                </a:solidFill>
              </a:rPr>
            </a:br>
            <a:br>
              <a:rPr lang="en-US" dirty="0">
                <a:solidFill>
                  <a:schemeClr val="bg1"/>
                </a:solidFill>
              </a:rPr>
            </a:br>
            <a:endParaRPr lang="uk-UA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017684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353D9605-2FFE-4BD2-99E7-7EFBDE8BC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8000" dirty="0">
                <a:solidFill>
                  <a:schemeClr val="bg1"/>
                </a:solidFill>
              </a:rPr>
              <a:t>It seems to me that the job of a …. is suitable for… because…</a:t>
            </a:r>
            <a:endParaRPr lang="uk-UA" sz="8000" dirty="0">
              <a:solidFill>
                <a:schemeClr val="bg1"/>
              </a:solidFill>
            </a:endParaRP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6F8DB10-11E5-4F5A-9DB7-7F88675AEE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2758734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ACEF3763-B52C-4F40-A85C-53B7B85BC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584051" cy="5400244"/>
          </a:xfrm>
        </p:spPr>
        <p:txBody>
          <a:bodyPr/>
          <a:lstStyle/>
          <a:p>
            <a:r>
              <a:rPr lang="en-US" dirty="0">
                <a:solidFill>
                  <a:schemeClr val="bg1">
                    <a:lumMod val="95000"/>
                  </a:schemeClr>
                </a:solidFill>
              </a:rPr>
              <a:t>I would like to work as a………..because………</a:t>
            </a:r>
            <a:br>
              <a:rPr lang="en-US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dirty="0">
                <a:solidFill>
                  <a:schemeClr val="bg1">
                    <a:lumMod val="95000"/>
                  </a:schemeClr>
                </a:solidFill>
              </a:rPr>
              <a:t>but I wouldn`t like to be a……….because.</a:t>
            </a:r>
            <a:br>
              <a:rPr lang="en-US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dirty="0">
                <a:solidFill>
                  <a:schemeClr val="bg1">
                    <a:lumMod val="95000"/>
                  </a:schemeClr>
                </a:solidFill>
              </a:rPr>
              <a:t>What about you……..?</a:t>
            </a:r>
            <a:endParaRPr lang="uk-UA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180977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B4A05C-D7AC-43CA-8A17-7D46FBFF75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63716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Your homework: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“My future profession” </a:t>
            </a:r>
            <a:endParaRPr lang="uk-U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91699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232</Words>
  <Application>Microsoft Office PowerPoint</Application>
  <PresentationFormat>Широкоэкранный</PresentationFormat>
  <Paragraphs>54</Paragraphs>
  <Slides>52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52</vt:i4>
      </vt:variant>
    </vt:vector>
  </HeadingPairs>
  <TitlesOfParts>
    <vt:vector size="56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a doctor</vt:lpstr>
      <vt:lpstr>Презентация PowerPoint</vt:lpstr>
      <vt:lpstr> a singer</vt:lpstr>
      <vt:lpstr>Презентация PowerPoint</vt:lpstr>
      <vt:lpstr>a scientist</vt:lpstr>
      <vt:lpstr>Презентация PowerPoint</vt:lpstr>
      <vt:lpstr>a footballer</vt:lpstr>
      <vt:lpstr>Презентация PowerPoint</vt:lpstr>
      <vt:lpstr>an actor</vt:lpstr>
      <vt:lpstr>Презентация PowerPoint</vt:lpstr>
      <vt:lpstr>a politician</vt:lpstr>
      <vt:lpstr>Презентация PowerPoint</vt:lpstr>
      <vt:lpstr>a poet</vt:lpstr>
      <vt:lpstr>Презентация PowerPoint</vt:lpstr>
      <vt:lpstr>an astronaut</vt:lpstr>
      <vt:lpstr>Jobs around us</vt:lpstr>
      <vt:lpstr>a teacher</vt:lpstr>
      <vt:lpstr>a chef</vt:lpstr>
      <vt:lpstr>a guide</vt:lpstr>
      <vt:lpstr>a shopassistant</vt:lpstr>
      <vt:lpstr>a policeman</vt:lpstr>
      <vt:lpstr>a secretary</vt:lpstr>
      <vt:lpstr>a journalist</vt:lpstr>
      <vt:lpstr>a lawyer</vt:lpstr>
      <vt:lpstr>a detective</vt:lpstr>
      <vt:lpstr>a vet</vt:lpstr>
      <vt:lpstr>Listening </vt:lpstr>
      <vt:lpstr>a……….has to be…….</vt:lpstr>
      <vt:lpstr>a…………should be…..</vt:lpstr>
      <vt:lpstr>an……….has to be……</vt:lpstr>
      <vt:lpstr>an……..has to be……..</vt:lpstr>
      <vt:lpstr>a……….should be……..</vt:lpstr>
      <vt:lpstr>a………..has to be……</vt:lpstr>
      <vt:lpstr>a………..has to be……..</vt:lpstr>
      <vt:lpstr>a……….should be……</vt:lpstr>
      <vt:lpstr>a…………should be……</vt:lpstr>
      <vt:lpstr>an……..has to be…..</vt:lpstr>
      <vt:lpstr>a…………….should be……….</vt:lpstr>
      <vt:lpstr>Read the sentences and fill in the correct adjective:  persuasive, brave, creative, patient, intelligent, polite, accurate, fair, friendly   1. Salespeople need to be …..to get people to buy their products.  </vt:lpstr>
      <vt:lpstr>Read the sentences and fill in the correct adjective:  persuasive, brave, creative, patient, intelligent, polite, accurate, fair, friendly  2. A scientist has to be………..in order to understand complex theories.  </vt:lpstr>
      <vt:lpstr>Read the sentences and fill in the correct adjective:  persuasive, brave, creative, patient, intelligent, polite, accurate, fair, friendly  3. Receptionists should be………..in order to make people feel welcome.  </vt:lpstr>
      <vt:lpstr>Read the sentences and fill in the correct adjective:  persuasive, brave, creative, patient, intelligent, polite, accurate, fair, friendly  4. Surgeons must be very………..as they should not make mistakes in their work.    </vt:lpstr>
      <vt:lpstr>Read the sentences and fill in the correct adjective:  persuasive, brave, creative, patient, intelligent, polite, accurate, fair, friendly   5. A shop assistant has to be………even when dealing with a rude customer.  </vt:lpstr>
      <vt:lpstr>Read the sentences and fill in the correct adjective:  persuasive, brave, creative, patient, intelligent, polite, accurate, fair, friendly  6. Lifeguards have to be…………..as they often find themselves in dangerous situations.   </vt:lpstr>
      <vt:lpstr>Read the sentences and fill in the correct adjective:  persuasive, brave, creative, patient, intelligent, polite, accurate, fair, friendly  7. Teachers need to be very………..as students sometimes take a long time to learn things.   </vt:lpstr>
      <vt:lpstr>Read the sentences and fill in the correct adjective:  persuasive, brave, creative, patient, intelligent, polite, accurate, fair, friendly  8. Judges should be…………and give all evidence equal consideration.   </vt:lpstr>
      <vt:lpstr>Read the sentences and fill in the correct adjective:   persuasive, brave, creative, patient, intelligent, polite, accurate, fair, friendly   9.Fashion designers should be very……….so that they can come up with new designs.   </vt:lpstr>
      <vt:lpstr>It seems to me that the job of a …. is suitable for… because…</vt:lpstr>
      <vt:lpstr>I would like to work as a………..because……… but I wouldn`t like to be a……….because. What about you……..?</vt:lpstr>
      <vt:lpstr>Your homework: “My future profession”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Jobs around us</dc:title>
  <dc:creator>НАТАША</dc:creator>
  <cp:lastModifiedBy>НАТАША</cp:lastModifiedBy>
  <cp:revision>16</cp:revision>
  <dcterms:created xsi:type="dcterms:W3CDTF">2018-02-18T07:33:26Z</dcterms:created>
  <dcterms:modified xsi:type="dcterms:W3CDTF">2010-08-24T22:13:12Z</dcterms:modified>
</cp:coreProperties>
</file>