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Signika Bold" charset="0"/>
      <p:regular r:id="rId17"/>
    </p:embeddedFont>
    <p:embeddedFont>
      <p:font typeface="PT Serif Bold" charset="-52"/>
      <p:regular r:id="rId18"/>
    </p:embeddedFont>
    <p:embeddedFont>
      <p:font typeface="Noto Serif Display"/>
      <p:regular r:id="rId19"/>
    </p:embeddedFont>
    <p:embeddedFont>
      <p:font typeface="Noto Serif Display Bold Italics"/>
      <p:regular r:id="rId20"/>
    </p:embeddedFont>
    <p:embeddedFont>
      <p:font typeface="Monotype Corsiva Bold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Signika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57" d="100"/>
          <a:sy n="57" d="100"/>
        </p:scale>
        <p:origin x="-5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6.svg"/><Relationship Id="rId3" Type="http://schemas.openxmlformats.org/officeDocument/2006/relationships/image" Target="../media/image2.svg"/><Relationship Id="rId7" Type="http://schemas.openxmlformats.org/officeDocument/2006/relationships/image" Target="../media/image24.svg"/><Relationship Id="rId17" Type="http://schemas.openxmlformats.org/officeDocument/2006/relationships/image" Target="../media/image20.svg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2.svg"/><Relationship Id="rId15" Type="http://schemas.openxmlformats.org/officeDocument/2006/relationships/image" Target="../media/image28.svg"/><Relationship Id="rId10" Type="http://schemas.openxmlformats.org/officeDocument/2006/relationships/image" Target="../media/image13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36.svg"/><Relationship Id="rId3" Type="http://schemas.openxmlformats.org/officeDocument/2006/relationships/image" Target="../media/image2.svg"/><Relationship Id="rId7" Type="http://schemas.openxmlformats.org/officeDocument/2006/relationships/image" Target="../media/image32.svg"/><Relationship Id="rId12" Type="http://schemas.openxmlformats.org/officeDocument/2006/relationships/image" Target="../media/image18.png"/><Relationship Id="rId17" Type="http://schemas.openxmlformats.org/officeDocument/2006/relationships/hyperlink" Target="https://wordwall.net/uk/resource/63805498" TargetMode="External"/><Relationship Id="rId2" Type="http://schemas.openxmlformats.org/officeDocument/2006/relationships/image" Target="../media/image1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8.svg"/><Relationship Id="rId5" Type="http://schemas.openxmlformats.org/officeDocument/2006/relationships/image" Target="../media/image30.svg"/><Relationship Id="rId15" Type="http://schemas.openxmlformats.org/officeDocument/2006/relationships/image" Target="../media/image16.svg"/><Relationship Id="rId10" Type="http://schemas.openxmlformats.org/officeDocument/2006/relationships/image" Target="../media/image9.png"/><Relationship Id="rId4" Type="http://schemas.openxmlformats.org/officeDocument/2006/relationships/image" Target="../media/image15.png"/><Relationship Id="rId9" Type="http://schemas.openxmlformats.org/officeDocument/2006/relationships/image" Target="../media/image34.sv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0.svg"/><Relationship Id="rId3" Type="http://schemas.openxmlformats.org/officeDocument/2006/relationships/image" Target="../media/image2.svg"/><Relationship Id="rId7" Type="http://schemas.openxmlformats.org/officeDocument/2006/relationships/image" Target="../media/image41.sv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43.svg"/><Relationship Id="rId5" Type="http://schemas.openxmlformats.org/officeDocument/2006/relationships/image" Target="../media/image39.svg"/><Relationship Id="rId10" Type="http://schemas.openxmlformats.org/officeDocument/2006/relationships/image" Target="../media/image22.png"/><Relationship Id="rId4" Type="http://schemas.openxmlformats.org/officeDocument/2006/relationships/image" Target="../media/image20.png"/><Relationship Id="rId9" Type="http://schemas.openxmlformats.org/officeDocument/2006/relationships/image" Target="../media/image16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0.svg"/><Relationship Id="rId3" Type="http://schemas.openxmlformats.org/officeDocument/2006/relationships/image" Target="../media/image2.svg"/><Relationship Id="rId7" Type="http://schemas.openxmlformats.org/officeDocument/2006/relationships/image" Target="../media/image41.sv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43.svg"/><Relationship Id="rId5" Type="http://schemas.openxmlformats.org/officeDocument/2006/relationships/image" Target="../media/image39.svg"/><Relationship Id="rId10" Type="http://schemas.openxmlformats.org/officeDocument/2006/relationships/image" Target="../media/image22.png"/><Relationship Id="rId4" Type="http://schemas.openxmlformats.org/officeDocument/2006/relationships/image" Target="../media/image20.png"/><Relationship Id="rId9" Type="http://schemas.openxmlformats.org/officeDocument/2006/relationships/image" Target="../media/image16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6.png"/><Relationship Id="rId3" Type="http://schemas.openxmlformats.org/officeDocument/2006/relationships/image" Target="../media/image2.svg"/><Relationship Id="rId7" Type="http://schemas.openxmlformats.org/officeDocument/2006/relationships/image" Target="../media/image18.svg"/><Relationship Id="rId12" Type="http://schemas.openxmlformats.org/officeDocument/2006/relationships/image" Target="../media/image4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5.png"/><Relationship Id="rId5" Type="http://schemas.openxmlformats.org/officeDocument/2006/relationships/image" Target="../media/image45.svg"/><Relationship Id="rId10" Type="http://schemas.openxmlformats.org/officeDocument/2006/relationships/image" Target="../media/image20.svg"/><Relationship Id="rId4" Type="http://schemas.openxmlformats.org/officeDocument/2006/relationships/image" Target="../media/image23.png"/><Relationship Id="rId9" Type="http://schemas.openxmlformats.org/officeDocument/2006/relationships/image" Target="../media/image10.png"/><Relationship Id="rId14" Type="http://schemas.openxmlformats.org/officeDocument/2006/relationships/hyperlink" Target="https://wordwall.net/uk/resource/62398871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MqDToTXTazQ" TargetMode="External"/><Relationship Id="rId13" Type="http://schemas.openxmlformats.org/officeDocument/2006/relationships/image" Target="../media/image28.png"/><Relationship Id="rId3" Type="http://schemas.openxmlformats.org/officeDocument/2006/relationships/image" Target="../media/image2.svg"/><Relationship Id="rId7" Type="http://schemas.openxmlformats.org/officeDocument/2006/relationships/image" Target="../media/image16.svg"/><Relationship Id="rId12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openxmlformats.org/officeDocument/2006/relationships/image" Target="../media/image18.svg"/><Relationship Id="rId10" Type="http://schemas.openxmlformats.org/officeDocument/2006/relationships/image" Target="../media/image51.svg"/><Relationship Id="rId4" Type="http://schemas.openxmlformats.org/officeDocument/2006/relationships/image" Target="../media/image9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16.svg"/><Relationship Id="rId12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0.svg"/><Relationship Id="rId5" Type="http://schemas.openxmlformats.org/officeDocument/2006/relationships/image" Target="../media/image18.svg"/><Relationship Id="rId10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5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.svg"/><Relationship Id="rId7" Type="http://schemas.openxmlformats.org/officeDocument/2006/relationships/image" Target="../media/image1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0.svg"/><Relationship Id="rId10" Type="http://schemas.openxmlformats.org/officeDocument/2006/relationships/hyperlink" Target="https://vseosvita.ua/test/start/xze686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57.svg"/><Relationship Id="rId10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20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18.svg"/><Relationship Id="rId12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6.svg"/><Relationship Id="rId5" Type="http://schemas.openxmlformats.org/officeDocument/2006/relationships/image" Target="../media/image57.svg"/><Relationship Id="rId10" Type="http://schemas.openxmlformats.org/officeDocument/2006/relationships/image" Target="../media/image8.png"/><Relationship Id="rId4" Type="http://schemas.openxmlformats.org/officeDocument/2006/relationships/image" Target="../media/image32.png"/><Relationship Id="rId9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.svg"/><Relationship Id="rId7" Type="http://schemas.openxmlformats.org/officeDocument/2006/relationships/image" Target="../media/image1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0.svg"/><Relationship Id="rId4" Type="http://schemas.openxmlformats.org/officeDocument/2006/relationships/image" Target="../media/image10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svg"/><Relationship Id="rId7" Type="http://schemas.openxmlformats.org/officeDocument/2006/relationships/image" Target="../media/image20.svg"/><Relationship Id="rId12" Type="http://schemas.openxmlformats.org/officeDocument/2006/relationships/hyperlink" Target="https://vseosvita.ua/test/start/xze68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39.png"/><Relationship Id="rId5" Type="http://schemas.openxmlformats.org/officeDocument/2006/relationships/image" Target="../media/image18.svg"/><Relationship Id="rId10" Type="http://schemas.openxmlformats.org/officeDocument/2006/relationships/image" Target="../media/image38.png"/><Relationship Id="rId4" Type="http://schemas.openxmlformats.org/officeDocument/2006/relationships/image" Target="../media/image9.png"/><Relationship Id="rId9" Type="http://schemas.openxmlformats.org/officeDocument/2006/relationships/image" Target="../media/image63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69.svg"/><Relationship Id="rId3" Type="http://schemas.openxmlformats.org/officeDocument/2006/relationships/image" Target="../media/image2.svg"/><Relationship Id="rId7" Type="http://schemas.openxmlformats.org/officeDocument/2006/relationships/image" Target="../media/image20.svg"/><Relationship Id="rId12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67.svg"/><Relationship Id="rId5" Type="http://schemas.openxmlformats.org/officeDocument/2006/relationships/image" Target="../media/image18.svg"/><Relationship Id="rId15" Type="http://schemas.openxmlformats.org/officeDocument/2006/relationships/image" Target="../media/image71.svg"/><Relationship Id="rId10" Type="http://schemas.openxmlformats.org/officeDocument/2006/relationships/image" Target="../media/image40.png"/><Relationship Id="rId4" Type="http://schemas.openxmlformats.org/officeDocument/2006/relationships/image" Target="../media/image9.png"/><Relationship Id="rId9" Type="http://schemas.openxmlformats.org/officeDocument/2006/relationships/image" Target="../media/image63.svg"/><Relationship Id="rId1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.svg"/><Relationship Id="rId7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8.svg"/><Relationship Id="rId5" Type="http://schemas.openxmlformats.org/officeDocument/2006/relationships/image" Target="../media/image73.svg"/><Relationship Id="rId10" Type="http://schemas.openxmlformats.org/officeDocument/2006/relationships/image" Target="../media/image9.png"/><Relationship Id="rId4" Type="http://schemas.openxmlformats.org/officeDocument/2006/relationships/image" Target="../media/image43.png"/><Relationship Id="rId9" Type="http://schemas.openxmlformats.org/officeDocument/2006/relationships/image" Target="../media/image7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9468293" y="3540871"/>
            <a:ext cx="8779591" cy="5737600"/>
          </a:xfrm>
          <a:custGeom>
            <a:avLst/>
            <a:gdLst/>
            <a:ahLst/>
            <a:cxnLst/>
            <a:rect l="l" t="t" r="r" b="b"/>
            <a:pathLst>
              <a:path w="8779591" h="5737600">
                <a:moveTo>
                  <a:pt x="8779590" y="0"/>
                </a:moveTo>
                <a:lnTo>
                  <a:pt x="0" y="0"/>
                </a:lnTo>
                <a:lnTo>
                  <a:pt x="0" y="5737600"/>
                </a:lnTo>
                <a:lnTo>
                  <a:pt x="8779590" y="5737600"/>
                </a:lnTo>
                <a:lnTo>
                  <a:pt x="877959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5356964" y="-249126"/>
            <a:ext cx="2970137" cy="4114800"/>
          </a:xfrm>
          <a:custGeom>
            <a:avLst/>
            <a:gdLst/>
            <a:ahLst/>
            <a:cxnLst/>
            <a:rect l="l" t="t" r="r" b="b"/>
            <a:pathLst>
              <a:path w="2970137" h="4114800">
                <a:moveTo>
                  <a:pt x="2970138" y="0"/>
                </a:moveTo>
                <a:lnTo>
                  <a:pt x="0" y="0"/>
                </a:lnTo>
                <a:lnTo>
                  <a:pt x="0" y="4114800"/>
                </a:lnTo>
                <a:lnTo>
                  <a:pt x="2970138" y="4114800"/>
                </a:lnTo>
                <a:lnTo>
                  <a:pt x="297013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26894" y="3715712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243516">
            <a:off x="705177" y="1256158"/>
            <a:ext cx="1832600" cy="2992000"/>
          </a:xfrm>
          <a:custGeom>
            <a:avLst/>
            <a:gdLst/>
            <a:ahLst/>
            <a:cxnLst/>
            <a:rect l="l" t="t" r="r" b="b"/>
            <a:pathLst>
              <a:path w="1832600" h="2992000">
                <a:moveTo>
                  <a:pt x="0" y="0"/>
                </a:moveTo>
                <a:lnTo>
                  <a:pt x="1832600" y="0"/>
                </a:lnTo>
                <a:lnTo>
                  <a:pt x="1832600" y="2992000"/>
                </a:lnTo>
                <a:lnTo>
                  <a:pt x="0" y="29920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378493" y="5424513"/>
            <a:ext cx="5394412" cy="4862487"/>
          </a:xfrm>
          <a:custGeom>
            <a:avLst/>
            <a:gdLst/>
            <a:ahLst/>
            <a:cxnLst/>
            <a:rect l="l" t="t" r="r" b="b"/>
            <a:pathLst>
              <a:path w="5394412" h="4862487">
                <a:moveTo>
                  <a:pt x="0" y="0"/>
                </a:moveTo>
                <a:lnTo>
                  <a:pt x="5394412" y="0"/>
                </a:lnTo>
                <a:lnTo>
                  <a:pt x="5394412" y="4862487"/>
                </a:lnTo>
                <a:lnTo>
                  <a:pt x="0" y="48624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46908" y="5166649"/>
            <a:ext cx="4859903" cy="4603654"/>
          </a:xfrm>
          <a:custGeom>
            <a:avLst/>
            <a:gdLst/>
            <a:ahLst/>
            <a:cxnLst/>
            <a:rect l="l" t="t" r="r" b="b"/>
            <a:pathLst>
              <a:path w="4859903" h="4603654">
                <a:moveTo>
                  <a:pt x="0" y="0"/>
                </a:moveTo>
                <a:lnTo>
                  <a:pt x="4859903" y="0"/>
                </a:lnTo>
                <a:lnTo>
                  <a:pt x="4859903" y="4603653"/>
                </a:lnTo>
                <a:lnTo>
                  <a:pt x="0" y="46036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896253" y="263873"/>
            <a:ext cx="3144080" cy="1343379"/>
          </a:xfrm>
          <a:custGeom>
            <a:avLst/>
            <a:gdLst/>
            <a:ahLst/>
            <a:cxnLst/>
            <a:rect l="l" t="t" r="r" b="b"/>
            <a:pathLst>
              <a:path w="3144080" h="1343379">
                <a:moveTo>
                  <a:pt x="0" y="0"/>
                </a:moveTo>
                <a:lnTo>
                  <a:pt x="3144080" y="0"/>
                </a:lnTo>
                <a:lnTo>
                  <a:pt x="3144080" y="1343380"/>
                </a:lnTo>
                <a:lnTo>
                  <a:pt x="0" y="134338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H="1">
            <a:off x="11849105" y="5143500"/>
            <a:ext cx="4983260" cy="4664650"/>
          </a:xfrm>
          <a:custGeom>
            <a:avLst/>
            <a:gdLst/>
            <a:ahLst/>
            <a:cxnLst/>
            <a:rect l="l" t="t" r="r" b="b"/>
            <a:pathLst>
              <a:path w="4983260" h="4664650">
                <a:moveTo>
                  <a:pt x="4983260" y="0"/>
                </a:moveTo>
                <a:lnTo>
                  <a:pt x="0" y="0"/>
                </a:lnTo>
                <a:lnTo>
                  <a:pt x="0" y="4664650"/>
                </a:lnTo>
                <a:lnTo>
                  <a:pt x="4983260" y="4664650"/>
                </a:lnTo>
                <a:lnTo>
                  <a:pt x="498326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984302" y="2090361"/>
            <a:ext cx="12967982" cy="2390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04"/>
              </a:lnSpc>
            </a:pPr>
            <a:r>
              <a:rPr lang="en-US" sz="7483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“LET`S SAVE OUR PLANET”</a:t>
            </a:r>
          </a:p>
          <a:p>
            <a:pPr algn="ctr">
              <a:lnSpc>
                <a:spcPts val="9504"/>
              </a:lnSpc>
            </a:pPr>
            <a:r>
              <a:rPr lang="en-US" sz="7483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CONDITIONALS.</a:t>
            </a:r>
          </a:p>
        </p:txBody>
      </p:sp>
      <p:sp>
        <p:nvSpPr>
          <p:cNvPr id="14" name="Freeform 14"/>
          <p:cNvSpPr/>
          <p:nvPr/>
        </p:nvSpPr>
        <p:spPr>
          <a:xfrm rot="-3814946" flipV="1">
            <a:off x="494747" y="4494261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0" y="1174247"/>
                </a:moveTo>
                <a:lnTo>
                  <a:pt x="1484680" y="1174247"/>
                </a:lnTo>
                <a:lnTo>
                  <a:pt x="1484680" y="0"/>
                </a:lnTo>
                <a:lnTo>
                  <a:pt x="0" y="0"/>
                </a:lnTo>
                <a:lnTo>
                  <a:pt x="0" y="1174247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2706852" y="701827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81000" y="0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3452127" y="588046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5006868" y="3810562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9102" y="3743657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9727765" y="3699268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8512052" y="0"/>
                </a:moveTo>
                <a:lnTo>
                  <a:pt x="0" y="0"/>
                </a:lnTo>
                <a:lnTo>
                  <a:pt x="0" y="5562760"/>
                </a:lnTo>
                <a:lnTo>
                  <a:pt x="8512052" y="5562760"/>
                </a:lnTo>
                <a:lnTo>
                  <a:pt x="85120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3022047"/>
            <a:ext cx="5183392" cy="1296172"/>
            <a:chOff x="0" y="0"/>
            <a:chExt cx="6911189" cy="1728229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6911189" cy="1728229"/>
              <a:chOff x="0" y="0"/>
              <a:chExt cx="1365173" cy="341379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365173" cy="341379"/>
              </a:xfrm>
              <a:custGeom>
                <a:avLst/>
                <a:gdLst/>
                <a:ahLst/>
                <a:cxnLst/>
                <a:rect l="l" t="t" r="r" b="b"/>
                <a:pathLst>
                  <a:path w="1365173" h="341379">
                    <a:moveTo>
                      <a:pt x="14936" y="0"/>
                    </a:moveTo>
                    <a:lnTo>
                      <a:pt x="1350237" y="0"/>
                    </a:lnTo>
                    <a:cubicBezTo>
                      <a:pt x="1354198" y="0"/>
                      <a:pt x="1357997" y="1574"/>
                      <a:pt x="1360799" y="4375"/>
                    </a:cubicBezTo>
                    <a:cubicBezTo>
                      <a:pt x="1363600" y="7176"/>
                      <a:pt x="1365173" y="10975"/>
                      <a:pt x="1365173" y="14936"/>
                    </a:cubicBezTo>
                    <a:lnTo>
                      <a:pt x="1365173" y="326443"/>
                    </a:lnTo>
                    <a:cubicBezTo>
                      <a:pt x="1365173" y="330404"/>
                      <a:pt x="1363600" y="334203"/>
                      <a:pt x="1360799" y="337004"/>
                    </a:cubicBezTo>
                    <a:cubicBezTo>
                      <a:pt x="1357997" y="339805"/>
                      <a:pt x="1354198" y="341379"/>
                      <a:pt x="1350237" y="341379"/>
                    </a:cubicBezTo>
                    <a:lnTo>
                      <a:pt x="14936" y="341379"/>
                    </a:lnTo>
                    <a:cubicBezTo>
                      <a:pt x="10975" y="341379"/>
                      <a:pt x="7176" y="339805"/>
                      <a:pt x="4375" y="337004"/>
                    </a:cubicBezTo>
                    <a:cubicBezTo>
                      <a:pt x="1574" y="334203"/>
                      <a:pt x="0" y="330404"/>
                      <a:pt x="0" y="326443"/>
                    </a:cubicBezTo>
                    <a:lnTo>
                      <a:pt x="0" y="14936"/>
                    </a:lnTo>
                    <a:cubicBezTo>
                      <a:pt x="0" y="10975"/>
                      <a:pt x="1574" y="7176"/>
                      <a:pt x="4375" y="4375"/>
                    </a:cubicBezTo>
                    <a:cubicBezTo>
                      <a:pt x="7176" y="1574"/>
                      <a:pt x="10975" y="0"/>
                      <a:pt x="14936" y="0"/>
                    </a:cubicBezTo>
                    <a:close/>
                  </a:path>
                </a:pathLst>
              </a:custGeom>
              <a:solidFill>
                <a:srgbClr val="5D904E"/>
              </a:solidFill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0" y="-38100"/>
                <a:ext cx="1365173" cy="37947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2" name="TextBox 12"/>
            <p:cNvSpPr txBox="1"/>
            <p:nvPr/>
          </p:nvSpPr>
          <p:spPr>
            <a:xfrm>
              <a:off x="440296" y="249304"/>
              <a:ext cx="6161209" cy="12296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30"/>
                </a:lnSpc>
              </a:pPr>
              <a:r>
                <a:rPr lang="en-US" sz="3200" b="1" dirty="0" err="1">
                  <a:solidFill>
                    <a:srgbClr val="FFFFFF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practise</a:t>
              </a:r>
              <a:r>
                <a:rPr lang="en-US" sz="3200" b="1" dirty="0">
                  <a:solidFill>
                    <a:srgbClr val="FFFFFF"/>
                  </a:solidFill>
                  <a:latin typeface="Glacial Indifference Bold"/>
                  <a:ea typeface="Glacial Indifference Bold"/>
                  <a:cs typeface="Glacial Indifference Bold"/>
                  <a:sym typeface="Glacial Indifference Bold"/>
                </a:rPr>
                <a:t> and expand  vocabulary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566311" y="2995008"/>
            <a:ext cx="5536714" cy="1381652"/>
            <a:chOff x="0" y="0"/>
            <a:chExt cx="1458229" cy="36389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458229" cy="363892"/>
            </a:xfrm>
            <a:custGeom>
              <a:avLst/>
              <a:gdLst/>
              <a:ahLst/>
              <a:cxnLst/>
              <a:rect l="l" t="t" r="r" b="b"/>
              <a:pathLst>
                <a:path w="1458229" h="363892">
                  <a:moveTo>
                    <a:pt x="13983" y="0"/>
                  </a:moveTo>
                  <a:lnTo>
                    <a:pt x="1444246" y="0"/>
                  </a:lnTo>
                  <a:cubicBezTo>
                    <a:pt x="1447955" y="0"/>
                    <a:pt x="1451511" y="1473"/>
                    <a:pt x="1454134" y="4095"/>
                  </a:cubicBezTo>
                  <a:cubicBezTo>
                    <a:pt x="1456756" y="6718"/>
                    <a:pt x="1458229" y="10274"/>
                    <a:pt x="1458229" y="13983"/>
                  </a:cubicBezTo>
                  <a:lnTo>
                    <a:pt x="1458229" y="349909"/>
                  </a:lnTo>
                  <a:cubicBezTo>
                    <a:pt x="1458229" y="357632"/>
                    <a:pt x="1451969" y="363892"/>
                    <a:pt x="1444246" y="363892"/>
                  </a:cubicBezTo>
                  <a:lnTo>
                    <a:pt x="13983" y="363892"/>
                  </a:lnTo>
                  <a:cubicBezTo>
                    <a:pt x="10274" y="363892"/>
                    <a:pt x="6718" y="362419"/>
                    <a:pt x="4095" y="359796"/>
                  </a:cubicBezTo>
                  <a:cubicBezTo>
                    <a:pt x="1473" y="357174"/>
                    <a:pt x="0" y="353617"/>
                    <a:pt x="0" y="349909"/>
                  </a:cubicBezTo>
                  <a:lnTo>
                    <a:pt x="0" y="13983"/>
                  </a:lnTo>
                  <a:cubicBezTo>
                    <a:pt x="0" y="6260"/>
                    <a:pt x="6260" y="0"/>
                    <a:pt x="13983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458229" cy="4019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2459525" y="3052831"/>
            <a:ext cx="5494244" cy="1381652"/>
            <a:chOff x="0" y="0"/>
            <a:chExt cx="1447044" cy="36389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447044" cy="363892"/>
            </a:xfrm>
            <a:custGeom>
              <a:avLst/>
              <a:gdLst/>
              <a:ahLst/>
              <a:cxnLst/>
              <a:rect l="l" t="t" r="r" b="b"/>
              <a:pathLst>
                <a:path w="1447044" h="363892">
                  <a:moveTo>
                    <a:pt x="14091" y="0"/>
                  </a:moveTo>
                  <a:lnTo>
                    <a:pt x="1432953" y="0"/>
                  </a:lnTo>
                  <a:cubicBezTo>
                    <a:pt x="1436690" y="0"/>
                    <a:pt x="1440274" y="1485"/>
                    <a:pt x="1442917" y="4127"/>
                  </a:cubicBezTo>
                  <a:cubicBezTo>
                    <a:pt x="1445559" y="6770"/>
                    <a:pt x="1447044" y="10354"/>
                    <a:pt x="1447044" y="14091"/>
                  </a:cubicBezTo>
                  <a:lnTo>
                    <a:pt x="1447044" y="349801"/>
                  </a:lnTo>
                  <a:cubicBezTo>
                    <a:pt x="1447044" y="357583"/>
                    <a:pt x="1440735" y="363892"/>
                    <a:pt x="1432953" y="363892"/>
                  </a:cubicBezTo>
                  <a:lnTo>
                    <a:pt x="14091" y="363892"/>
                  </a:lnTo>
                  <a:cubicBezTo>
                    <a:pt x="6309" y="363892"/>
                    <a:pt x="0" y="357583"/>
                    <a:pt x="0" y="349801"/>
                  </a:cubicBezTo>
                  <a:lnTo>
                    <a:pt x="0" y="14091"/>
                  </a:lnTo>
                  <a:cubicBezTo>
                    <a:pt x="0" y="6309"/>
                    <a:pt x="6309" y="0"/>
                    <a:pt x="14091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447044" cy="4019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2465958" y="3235499"/>
            <a:ext cx="4959909" cy="9748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843"/>
              </a:lnSpc>
            </a:pPr>
            <a:r>
              <a:rPr lang="en-US" sz="3099" b="1" dirty="0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3099" b="1" dirty="0" err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practise</a:t>
            </a:r>
            <a:r>
              <a:rPr lang="en-US" sz="3099" b="1" dirty="0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the 1st Conditionals in exercises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3134559" y="4789738"/>
            <a:ext cx="5452496" cy="1350355"/>
            <a:chOff x="0" y="0"/>
            <a:chExt cx="1436048" cy="35564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436048" cy="355649"/>
            </a:xfrm>
            <a:custGeom>
              <a:avLst/>
              <a:gdLst/>
              <a:ahLst/>
              <a:cxnLst/>
              <a:rect l="l" t="t" r="r" b="b"/>
              <a:pathLst>
                <a:path w="1436048" h="355649">
                  <a:moveTo>
                    <a:pt x="14199" y="0"/>
                  </a:moveTo>
                  <a:lnTo>
                    <a:pt x="1421850" y="0"/>
                  </a:lnTo>
                  <a:cubicBezTo>
                    <a:pt x="1429691" y="0"/>
                    <a:pt x="1436048" y="6357"/>
                    <a:pt x="1436048" y="14199"/>
                  </a:cubicBezTo>
                  <a:lnTo>
                    <a:pt x="1436048" y="341450"/>
                  </a:lnTo>
                  <a:cubicBezTo>
                    <a:pt x="1436048" y="349292"/>
                    <a:pt x="1429691" y="355649"/>
                    <a:pt x="1421850" y="355649"/>
                  </a:cubicBezTo>
                  <a:lnTo>
                    <a:pt x="14199" y="355649"/>
                  </a:lnTo>
                  <a:cubicBezTo>
                    <a:pt x="6357" y="355649"/>
                    <a:pt x="0" y="349292"/>
                    <a:pt x="0" y="341450"/>
                  </a:cubicBezTo>
                  <a:lnTo>
                    <a:pt x="0" y="14199"/>
                  </a:lnTo>
                  <a:cubicBezTo>
                    <a:pt x="0" y="6357"/>
                    <a:pt x="6357" y="0"/>
                    <a:pt x="14199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436048" cy="3937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589025" y="4871679"/>
            <a:ext cx="4620907" cy="12245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0"/>
              </a:lnSpc>
            </a:pPr>
            <a:r>
              <a:rPr lang="en-US" sz="3076" b="1" dirty="0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improve listening, reading and speaking skills</a:t>
            </a:r>
          </a:p>
        </p:txBody>
      </p:sp>
      <p:sp>
        <p:nvSpPr>
          <p:cNvPr id="24" name="Freeform 24"/>
          <p:cNvSpPr/>
          <p:nvPr/>
        </p:nvSpPr>
        <p:spPr>
          <a:xfrm rot="615110">
            <a:off x="13606805" y="-231467"/>
            <a:ext cx="3260585" cy="3113578"/>
          </a:xfrm>
          <a:custGeom>
            <a:avLst/>
            <a:gdLst/>
            <a:ahLst/>
            <a:cxnLst/>
            <a:rect l="l" t="t" r="r" b="b"/>
            <a:pathLst>
              <a:path w="3260585" h="3113578">
                <a:moveTo>
                  <a:pt x="0" y="0"/>
                </a:moveTo>
                <a:lnTo>
                  <a:pt x="3260585" y="0"/>
                </a:lnTo>
                <a:lnTo>
                  <a:pt x="3260585" y="3113578"/>
                </a:lnTo>
                <a:lnTo>
                  <a:pt x="0" y="31135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-1340167">
            <a:off x="719640" y="796372"/>
            <a:ext cx="3824928" cy="2093279"/>
          </a:xfrm>
          <a:custGeom>
            <a:avLst/>
            <a:gdLst/>
            <a:ahLst/>
            <a:cxnLst/>
            <a:rect l="l" t="t" r="r" b="b"/>
            <a:pathLst>
              <a:path w="3824928" h="2093279">
                <a:moveTo>
                  <a:pt x="0" y="0"/>
                </a:moveTo>
                <a:lnTo>
                  <a:pt x="3824928" y="0"/>
                </a:lnTo>
                <a:lnTo>
                  <a:pt x="3824928" y="2093278"/>
                </a:lnTo>
                <a:lnTo>
                  <a:pt x="0" y="20932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74397" y="3711922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0" y="0"/>
                </a:moveTo>
                <a:lnTo>
                  <a:pt x="1484680" y="0"/>
                </a:lnTo>
                <a:lnTo>
                  <a:pt x="1484680" y="1174247"/>
                </a:lnTo>
                <a:lnTo>
                  <a:pt x="0" y="117424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-9532019">
            <a:off x="16376093" y="228152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0" y="0"/>
                </a:moveTo>
                <a:lnTo>
                  <a:pt x="1484680" y="0"/>
                </a:lnTo>
                <a:lnTo>
                  <a:pt x="1484680" y="1174247"/>
                </a:lnTo>
                <a:lnTo>
                  <a:pt x="0" y="117424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3560128" y="4920716"/>
            <a:ext cx="4207467" cy="4374494"/>
          </a:xfrm>
          <a:custGeom>
            <a:avLst/>
            <a:gdLst/>
            <a:ahLst/>
            <a:cxnLst/>
            <a:rect l="l" t="t" r="r" b="b"/>
            <a:pathLst>
              <a:path w="4207467" h="4374494">
                <a:moveTo>
                  <a:pt x="0" y="0"/>
                </a:moveTo>
                <a:lnTo>
                  <a:pt x="4207467" y="0"/>
                </a:lnTo>
                <a:lnTo>
                  <a:pt x="4207467" y="4374494"/>
                </a:lnTo>
                <a:lnTo>
                  <a:pt x="0" y="437449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653260" y="5180410"/>
            <a:ext cx="3957689" cy="4114800"/>
          </a:xfrm>
          <a:custGeom>
            <a:avLst/>
            <a:gdLst/>
            <a:ahLst/>
            <a:cxnLst/>
            <a:rect l="l" t="t" r="r" b="b"/>
            <a:pathLst>
              <a:path w="3957689" h="4114800">
                <a:moveTo>
                  <a:pt x="0" y="0"/>
                </a:moveTo>
                <a:lnTo>
                  <a:pt x="3957689" y="0"/>
                </a:lnTo>
                <a:lnTo>
                  <a:pt x="395768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6362306" y="1822850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19" y="0"/>
                </a:lnTo>
                <a:lnTo>
                  <a:pt x="1660219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32" name="TextBox 32"/>
          <p:cNvSpPr txBox="1"/>
          <p:nvPr/>
        </p:nvSpPr>
        <p:spPr>
          <a:xfrm>
            <a:off x="4976251" y="677257"/>
            <a:ext cx="7832976" cy="1727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5"/>
              </a:lnSpc>
            </a:pPr>
            <a:r>
              <a:rPr lang="en-US" sz="6750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TODAY WE ARE GOING TO ...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567209" y="3083912"/>
            <a:ext cx="5535817" cy="11987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0"/>
              </a:lnSpc>
            </a:pPr>
            <a:r>
              <a:rPr lang="en-US" sz="3099" b="1" dirty="0" err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analyse</a:t>
            </a:r>
            <a:r>
              <a:rPr lang="en-US" sz="3099" b="1" dirty="0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and understand the situations in which 0/the 1st Conditionals are used</a:t>
            </a:r>
          </a:p>
        </p:txBody>
      </p:sp>
      <p:grpSp>
        <p:nvGrpSpPr>
          <p:cNvPr id="34" name="Group 34"/>
          <p:cNvGrpSpPr/>
          <p:nvPr/>
        </p:nvGrpSpPr>
        <p:grpSpPr>
          <a:xfrm>
            <a:off x="8716363" y="4758441"/>
            <a:ext cx="5104211" cy="1381652"/>
            <a:chOff x="0" y="0"/>
            <a:chExt cx="1344319" cy="363892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344319" cy="363892"/>
            </a:xfrm>
            <a:custGeom>
              <a:avLst/>
              <a:gdLst/>
              <a:ahLst/>
              <a:cxnLst/>
              <a:rect l="l" t="t" r="r" b="b"/>
              <a:pathLst>
                <a:path w="1344319" h="363892">
                  <a:moveTo>
                    <a:pt x="15168" y="0"/>
                  </a:moveTo>
                  <a:lnTo>
                    <a:pt x="1329151" y="0"/>
                  </a:lnTo>
                  <a:cubicBezTo>
                    <a:pt x="1337528" y="0"/>
                    <a:pt x="1344319" y="6791"/>
                    <a:pt x="1344319" y="15168"/>
                  </a:cubicBezTo>
                  <a:lnTo>
                    <a:pt x="1344319" y="348724"/>
                  </a:lnTo>
                  <a:cubicBezTo>
                    <a:pt x="1344319" y="357101"/>
                    <a:pt x="1337528" y="363892"/>
                    <a:pt x="1329151" y="363892"/>
                  </a:cubicBezTo>
                  <a:lnTo>
                    <a:pt x="15168" y="363892"/>
                  </a:lnTo>
                  <a:cubicBezTo>
                    <a:pt x="6791" y="363892"/>
                    <a:pt x="0" y="357101"/>
                    <a:pt x="0" y="348724"/>
                  </a:cubicBezTo>
                  <a:lnTo>
                    <a:pt x="0" y="15168"/>
                  </a:lnTo>
                  <a:cubicBezTo>
                    <a:pt x="0" y="6791"/>
                    <a:pt x="6791" y="0"/>
                    <a:pt x="15168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0" y="-38100"/>
              <a:ext cx="1344319" cy="4019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8587056" y="4937626"/>
            <a:ext cx="5396736" cy="1015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05"/>
              </a:lnSpc>
            </a:pPr>
            <a:r>
              <a:rPr lang="en-US" sz="30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share knowledge with </a:t>
            </a:r>
          </a:p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each other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7732" y="3727473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9758018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8512052" y="0"/>
                </a:moveTo>
                <a:lnTo>
                  <a:pt x="0" y="0"/>
                </a:lnTo>
                <a:lnTo>
                  <a:pt x="0" y="5562760"/>
                </a:lnTo>
                <a:lnTo>
                  <a:pt x="8512052" y="5562760"/>
                </a:lnTo>
                <a:lnTo>
                  <a:pt x="85120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98770" y="2700080"/>
            <a:ext cx="9917764" cy="2054787"/>
            <a:chOff x="0" y="0"/>
            <a:chExt cx="2612086" cy="54117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612086" cy="541178"/>
            </a:xfrm>
            <a:custGeom>
              <a:avLst/>
              <a:gdLst/>
              <a:ahLst/>
              <a:cxnLst/>
              <a:rect l="l" t="t" r="r" b="b"/>
              <a:pathLst>
                <a:path w="2612086" h="541178">
                  <a:moveTo>
                    <a:pt x="13270" y="0"/>
                  </a:moveTo>
                  <a:lnTo>
                    <a:pt x="2598816" y="0"/>
                  </a:lnTo>
                  <a:cubicBezTo>
                    <a:pt x="2606145" y="0"/>
                    <a:pt x="2612086" y="5941"/>
                    <a:pt x="2612086" y="13270"/>
                  </a:cubicBezTo>
                  <a:lnTo>
                    <a:pt x="2612086" y="527908"/>
                  </a:lnTo>
                  <a:cubicBezTo>
                    <a:pt x="2612086" y="535237"/>
                    <a:pt x="2606145" y="541178"/>
                    <a:pt x="2598816" y="541178"/>
                  </a:cubicBezTo>
                  <a:lnTo>
                    <a:pt x="13270" y="541178"/>
                  </a:lnTo>
                  <a:cubicBezTo>
                    <a:pt x="5941" y="541178"/>
                    <a:pt x="0" y="535237"/>
                    <a:pt x="0" y="527908"/>
                  </a:cubicBezTo>
                  <a:lnTo>
                    <a:pt x="0" y="13270"/>
                  </a:lnTo>
                  <a:cubicBezTo>
                    <a:pt x="0" y="5941"/>
                    <a:pt x="5941" y="0"/>
                    <a:pt x="13270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612086" cy="5792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457087" y="7174581"/>
            <a:ext cx="5300565" cy="2727382"/>
          </a:xfrm>
          <a:custGeom>
            <a:avLst/>
            <a:gdLst/>
            <a:ahLst/>
            <a:cxnLst/>
            <a:rect l="l" t="t" r="r" b="b"/>
            <a:pathLst>
              <a:path w="5300565" h="2727382">
                <a:moveTo>
                  <a:pt x="0" y="0"/>
                </a:moveTo>
                <a:lnTo>
                  <a:pt x="5300565" y="0"/>
                </a:lnTo>
                <a:lnTo>
                  <a:pt x="5300565" y="2727382"/>
                </a:lnTo>
                <a:lnTo>
                  <a:pt x="0" y="27273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0716533" y="2321549"/>
            <a:ext cx="3533695" cy="7334083"/>
          </a:xfrm>
          <a:custGeom>
            <a:avLst/>
            <a:gdLst/>
            <a:ahLst/>
            <a:cxnLst/>
            <a:rect l="l" t="t" r="r" b="b"/>
            <a:pathLst>
              <a:path w="3533695" h="7334083">
                <a:moveTo>
                  <a:pt x="0" y="0"/>
                </a:moveTo>
                <a:lnTo>
                  <a:pt x="3533695" y="0"/>
                </a:lnTo>
                <a:lnTo>
                  <a:pt x="3533695" y="7334084"/>
                </a:lnTo>
                <a:lnTo>
                  <a:pt x="0" y="73340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4367958" y="2321549"/>
            <a:ext cx="2891342" cy="7131113"/>
          </a:xfrm>
          <a:custGeom>
            <a:avLst/>
            <a:gdLst/>
            <a:ahLst/>
            <a:cxnLst/>
            <a:rect l="l" t="t" r="r" b="b"/>
            <a:pathLst>
              <a:path w="2891342" h="7131113">
                <a:moveTo>
                  <a:pt x="0" y="0"/>
                </a:moveTo>
                <a:lnTo>
                  <a:pt x="2891342" y="0"/>
                </a:lnTo>
                <a:lnTo>
                  <a:pt x="2891342" y="7131113"/>
                </a:lnTo>
                <a:lnTo>
                  <a:pt x="0" y="713111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155461" y="0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8" y="0"/>
                </a:lnTo>
                <a:lnTo>
                  <a:pt x="2921138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058808" y="185139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1670556">
            <a:off x="204944" y="-13361"/>
            <a:ext cx="2160512" cy="2487786"/>
          </a:xfrm>
          <a:custGeom>
            <a:avLst/>
            <a:gdLst/>
            <a:ahLst/>
            <a:cxnLst/>
            <a:rect l="l" t="t" r="r" b="b"/>
            <a:pathLst>
              <a:path w="2160512" h="2487786">
                <a:moveTo>
                  <a:pt x="0" y="0"/>
                </a:moveTo>
                <a:lnTo>
                  <a:pt x="2160513" y="0"/>
                </a:lnTo>
                <a:lnTo>
                  <a:pt x="2160513" y="2487786"/>
                </a:lnTo>
                <a:lnTo>
                  <a:pt x="0" y="248778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5525055" flipH="1">
            <a:off x="-70874" y="3831221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1484680" y="0"/>
                </a:moveTo>
                <a:lnTo>
                  <a:pt x="0" y="0"/>
                </a:lnTo>
                <a:lnTo>
                  <a:pt x="0" y="1174247"/>
                </a:lnTo>
                <a:lnTo>
                  <a:pt x="1484680" y="1174247"/>
                </a:lnTo>
                <a:lnTo>
                  <a:pt x="148468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028700" y="3150408"/>
            <a:ext cx="1297824" cy="1164085"/>
          </a:xfrm>
          <a:custGeom>
            <a:avLst/>
            <a:gdLst/>
            <a:ahLst/>
            <a:cxnLst/>
            <a:rect l="l" t="t" r="r" b="b"/>
            <a:pathLst>
              <a:path w="1297824" h="1164085">
                <a:moveTo>
                  <a:pt x="0" y="0"/>
                </a:moveTo>
                <a:lnTo>
                  <a:pt x="1297824" y="0"/>
                </a:lnTo>
                <a:lnTo>
                  <a:pt x="1297824" y="1164085"/>
                </a:lnTo>
                <a:lnTo>
                  <a:pt x="0" y="116408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-40221" t="-33505" r="-408248" b="-20940"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6411630" y="581862"/>
            <a:ext cx="11664970" cy="2377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25"/>
              </a:lnSpc>
            </a:pPr>
            <a:r>
              <a:rPr lang="en-US" sz="6556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VOCABULARY REVISION </a:t>
            </a:r>
          </a:p>
          <a:p>
            <a:pPr algn="l">
              <a:lnSpc>
                <a:spcPts val="6033"/>
              </a:lnSpc>
            </a:pPr>
            <a:endParaRPr lang="en-US" sz="6556" b="1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</a:endParaRPr>
          </a:p>
          <a:p>
            <a:pPr algn="l">
              <a:lnSpc>
                <a:spcPts val="6033"/>
              </a:lnSpc>
            </a:pPr>
            <a:endParaRPr lang="en-US" sz="6556" b="1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555124" y="3617605"/>
            <a:ext cx="8375530" cy="696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89"/>
              </a:lnSpc>
            </a:pPr>
            <a:r>
              <a:rPr lang="en-US" sz="4376" u="sng">
                <a:solidFill>
                  <a:srgbClr val="FFFFFF"/>
                </a:solidFill>
                <a:latin typeface="Signika"/>
                <a:ea typeface="Signika"/>
                <a:cs typeface="Signika"/>
                <a:sym typeface="Signika"/>
                <a:hlinkClick r:id="rId17" tooltip="https://wordwall.net/uk/resource/63805498"/>
              </a:rPr>
              <a:t>NATURE AND THE ENVIRONMENT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200" y="3695541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9815048" y="3335202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8512052" y="0"/>
                </a:moveTo>
                <a:lnTo>
                  <a:pt x="0" y="0"/>
                </a:lnTo>
                <a:lnTo>
                  <a:pt x="0" y="5562760"/>
                </a:lnTo>
                <a:lnTo>
                  <a:pt x="8512052" y="5562760"/>
                </a:lnTo>
                <a:lnTo>
                  <a:pt x="85120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505305" y="2826811"/>
            <a:ext cx="10538901" cy="6071150"/>
            <a:chOff x="0" y="0"/>
            <a:chExt cx="2775678" cy="159898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75677" cy="1598986"/>
            </a:xfrm>
            <a:custGeom>
              <a:avLst/>
              <a:gdLst/>
              <a:ahLst/>
              <a:cxnLst/>
              <a:rect l="l" t="t" r="r" b="b"/>
              <a:pathLst>
                <a:path w="2775677" h="1598986">
                  <a:moveTo>
                    <a:pt x="12488" y="0"/>
                  </a:moveTo>
                  <a:lnTo>
                    <a:pt x="2763189" y="0"/>
                  </a:lnTo>
                  <a:cubicBezTo>
                    <a:pt x="2770086" y="0"/>
                    <a:pt x="2775677" y="5591"/>
                    <a:pt x="2775677" y="12488"/>
                  </a:cubicBezTo>
                  <a:lnTo>
                    <a:pt x="2775677" y="1586498"/>
                  </a:lnTo>
                  <a:cubicBezTo>
                    <a:pt x="2775677" y="1589810"/>
                    <a:pt x="2774362" y="1592986"/>
                    <a:pt x="2772020" y="1595328"/>
                  </a:cubicBezTo>
                  <a:cubicBezTo>
                    <a:pt x="2769678" y="1597670"/>
                    <a:pt x="2766501" y="1598986"/>
                    <a:pt x="2763189" y="1598986"/>
                  </a:cubicBezTo>
                  <a:lnTo>
                    <a:pt x="12488" y="1598986"/>
                  </a:lnTo>
                  <a:cubicBezTo>
                    <a:pt x="9176" y="1598986"/>
                    <a:pt x="6000" y="1597670"/>
                    <a:pt x="3658" y="1595328"/>
                  </a:cubicBezTo>
                  <a:cubicBezTo>
                    <a:pt x="1316" y="1592986"/>
                    <a:pt x="0" y="1589810"/>
                    <a:pt x="0" y="1586498"/>
                  </a:cubicBezTo>
                  <a:lnTo>
                    <a:pt x="0" y="12488"/>
                  </a:lnTo>
                  <a:cubicBezTo>
                    <a:pt x="0" y="9176"/>
                    <a:pt x="1316" y="6000"/>
                    <a:pt x="3658" y="3658"/>
                  </a:cubicBezTo>
                  <a:cubicBezTo>
                    <a:pt x="6000" y="1316"/>
                    <a:pt x="9176" y="0"/>
                    <a:pt x="12488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775678" cy="16370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2877800" y="7530435"/>
            <a:ext cx="5025646" cy="1918883"/>
          </a:xfrm>
          <a:custGeom>
            <a:avLst/>
            <a:gdLst/>
            <a:ahLst/>
            <a:cxnLst/>
            <a:rect l="l" t="t" r="r" b="b"/>
            <a:pathLst>
              <a:path w="5025646" h="1918883">
                <a:moveTo>
                  <a:pt x="0" y="0"/>
                </a:moveTo>
                <a:lnTo>
                  <a:pt x="5025646" y="0"/>
                </a:lnTo>
                <a:lnTo>
                  <a:pt x="5025646" y="1918883"/>
                </a:lnTo>
                <a:lnTo>
                  <a:pt x="0" y="19188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975365" y="63629"/>
            <a:ext cx="3351736" cy="3059221"/>
          </a:xfrm>
          <a:custGeom>
            <a:avLst/>
            <a:gdLst/>
            <a:ahLst/>
            <a:cxnLst/>
            <a:rect l="l" t="t" r="r" b="b"/>
            <a:pathLst>
              <a:path w="3351736" h="3059221">
                <a:moveTo>
                  <a:pt x="0" y="0"/>
                </a:moveTo>
                <a:lnTo>
                  <a:pt x="3351737" y="0"/>
                </a:lnTo>
                <a:lnTo>
                  <a:pt x="3351737" y="3059221"/>
                </a:lnTo>
                <a:lnTo>
                  <a:pt x="0" y="305922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4067565" flipV="1">
            <a:off x="81806" y="3116146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0" y="1174247"/>
                </a:moveTo>
                <a:lnTo>
                  <a:pt x="1484680" y="1174247"/>
                </a:lnTo>
                <a:lnTo>
                  <a:pt x="1484680" y="0"/>
                </a:lnTo>
                <a:lnTo>
                  <a:pt x="0" y="0"/>
                </a:lnTo>
                <a:lnTo>
                  <a:pt x="0" y="1174247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4783794" flipH="1" flipV="1">
            <a:off x="16035701" y="4025329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1484680" y="1174247"/>
                </a:moveTo>
                <a:lnTo>
                  <a:pt x="0" y="1174247"/>
                </a:lnTo>
                <a:lnTo>
                  <a:pt x="0" y="0"/>
                </a:lnTo>
                <a:lnTo>
                  <a:pt x="1484680" y="0"/>
                </a:lnTo>
                <a:lnTo>
                  <a:pt x="1484680" y="1174247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1718908">
            <a:off x="16468519" y="5762233"/>
            <a:ext cx="892346" cy="1804637"/>
          </a:xfrm>
          <a:custGeom>
            <a:avLst/>
            <a:gdLst/>
            <a:ahLst/>
            <a:cxnLst/>
            <a:rect l="l" t="t" r="r" b="b"/>
            <a:pathLst>
              <a:path w="892346" h="1804637">
                <a:moveTo>
                  <a:pt x="0" y="0"/>
                </a:moveTo>
                <a:lnTo>
                  <a:pt x="892345" y="0"/>
                </a:lnTo>
                <a:lnTo>
                  <a:pt x="892345" y="1804637"/>
                </a:lnTo>
                <a:lnTo>
                  <a:pt x="0" y="18046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291910" y="549486"/>
            <a:ext cx="14950177" cy="2179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35"/>
              </a:lnSpc>
            </a:pPr>
            <a:r>
              <a:rPr lang="en-US" sz="5750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ANSWER THE QUESTIONS TO FIND OUT HOW ENVIRONMENTALLY AWARE YOU AND YOUR FAMILY ARE.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078298" y="3065700"/>
            <a:ext cx="9742276" cy="554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87"/>
              </a:lnSpc>
              <a:spcBef>
                <a:spcPct val="0"/>
              </a:spcBef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does your family do with empty bottles?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737617" y="3838450"/>
            <a:ext cx="8058762" cy="1587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Take them to a recycling bin. 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 Return them to the supermarket. 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 Throw them in the rubbish bin</a:t>
            </a:r>
          </a:p>
        </p:txBody>
      </p:sp>
      <p:sp>
        <p:nvSpPr>
          <p:cNvPr id="19" name="Freeform 19"/>
          <p:cNvSpPr/>
          <p:nvPr/>
        </p:nvSpPr>
        <p:spPr>
          <a:xfrm>
            <a:off x="-39102" y="8406692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4078298" y="5601637"/>
            <a:ext cx="9425373" cy="1135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87"/>
              </a:lnSpc>
              <a:spcBef>
                <a:spcPct val="0"/>
              </a:spcBef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When you buy one or two items at the supermarket, you…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737617" y="6902719"/>
            <a:ext cx="8058762" cy="1587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take a plastic carrier bag 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 reuse an old plastic carrier bag 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 use your own bag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3695541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9815048" y="3617704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8512052" y="0"/>
                </a:moveTo>
                <a:lnTo>
                  <a:pt x="0" y="0"/>
                </a:lnTo>
                <a:lnTo>
                  <a:pt x="0" y="5562760"/>
                </a:lnTo>
                <a:lnTo>
                  <a:pt x="8512052" y="5562760"/>
                </a:lnTo>
                <a:lnTo>
                  <a:pt x="85120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334665" y="2652532"/>
            <a:ext cx="10709540" cy="6290544"/>
            <a:chOff x="0" y="0"/>
            <a:chExt cx="2820620" cy="165676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820620" cy="1656769"/>
            </a:xfrm>
            <a:custGeom>
              <a:avLst/>
              <a:gdLst/>
              <a:ahLst/>
              <a:cxnLst/>
              <a:rect l="l" t="t" r="r" b="b"/>
              <a:pathLst>
                <a:path w="2820620" h="1656769">
                  <a:moveTo>
                    <a:pt x="12289" y="0"/>
                  </a:moveTo>
                  <a:lnTo>
                    <a:pt x="2808330" y="0"/>
                  </a:lnTo>
                  <a:cubicBezTo>
                    <a:pt x="2811590" y="0"/>
                    <a:pt x="2814716" y="1295"/>
                    <a:pt x="2817020" y="3599"/>
                  </a:cubicBezTo>
                  <a:cubicBezTo>
                    <a:pt x="2819325" y="5904"/>
                    <a:pt x="2820620" y="9030"/>
                    <a:pt x="2820620" y="12289"/>
                  </a:cubicBezTo>
                  <a:lnTo>
                    <a:pt x="2820620" y="1644479"/>
                  </a:lnTo>
                  <a:cubicBezTo>
                    <a:pt x="2820620" y="1647739"/>
                    <a:pt x="2819325" y="1650865"/>
                    <a:pt x="2817020" y="1653169"/>
                  </a:cubicBezTo>
                  <a:cubicBezTo>
                    <a:pt x="2814716" y="1655474"/>
                    <a:pt x="2811590" y="1656769"/>
                    <a:pt x="2808330" y="1656769"/>
                  </a:cubicBezTo>
                  <a:lnTo>
                    <a:pt x="12289" y="1656769"/>
                  </a:lnTo>
                  <a:cubicBezTo>
                    <a:pt x="9030" y="1656769"/>
                    <a:pt x="5904" y="1655474"/>
                    <a:pt x="3599" y="1653169"/>
                  </a:cubicBezTo>
                  <a:cubicBezTo>
                    <a:pt x="1295" y="1650865"/>
                    <a:pt x="0" y="1647739"/>
                    <a:pt x="0" y="1644479"/>
                  </a:cubicBezTo>
                  <a:lnTo>
                    <a:pt x="0" y="12289"/>
                  </a:lnTo>
                  <a:cubicBezTo>
                    <a:pt x="0" y="9030"/>
                    <a:pt x="1295" y="5904"/>
                    <a:pt x="3599" y="3599"/>
                  </a:cubicBezTo>
                  <a:cubicBezTo>
                    <a:pt x="5904" y="1295"/>
                    <a:pt x="9030" y="0"/>
                    <a:pt x="12289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820620" cy="16948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2573000" y="7938518"/>
            <a:ext cx="5025646" cy="1918883"/>
          </a:xfrm>
          <a:custGeom>
            <a:avLst/>
            <a:gdLst/>
            <a:ahLst/>
            <a:cxnLst/>
            <a:rect l="l" t="t" r="r" b="b"/>
            <a:pathLst>
              <a:path w="5025646" h="1918883">
                <a:moveTo>
                  <a:pt x="0" y="0"/>
                </a:moveTo>
                <a:lnTo>
                  <a:pt x="5025646" y="0"/>
                </a:lnTo>
                <a:lnTo>
                  <a:pt x="5025646" y="1918883"/>
                </a:lnTo>
                <a:lnTo>
                  <a:pt x="0" y="19188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975365" y="63629"/>
            <a:ext cx="3351736" cy="3059221"/>
          </a:xfrm>
          <a:custGeom>
            <a:avLst/>
            <a:gdLst/>
            <a:ahLst/>
            <a:cxnLst/>
            <a:rect l="l" t="t" r="r" b="b"/>
            <a:pathLst>
              <a:path w="3351736" h="3059221">
                <a:moveTo>
                  <a:pt x="0" y="0"/>
                </a:moveTo>
                <a:lnTo>
                  <a:pt x="3351737" y="0"/>
                </a:lnTo>
                <a:lnTo>
                  <a:pt x="3351737" y="3059221"/>
                </a:lnTo>
                <a:lnTo>
                  <a:pt x="0" y="305922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4067565" flipV="1">
            <a:off x="54632" y="3076163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0" y="1174247"/>
                </a:moveTo>
                <a:lnTo>
                  <a:pt x="1484680" y="1174247"/>
                </a:lnTo>
                <a:lnTo>
                  <a:pt x="1484680" y="0"/>
                </a:lnTo>
                <a:lnTo>
                  <a:pt x="0" y="0"/>
                </a:lnTo>
                <a:lnTo>
                  <a:pt x="0" y="1174247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4783794" flipH="1" flipV="1">
            <a:off x="16667300" y="4355387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1484680" y="1174247"/>
                </a:moveTo>
                <a:lnTo>
                  <a:pt x="0" y="1174247"/>
                </a:lnTo>
                <a:lnTo>
                  <a:pt x="0" y="0"/>
                </a:lnTo>
                <a:lnTo>
                  <a:pt x="1484680" y="0"/>
                </a:lnTo>
                <a:lnTo>
                  <a:pt x="1484680" y="1174247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1718908">
            <a:off x="15651655" y="6617275"/>
            <a:ext cx="892346" cy="1804637"/>
          </a:xfrm>
          <a:custGeom>
            <a:avLst/>
            <a:gdLst/>
            <a:ahLst/>
            <a:cxnLst/>
            <a:rect l="l" t="t" r="r" b="b"/>
            <a:pathLst>
              <a:path w="892346" h="1804637">
                <a:moveTo>
                  <a:pt x="0" y="0"/>
                </a:moveTo>
                <a:lnTo>
                  <a:pt x="892345" y="0"/>
                </a:lnTo>
                <a:lnTo>
                  <a:pt x="892345" y="1804637"/>
                </a:lnTo>
                <a:lnTo>
                  <a:pt x="0" y="180463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291910" y="549486"/>
            <a:ext cx="14950177" cy="2179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35"/>
              </a:lnSpc>
            </a:pPr>
            <a:r>
              <a:rPr lang="en-US" sz="5750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ANSWER THE QUESTIONS TO FIND OUT HOW ENVIRONMENTALLY AWARE YOU AND YOUR FAMILY ARE.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078298" y="3189525"/>
            <a:ext cx="9742276" cy="8249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11"/>
              </a:lnSpc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How often do you choose products which contain recycled materials?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737617" y="4210646"/>
            <a:ext cx="8058762" cy="1587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Always. 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 Never. 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 Sometimes</a:t>
            </a:r>
          </a:p>
        </p:txBody>
      </p:sp>
      <p:sp>
        <p:nvSpPr>
          <p:cNvPr id="19" name="Freeform 19"/>
          <p:cNvSpPr/>
          <p:nvPr/>
        </p:nvSpPr>
        <p:spPr>
          <a:xfrm>
            <a:off x="1447800" y="2458160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4147388" y="6058504"/>
            <a:ext cx="9425373" cy="554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87"/>
              </a:lnSpc>
              <a:spcBef>
                <a:spcPct val="0"/>
              </a:spcBef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When you clean your teeth, you… .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737617" y="6902719"/>
            <a:ext cx="9253240" cy="1587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turn the tap on only when you need water 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 leave the tap running until you have finished</a:t>
            </a:r>
          </a:p>
          <a:p>
            <a:pPr marL="707489" lvl="1" indent="-353745" algn="l">
              <a:lnSpc>
                <a:spcPts val="4260"/>
              </a:lnSpc>
              <a:buFont typeface="Arial"/>
              <a:buChar char="•"/>
            </a:pPr>
            <a:r>
              <a:rPr lang="en-US" sz="32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 use only one glass of water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445" y="3695539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815048" y="369554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3328192" y="1383498"/>
            <a:ext cx="13298925" cy="2614044"/>
            <a:chOff x="0" y="0"/>
            <a:chExt cx="3502598" cy="6884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502597" cy="688472"/>
            </a:xfrm>
            <a:custGeom>
              <a:avLst/>
              <a:gdLst/>
              <a:ahLst/>
              <a:cxnLst/>
              <a:rect l="l" t="t" r="r" b="b"/>
              <a:pathLst>
                <a:path w="3502597" h="688472">
                  <a:moveTo>
                    <a:pt x="9896" y="0"/>
                  </a:moveTo>
                  <a:lnTo>
                    <a:pt x="3492701" y="0"/>
                  </a:lnTo>
                  <a:cubicBezTo>
                    <a:pt x="3498167" y="0"/>
                    <a:pt x="3502597" y="4431"/>
                    <a:pt x="3502597" y="9896"/>
                  </a:cubicBezTo>
                  <a:lnTo>
                    <a:pt x="3502597" y="678576"/>
                  </a:lnTo>
                  <a:cubicBezTo>
                    <a:pt x="3502597" y="684042"/>
                    <a:pt x="3498167" y="688472"/>
                    <a:pt x="3492701" y="688472"/>
                  </a:cubicBezTo>
                  <a:lnTo>
                    <a:pt x="9896" y="688472"/>
                  </a:lnTo>
                  <a:cubicBezTo>
                    <a:pt x="4431" y="688472"/>
                    <a:pt x="0" y="684042"/>
                    <a:pt x="0" y="678576"/>
                  </a:cubicBezTo>
                  <a:lnTo>
                    <a:pt x="0" y="9896"/>
                  </a:lnTo>
                  <a:cubicBezTo>
                    <a:pt x="0" y="4431"/>
                    <a:pt x="4431" y="0"/>
                    <a:pt x="9896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502598" cy="7265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-228600" y="816064"/>
            <a:ext cx="5403020" cy="9258300"/>
          </a:xfrm>
          <a:custGeom>
            <a:avLst/>
            <a:gdLst/>
            <a:ahLst/>
            <a:cxnLst/>
            <a:rect l="l" t="t" r="r" b="b"/>
            <a:pathLst>
              <a:path w="5403020" h="9258300">
                <a:moveTo>
                  <a:pt x="0" y="0"/>
                </a:moveTo>
                <a:lnTo>
                  <a:pt x="5403020" y="0"/>
                </a:lnTo>
                <a:lnTo>
                  <a:pt x="5403020" y="9258300"/>
                </a:lnTo>
                <a:lnTo>
                  <a:pt x="0" y="92583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405962" y="822788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8" y="0"/>
                </a:lnTo>
                <a:lnTo>
                  <a:pt x="2921138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1110753" flipH="1">
            <a:off x="17055939" y="1693536"/>
            <a:ext cx="919629" cy="1342950"/>
          </a:xfrm>
          <a:custGeom>
            <a:avLst/>
            <a:gdLst/>
            <a:ahLst/>
            <a:cxnLst/>
            <a:rect l="l" t="t" r="r" b="b"/>
            <a:pathLst>
              <a:path w="919629" h="1342950">
                <a:moveTo>
                  <a:pt x="919629" y="0"/>
                </a:moveTo>
                <a:lnTo>
                  <a:pt x="0" y="0"/>
                </a:lnTo>
                <a:lnTo>
                  <a:pt x="0" y="1342950"/>
                </a:lnTo>
                <a:lnTo>
                  <a:pt x="919629" y="1342950"/>
                </a:lnTo>
                <a:lnTo>
                  <a:pt x="919629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883909" y="3872677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8810866" y="7364813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4878188" y="6172200"/>
            <a:ext cx="1660883" cy="4114800"/>
          </a:xfrm>
          <a:custGeom>
            <a:avLst/>
            <a:gdLst/>
            <a:ahLst/>
            <a:cxnLst/>
            <a:rect l="l" t="t" r="r" b="b"/>
            <a:pathLst>
              <a:path w="1660883" h="4114800">
                <a:moveTo>
                  <a:pt x="0" y="0"/>
                </a:moveTo>
                <a:lnTo>
                  <a:pt x="1660883" y="0"/>
                </a:lnTo>
                <a:lnTo>
                  <a:pt x="166088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3759400" y="3997542"/>
            <a:ext cx="9462504" cy="6085689"/>
          </a:xfrm>
          <a:custGeom>
            <a:avLst/>
            <a:gdLst/>
            <a:ahLst/>
            <a:cxnLst/>
            <a:rect l="l" t="t" r="r" b="b"/>
            <a:pathLst>
              <a:path w="9462504" h="6085689">
                <a:moveTo>
                  <a:pt x="0" y="0"/>
                </a:moveTo>
                <a:lnTo>
                  <a:pt x="9462504" y="0"/>
                </a:lnTo>
                <a:lnTo>
                  <a:pt x="9462504" y="6085689"/>
                </a:lnTo>
                <a:lnTo>
                  <a:pt x="0" y="608568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478558" y="422216"/>
            <a:ext cx="17330883" cy="893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6750" b="1" u="sng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  <a:hlinkClick r:id="rId14" tooltip="https://wordwall.net/uk/resource/62398871"/>
              </a:rPr>
              <a:t>WHAT CAN WE DO TO PROTECT OUR WORLD?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942451" y="1474394"/>
            <a:ext cx="12596620" cy="2653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20"/>
              </a:lnSpc>
            </a:pPr>
            <a:r>
              <a:rPr lang="en-US" sz="34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Using the tips from the textbook, describe the pictures.</a:t>
            </a:r>
          </a:p>
          <a:p>
            <a:pPr algn="l">
              <a:lnSpc>
                <a:spcPts val="4520"/>
              </a:lnSpc>
            </a:pPr>
            <a:r>
              <a:rPr lang="en-US" sz="34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Start with:</a:t>
            </a:r>
          </a:p>
          <a:p>
            <a:pPr algn="l">
              <a:lnSpc>
                <a:spcPts val="4000"/>
              </a:lnSpc>
            </a:pPr>
            <a:r>
              <a:rPr lang="en-US" sz="3076" b="1">
                <a:solidFill>
                  <a:srgbClr val="F4A22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 SHOULD/SHOULDN`T ...</a:t>
            </a:r>
          </a:p>
          <a:p>
            <a:pPr algn="l">
              <a:lnSpc>
                <a:spcPts val="4000"/>
              </a:lnSpc>
            </a:pPr>
            <a:r>
              <a:rPr lang="en-US" sz="3076" b="1">
                <a:solidFill>
                  <a:srgbClr val="F4A22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THEY ASK ME TO.../ THEY ASK ME NOT TO...</a:t>
            </a:r>
          </a:p>
          <a:p>
            <a:pPr algn="l">
              <a:lnSpc>
                <a:spcPts val="4000"/>
              </a:lnSpc>
            </a:pPr>
            <a:endParaRPr lang="en-US" sz="3076" b="1">
              <a:solidFill>
                <a:srgbClr val="F4A224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6527" y="4029737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9815048" y="3628082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8512052" y="0"/>
                </a:moveTo>
                <a:lnTo>
                  <a:pt x="0" y="0"/>
                </a:lnTo>
                <a:lnTo>
                  <a:pt x="0" y="5562760"/>
                </a:lnTo>
                <a:lnTo>
                  <a:pt x="8512052" y="5562760"/>
                </a:lnTo>
                <a:lnTo>
                  <a:pt x="85120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-152400" y="29135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0316281" flipH="1" flipV="1">
            <a:off x="286360" y="644517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1484680" y="1174247"/>
                </a:moveTo>
                <a:lnTo>
                  <a:pt x="0" y="1174247"/>
                </a:lnTo>
                <a:lnTo>
                  <a:pt x="0" y="0"/>
                </a:lnTo>
                <a:lnTo>
                  <a:pt x="1484680" y="0"/>
                </a:lnTo>
                <a:lnTo>
                  <a:pt x="1484680" y="117424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267440" y="902263"/>
            <a:ext cx="14991860" cy="5078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15"/>
              </a:lnSpc>
            </a:pPr>
            <a:r>
              <a:rPr lang="en-US" sz="6750" b="1" u="sng" dirty="0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  <a:hlinkClick r:id="rId8" tooltip="https://www.youtube.com/watch?v=MqDToTXTazQ"/>
              </a:rPr>
              <a:t>IT`S TIME TO RELAX AND LISTEN TO MUSIC</a:t>
            </a:r>
            <a:r>
              <a:rPr lang="en-US" sz="6750" b="1" u="sng" dirty="0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  <a:hlinkClick r:id="rId8" tooltip="https://www.youtube.com/watch?v=MqDToTXTazQ"/>
              </a:rPr>
              <a:t>. </a:t>
            </a:r>
            <a:endParaRPr lang="en-US" sz="6750" b="1" u="sng" dirty="0" smtClean="0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  <a:hlinkClick r:id="rId8" tooltip="https://www.youtube.com/watch?v=MqDToTXTazQ"/>
            </a:endParaRPr>
          </a:p>
          <a:p>
            <a:pPr>
              <a:lnSpc>
                <a:spcPts val="6615"/>
              </a:lnSpc>
            </a:pPr>
            <a:r>
              <a:rPr lang="en-US" sz="4400" b="1" i="1" u="sng" dirty="0" smtClean="0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  <a:hlinkClick r:id="rId8" tooltip="https://www.youtube.com/watch?v=MqDToTXTazQ"/>
              </a:rPr>
              <a:t>BRUNO </a:t>
            </a:r>
            <a:r>
              <a:rPr lang="en-US" sz="4400" b="1" i="1" u="sng" dirty="0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  <a:hlinkClick r:id="rId8" tooltip="https://www.youtube.com/watch?v=MqDToTXTazQ"/>
              </a:rPr>
              <a:t>MARS  “COUNT ON ME”</a:t>
            </a:r>
          </a:p>
          <a:p>
            <a:pPr>
              <a:lnSpc>
                <a:spcPts val="6615"/>
              </a:lnSpc>
            </a:pPr>
            <a:endParaRPr lang="en-US" sz="6750" b="1" u="sng" dirty="0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  <a:hlinkClick r:id="rId8" tooltip="https://www.youtube.com/watch?v=MqDToTXTazQ"/>
            </a:endParaRPr>
          </a:p>
          <a:p>
            <a:pPr algn="l">
              <a:lnSpc>
                <a:spcPts val="6615"/>
              </a:lnSpc>
            </a:pPr>
            <a:endParaRPr lang="en-US" sz="6750" b="1" u="sng" dirty="0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  <a:hlinkClick r:id="rId8" tooltip="https://www.youtube.com/watch?v=MqDToTXTazQ"/>
            </a:endParaRPr>
          </a:p>
          <a:p>
            <a:pPr algn="l">
              <a:lnSpc>
                <a:spcPts val="6615"/>
              </a:lnSpc>
            </a:pPr>
            <a:endParaRPr lang="en-US" sz="6750" b="1" u="sng" dirty="0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  <a:hlinkClick r:id="rId8" tooltip="https://www.youtube.com/watch?v=MqDToTXTazQ"/>
            </a:endParaRPr>
          </a:p>
        </p:txBody>
      </p:sp>
      <p:sp>
        <p:nvSpPr>
          <p:cNvPr id="12" name="Freeform 12"/>
          <p:cNvSpPr/>
          <p:nvPr/>
        </p:nvSpPr>
        <p:spPr>
          <a:xfrm rot="1548278">
            <a:off x="12589677" y="7620909"/>
            <a:ext cx="1228253" cy="1855877"/>
          </a:xfrm>
          <a:custGeom>
            <a:avLst/>
            <a:gdLst/>
            <a:ahLst/>
            <a:cxnLst/>
            <a:rect l="l" t="t" r="r" b="b"/>
            <a:pathLst>
              <a:path w="1228253" h="1855877">
                <a:moveTo>
                  <a:pt x="0" y="0"/>
                </a:moveTo>
                <a:lnTo>
                  <a:pt x="1228252" y="0"/>
                </a:lnTo>
                <a:lnTo>
                  <a:pt x="1228252" y="1855877"/>
                </a:lnTo>
                <a:lnTo>
                  <a:pt x="0" y="185587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6306800" y="646248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11356" y="2264148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6416380" y="8548849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211356" y="3732450"/>
            <a:ext cx="12520080" cy="5198920"/>
          </a:xfrm>
          <a:custGeom>
            <a:avLst/>
            <a:gdLst/>
            <a:ahLst/>
            <a:cxnLst/>
            <a:rect l="l" t="t" r="r" b="b"/>
            <a:pathLst>
              <a:path w="12520080" h="5198920">
                <a:moveTo>
                  <a:pt x="0" y="0"/>
                </a:moveTo>
                <a:lnTo>
                  <a:pt x="12520080" y="0"/>
                </a:lnTo>
                <a:lnTo>
                  <a:pt x="12520080" y="5198921"/>
                </a:lnTo>
                <a:lnTo>
                  <a:pt x="0" y="519892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10" r="-510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3203804" y="2781300"/>
            <a:ext cx="4895208" cy="55463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23"/>
              </a:lnSpc>
            </a:pPr>
            <a:r>
              <a:rPr lang="en-US" sz="3633" dirty="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After listening, be ready to answer the questions:</a:t>
            </a:r>
          </a:p>
          <a:p>
            <a:pPr algn="l">
              <a:lnSpc>
                <a:spcPts val="2383"/>
              </a:lnSpc>
            </a:pPr>
            <a:endParaRPr lang="en-US" sz="3633" dirty="0">
              <a:solidFill>
                <a:srgbClr val="FFFFFF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  <a:p>
            <a:pPr marL="784413" lvl="1" indent="-392207" algn="l">
              <a:lnSpc>
                <a:spcPts val="4723"/>
              </a:lnSpc>
              <a:buFont typeface="Arial"/>
              <a:buChar char="•"/>
            </a:pPr>
            <a:r>
              <a:rPr lang="en-US" sz="3633" b="1" dirty="0">
                <a:solidFill>
                  <a:srgbClr val="F9B51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Are there any Conditionals in this song?</a:t>
            </a:r>
          </a:p>
          <a:p>
            <a:pPr marL="784413" lvl="1" indent="-392207" algn="l">
              <a:lnSpc>
                <a:spcPts val="4723"/>
              </a:lnSpc>
              <a:buFont typeface="Arial"/>
              <a:buChar char="•"/>
            </a:pPr>
            <a:r>
              <a:rPr lang="en-US" sz="3633" b="1" dirty="0">
                <a:solidFill>
                  <a:srgbClr val="F9B51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Are there the 1st or 0  Conditionals?</a:t>
            </a:r>
          </a:p>
          <a:p>
            <a:pPr algn="l">
              <a:lnSpc>
                <a:spcPts val="4463"/>
              </a:lnSpc>
            </a:pPr>
            <a:endParaRPr lang="en-US" sz="3633" b="1" dirty="0">
              <a:solidFill>
                <a:srgbClr val="F9B514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  <a:p>
            <a:pPr algn="l">
              <a:lnSpc>
                <a:spcPts val="4463"/>
              </a:lnSpc>
            </a:pPr>
            <a:endParaRPr lang="en-US" sz="3633" b="1" dirty="0">
              <a:solidFill>
                <a:srgbClr val="F9B514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63669" y="5411091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7929" y="3672133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9775947" y="3757104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8512052" y="0"/>
                </a:moveTo>
                <a:lnTo>
                  <a:pt x="0" y="0"/>
                </a:lnTo>
                <a:lnTo>
                  <a:pt x="0" y="5562759"/>
                </a:lnTo>
                <a:lnTo>
                  <a:pt x="8512052" y="5562759"/>
                </a:lnTo>
                <a:lnTo>
                  <a:pt x="85120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050579" y="145120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0316281" flipH="1" flipV="1">
            <a:off x="286360" y="644517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1484680" y="1174247"/>
                </a:moveTo>
                <a:lnTo>
                  <a:pt x="0" y="1174247"/>
                </a:lnTo>
                <a:lnTo>
                  <a:pt x="0" y="0"/>
                </a:lnTo>
                <a:lnTo>
                  <a:pt x="1484680" y="0"/>
                </a:lnTo>
                <a:lnTo>
                  <a:pt x="1484680" y="117424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316281" flipV="1">
            <a:off x="15957071" y="4074657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0" y="1174247"/>
                </a:moveTo>
                <a:lnTo>
                  <a:pt x="1484680" y="1174247"/>
                </a:lnTo>
                <a:lnTo>
                  <a:pt x="1484680" y="0"/>
                </a:lnTo>
                <a:lnTo>
                  <a:pt x="0" y="0"/>
                </a:lnTo>
                <a:lnTo>
                  <a:pt x="0" y="117424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267440" y="902263"/>
            <a:ext cx="12383512" cy="17316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6750" b="1" dirty="0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BRUNO MARS  “COUNT ON ME”</a:t>
            </a:r>
          </a:p>
          <a:p>
            <a:pPr algn="l">
              <a:lnSpc>
                <a:spcPts val="6615"/>
              </a:lnSpc>
            </a:pPr>
            <a:endParaRPr lang="en-US" sz="6750" b="1" dirty="0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</a:endParaRPr>
          </a:p>
        </p:txBody>
      </p:sp>
      <p:sp>
        <p:nvSpPr>
          <p:cNvPr id="12" name="Freeform 12"/>
          <p:cNvSpPr/>
          <p:nvPr/>
        </p:nvSpPr>
        <p:spPr>
          <a:xfrm rot="1548278">
            <a:off x="42919" y="8367272"/>
            <a:ext cx="1228253" cy="1855877"/>
          </a:xfrm>
          <a:custGeom>
            <a:avLst/>
            <a:gdLst/>
            <a:ahLst/>
            <a:cxnLst/>
            <a:rect l="l" t="t" r="r" b="b"/>
            <a:pathLst>
              <a:path w="1228253" h="1855877">
                <a:moveTo>
                  <a:pt x="0" y="0"/>
                </a:moveTo>
                <a:lnTo>
                  <a:pt x="1228252" y="0"/>
                </a:lnTo>
                <a:lnTo>
                  <a:pt x="1228252" y="1855876"/>
                </a:lnTo>
                <a:lnTo>
                  <a:pt x="0" y="185587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6416380" y="1281659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280723" y="393289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266764" y="6749727"/>
            <a:ext cx="11754472" cy="2508573"/>
          </a:xfrm>
          <a:custGeom>
            <a:avLst/>
            <a:gdLst/>
            <a:ahLst/>
            <a:cxnLst/>
            <a:rect l="l" t="t" r="r" b="b"/>
            <a:pathLst>
              <a:path w="11754472" h="2508573">
                <a:moveTo>
                  <a:pt x="0" y="0"/>
                </a:moveTo>
                <a:lnTo>
                  <a:pt x="11754472" y="0"/>
                </a:lnTo>
                <a:lnTo>
                  <a:pt x="11754472" y="2508573"/>
                </a:lnTo>
                <a:lnTo>
                  <a:pt x="0" y="25085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162282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6416380" y="6302773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657045" y="2682486"/>
            <a:ext cx="16589445" cy="1979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79"/>
              </a:lnSpc>
            </a:pPr>
            <a:r>
              <a:rPr lang="en-US" sz="56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If </a:t>
            </a:r>
            <a:r>
              <a:rPr lang="en-US" sz="5699" b="1" u="sng">
                <a:solidFill>
                  <a:srgbClr val="F6BC2D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you</a:t>
            </a:r>
            <a:r>
              <a:rPr lang="en-US" sz="56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ever</a:t>
            </a:r>
            <a:r>
              <a:rPr lang="en-US" sz="5699" b="1" u="sng">
                <a:solidFill>
                  <a:srgbClr val="F6BC2D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find</a:t>
            </a:r>
            <a:r>
              <a:rPr lang="en-US" sz="56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yourself stuck in the middle of the sea</a:t>
            </a:r>
            <a:r>
              <a:rPr lang="en-US" sz="5699" b="1" u="sng">
                <a:solidFill>
                  <a:srgbClr val="F6BC2D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,</a:t>
            </a:r>
            <a:r>
              <a:rPr lang="en-US" sz="56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5699" b="1">
                <a:solidFill>
                  <a:srgbClr val="F6BC2D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</a:t>
            </a:r>
            <a:r>
              <a:rPr lang="en-US" sz="56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5699" b="1" u="sng">
                <a:solidFill>
                  <a:srgbClr val="F6BC2D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will</a:t>
            </a:r>
            <a:r>
              <a:rPr lang="en-US" sz="56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5699" b="1" u="sng">
                <a:solidFill>
                  <a:srgbClr val="F6BC2D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sail</a:t>
            </a:r>
            <a:r>
              <a:rPr lang="en-US" sz="5699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the world to find you.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240766" y="5127899"/>
            <a:ext cx="12275989" cy="1372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76"/>
              </a:lnSpc>
            </a:pPr>
            <a:r>
              <a:rPr lang="en-US" sz="4800" b="1">
                <a:solidFill>
                  <a:srgbClr val="FFFFFF"/>
                </a:solidFill>
                <a:latin typeface="Monotype Corsiva Bold"/>
                <a:ea typeface="Monotype Corsiva Bold"/>
                <a:cs typeface="Monotype Corsiva Bold"/>
                <a:sym typeface="Monotype Corsiva Bold"/>
              </a:rPr>
              <a:t>Якщо ти коли-небудь застрянеш посеред моря, </a:t>
            </a:r>
          </a:p>
          <a:p>
            <a:pPr algn="l">
              <a:lnSpc>
                <a:spcPts val="5376"/>
              </a:lnSpc>
            </a:pPr>
            <a:r>
              <a:rPr lang="en-US" sz="4800" b="1">
                <a:solidFill>
                  <a:srgbClr val="FFFFFF"/>
                </a:solidFill>
                <a:latin typeface="Monotype Corsiva Bold"/>
                <a:ea typeface="Monotype Corsiva Bold"/>
                <a:cs typeface="Monotype Corsiva Bold"/>
                <a:sym typeface="Monotype Corsiva Bold"/>
              </a:rPr>
              <a:t>я перепливу весь світ, щоб знайти тебе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1173" y="3732449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5599080" y="220393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721984" y="1028700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39102" y="4924310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766153" y="96308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8" y="0"/>
                </a:lnTo>
                <a:lnTo>
                  <a:pt x="2921138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614136" y="5297376"/>
            <a:ext cx="14472708" cy="4651008"/>
          </a:xfrm>
          <a:custGeom>
            <a:avLst/>
            <a:gdLst/>
            <a:ahLst/>
            <a:cxnLst/>
            <a:rect l="l" t="t" r="r" b="b"/>
            <a:pathLst>
              <a:path w="14472708" h="4651008">
                <a:moveTo>
                  <a:pt x="0" y="0"/>
                </a:moveTo>
                <a:lnTo>
                  <a:pt x="14472709" y="0"/>
                </a:lnTo>
                <a:lnTo>
                  <a:pt x="14472709" y="4651008"/>
                </a:lnTo>
                <a:lnTo>
                  <a:pt x="0" y="46510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798" r="-798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98590" y="1425262"/>
            <a:ext cx="16523394" cy="3718238"/>
          </a:xfrm>
          <a:custGeom>
            <a:avLst/>
            <a:gdLst/>
            <a:ahLst/>
            <a:cxnLst/>
            <a:rect l="l" t="t" r="r" b="b"/>
            <a:pathLst>
              <a:path w="16523394" h="3718238">
                <a:moveTo>
                  <a:pt x="0" y="0"/>
                </a:moveTo>
                <a:lnTo>
                  <a:pt x="16523394" y="0"/>
                </a:lnTo>
                <a:lnTo>
                  <a:pt x="16523394" y="3718238"/>
                </a:lnTo>
                <a:lnTo>
                  <a:pt x="0" y="371823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493869" y="125143"/>
            <a:ext cx="9320658" cy="845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67"/>
              </a:lnSpc>
              <a:spcBef>
                <a:spcPct val="0"/>
              </a:spcBef>
            </a:pPr>
            <a:r>
              <a:rPr lang="en-US" sz="4976" u="sng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10" tooltip="https://vseosvita.ua/test/start/xze686"/>
              </a:rPr>
              <a:t>0/the 1st Conditionals practice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5027" y="3695541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98590" y="2646960"/>
            <a:ext cx="5922749" cy="7628834"/>
          </a:xfrm>
          <a:custGeom>
            <a:avLst/>
            <a:gdLst/>
            <a:ahLst/>
            <a:cxnLst/>
            <a:rect l="l" t="t" r="r" b="b"/>
            <a:pathLst>
              <a:path w="5922749" h="7628834">
                <a:moveTo>
                  <a:pt x="0" y="0"/>
                </a:moveTo>
                <a:lnTo>
                  <a:pt x="5922749" y="0"/>
                </a:lnTo>
                <a:lnTo>
                  <a:pt x="5922749" y="7628834"/>
                </a:lnTo>
                <a:lnTo>
                  <a:pt x="0" y="76288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7439" y="2310326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5863270" y="3241195"/>
            <a:ext cx="11964244" cy="6462777"/>
          </a:xfrm>
          <a:custGeom>
            <a:avLst/>
            <a:gdLst/>
            <a:ahLst/>
            <a:cxnLst/>
            <a:rect l="l" t="t" r="r" b="b"/>
            <a:pathLst>
              <a:path w="11964244" h="6462777">
                <a:moveTo>
                  <a:pt x="0" y="0"/>
                </a:moveTo>
                <a:lnTo>
                  <a:pt x="11964245" y="0"/>
                </a:lnTo>
                <a:lnTo>
                  <a:pt x="11964245" y="6462776"/>
                </a:lnTo>
                <a:lnTo>
                  <a:pt x="0" y="646277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028700" y="811363"/>
            <a:ext cx="16134275" cy="2569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6750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WHAT CAN WE DO TO SAVE THE PLANET?</a:t>
            </a:r>
          </a:p>
          <a:p>
            <a:pPr algn="l">
              <a:lnSpc>
                <a:spcPts val="6615"/>
              </a:lnSpc>
            </a:pPr>
            <a:endParaRPr lang="en-US" sz="6750" b="1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</a:endParaRPr>
          </a:p>
          <a:p>
            <a:pPr algn="l">
              <a:lnSpc>
                <a:spcPts val="6615"/>
              </a:lnSpc>
            </a:pPr>
            <a:endParaRPr lang="en-US" sz="6750" b="1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9500149" y="1929033"/>
            <a:ext cx="7931164" cy="762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67"/>
              </a:lnSpc>
              <a:spcBef>
                <a:spcPct val="0"/>
              </a:spcBef>
            </a:pPr>
            <a:r>
              <a:rPr lang="en-US" sz="44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1st Conditionals practice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7892" y="3682094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52400" y="2096289"/>
            <a:ext cx="5922749" cy="7628834"/>
          </a:xfrm>
          <a:custGeom>
            <a:avLst/>
            <a:gdLst/>
            <a:ahLst/>
            <a:cxnLst/>
            <a:rect l="l" t="t" r="r" b="b"/>
            <a:pathLst>
              <a:path w="5922749" h="7628834">
                <a:moveTo>
                  <a:pt x="0" y="0"/>
                </a:moveTo>
                <a:lnTo>
                  <a:pt x="5922749" y="0"/>
                </a:lnTo>
                <a:lnTo>
                  <a:pt x="5922749" y="7628834"/>
                </a:lnTo>
                <a:lnTo>
                  <a:pt x="0" y="76288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261415" y="76520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8133" y="836016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8" y="0"/>
                </a:lnTo>
                <a:lnTo>
                  <a:pt x="2921138" y="1518993"/>
                </a:lnTo>
                <a:lnTo>
                  <a:pt x="0" y="15189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39102" y="2325182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5942144" flipH="1" flipV="1">
            <a:off x="16849237" y="2593221"/>
            <a:ext cx="1484680" cy="1174247"/>
          </a:xfrm>
          <a:custGeom>
            <a:avLst/>
            <a:gdLst/>
            <a:ahLst/>
            <a:cxnLst/>
            <a:rect l="l" t="t" r="r" b="b"/>
            <a:pathLst>
              <a:path w="1484680" h="1174247">
                <a:moveTo>
                  <a:pt x="1484680" y="1174247"/>
                </a:moveTo>
                <a:lnTo>
                  <a:pt x="0" y="1174247"/>
                </a:lnTo>
                <a:lnTo>
                  <a:pt x="0" y="0"/>
                </a:lnTo>
                <a:lnTo>
                  <a:pt x="1484680" y="0"/>
                </a:lnTo>
                <a:lnTo>
                  <a:pt x="1484680" y="1174247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5985107" y="3113631"/>
            <a:ext cx="11875764" cy="6181579"/>
          </a:xfrm>
          <a:custGeom>
            <a:avLst/>
            <a:gdLst/>
            <a:ahLst/>
            <a:cxnLst/>
            <a:rect l="l" t="t" r="r" b="b"/>
            <a:pathLst>
              <a:path w="11875764" h="6181579">
                <a:moveTo>
                  <a:pt x="0" y="0"/>
                </a:moveTo>
                <a:lnTo>
                  <a:pt x="11875763" y="0"/>
                </a:lnTo>
                <a:lnTo>
                  <a:pt x="11875763" y="6181579"/>
                </a:lnTo>
                <a:lnTo>
                  <a:pt x="0" y="61815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028700" y="811363"/>
            <a:ext cx="16134275" cy="2569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6750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WHAT CAN WE DO TO SAVE THE PLANET?</a:t>
            </a:r>
          </a:p>
          <a:p>
            <a:pPr algn="l">
              <a:lnSpc>
                <a:spcPts val="6615"/>
              </a:lnSpc>
            </a:pPr>
            <a:endParaRPr lang="en-US" sz="6750" b="1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</a:endParaRPr>
          </a:p>
          <a:p>
            <a:pPr algn="l">
              <a:lnSpc>
                <a:spcPts val="6615"/>
              </a:lnSpc>
            </a:pPr>
            <a:endParaRPr lang="en-US" sz="6750" b="1">
              <a:solidFill>
                <a:srgbClr val="FFFFFF"/>
              </a:solidFill>
              <a:latin typeface="Signika Bold"/>
              <a:ea typeface="Signika Bold"/>
              <a:cs typeface="Signika Bold"/>
              <a:sym typeface="Signika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9500149" y="1943889"/>
            <a:ext cx="7931164" cy="762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67"/>
              </a:lnSpc>
              <a:spcBef>
                <a:spcPct val="0"/>
              </a:spcBef>
            </a:pPr>
            <a:r>
              <a:rPr lang="en-US" sz="44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1st Conditionals practice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3695541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775947" y="3679853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5599080" y="220393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80392" y="269204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8" y="0"/>
                </a:lnTo>
                <a:lnTo>
                  <a:pt x="2921138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739931" y="2711959"/>
            <a:ext cx="7992379" cy="6386116"/>
          </a:xfrm>
          <a:custGeom>
            <a:avLst/>
            <a:gdLst/>
            <a:ahLst/>
            <a:cxnLst/>
            <a:rect l="l" t="t" r="r" b="b"/>
            <a:pathLst>
              <a:path w="7992379" h="6386116">
                <a:moveTo>
                  <a:pt x="0" y="0"/>
                </a:moveTo>
                <a:lnTo>
                  <a:pt x="7992379" y="0"/>
                </a:lnTo>
                <a:lnTo>
                  <a:pt x="7992379" y="6386116"/>
                </a:lnTo>
                <a:lnTo>
                  <a:pt x="0" y="638611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2239" r="-54936" b="-12927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93869" y="2711959"/>
            <a:ext cx="8884086" cy="6386116"/>
          </a:xfrm>
          <a:custGeom>
            <a:avLst/>
            <a:gdLst/>
            <a:ahLst/>
            <a:cxnLst/>
            <a:rect l="l" t="t" r="r" b="b"/>
            <a:pathLst>
              <a:path w="8884086" h="6386116">
                <a:moveTo>
                  <a:pt x="0" y="0"/>
                </a:moveTo>
                <a:lnTo>
                  <a:pt x="8884086" y="0"/>
                </a:lnTo>
                <a:lnTo>
                  <a:pt x="8884086" y="6386116"/>
                </a:lnTo>
                <a:lnTo>
                  <a:pt x="0" y="638611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5367822" y="760554"/>
            <a:ext cx="9320658" cy="845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67"/>
              </a:lnSpc>
              <a:spcBef>
                <a:spcPct val="0"/>
              </a:spcBef>
            </a:pPr>
            <a:r>
              <a:rPr lang="en-US" sz="4976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1st Conditionals practice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9102" y="3716762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835143"/>
            <a:ext cx="12485514" cy="893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5"/>
              </a:lnSpc>
            </a:pPr>
            <a:r>
              <a:rPr lang="en-US" sz="6750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HOMEWORK</a:t>
            </a:r>
          </a:p>
        </p:txBody>
      </p:sp>
      <p:sp>
        <p:nvSpPr>
          <p:cNvPr id="5" name="Freeform 5"/>
          <p:cNvSpPr/>
          <p:nvPr/>
        </p:nvSpPr>
        <p:spPr>
          <a:xfrm>
            <a:off x="9841943" y="3732450"/>
            <a:ext cx="8446057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4973623" y="1728596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3"/>
                </a:lnTo>
                <a:lnTo>
                  <a:pt x="0" y="15189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248832" y="701793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569127" y="1972616"/>
            <a:ext cx="11347260" cy="6630002"/>
            <a:chOff x="0" y="0"/>
            <a:chExt cx="2988579" cy="174617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988579" cy="1746173"/>
            </a:xfrm>
            <a:custGeom>
              <a:avLst/>
              <a:gdLst/>
              <a:ahLst/>
              <a:cxnLst/>
              <a:rect l="l" t="t" r="r" b="b"/>
              <a:pathLst>
                <a:path w="2988579" h="1746173">
                  <a:moveTo>
                    <a:pt x="11599" y="0"/>
                  </a:moveTo>
                  <a:lnTo>
                    <a:pt x="2976980" y="0"/>
                  </a:lnTo>
                  <a:cubicBezTo>
                    <a:pt x="2983386" y="0"/>
                    <a:pt x="2988579" y="5193"/>
                    <a:pt x="2988579" y="11599"/>
                  </a:cubicBezTo>
                  <a:lnTo>
                    <a:pt x="2988579" y="1734575"/>
                  </a:lnTo>
                  <a:cubicBezTo>
                    <a:pt x="2988579" y="1740980"/>
                    <a:pt x="2983386" y="1746173"/>
                    <a:pt x="2976980" y="1746173"/>
                  </a:cubicBezTo>
                  <a:lnTo>
                    <a:pt x="11599" y="1746173"/>
                  </a:lnTo>
                  <a:cubicBezTo>
                    <a:pt x="5193" y="1746173"/>
                    <a:pt x="0" y="1740980"/>
                    <a:pt x="0" y="1734575"/>
                  </a:cubicBezTo>
                  <a:lnTo>
                    <a:pt x="0" y="11599"/>
                  </a:lnTo>
                  <a:cubicBezTo>
                    <a:pt x="0" y="5193"/>
                    <a:pt x="5193" y="0"/>
                    <a:pt x="11599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988579" cy="17842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12558124" y="4740140"/>
            <a:ext cx="5336638" cy="5161984"/>
          </a:xfrm>
          <a:custGeom>
            <a:avLst/>
            <a:gdLst/>
            <a:ahLst/>
            <a:cxnLst/>
            <a:rect l="l" t="t" r="r" b="b"/>
            <a:pathLst>
              <a:path w="5336638" h="5161984">
                <a:moveTo>
                  <a:pt x="0" y="0"/>
                </a:moveTo>
                <a:lnTo>
                  <a:pt x="5336638" y="0"/>
                </a:lnTo>
                <a:lnTo>
                  <a:pt x="5336638" y="5161984"/>
                </a:lnTo>
                <a:lnTo>
                  <a:pt x="0" y="516198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2192000" y="308787"/>
            <a:ext cx="3343149" cy="1738437"/>
          </a:xfrm>
          <a:custGeom>
            <a:avLst/>
            <a:gdLst/>
            <a:ahLst/>
            <a:cxnLst/>
            <a:rect l="l" t="t" r="r" b="b"/>
            <a:pathLst>
              <a:path w="3343149" h="1738437">
                <a:moveTo>
                  <a:pt x="0" y="0"/>
                </a:moveTo>
                <a:lnTo>
                  <a:pt x="3343149" y="0"/>
                </a:lnTo>
                <a:lnTo>
                  <a:pt x="3343149" y="1738437"/>
                </a:lnTo>
                <a:lnTo>
                  <a:pt x="0" y="17384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558124" y="2316146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4338161" y="158362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569127" y="6162296"/>
            <a:ext cx="4373587" cy="3084221"/>
          </a:xfrm>
          <a:custGeom>
            <a:avLst/>
            <a:gdLst/>
            <a:ahLst/>
            <a:cxnLst/>
            <a:rect l="l" t="t" r="r" b="b"/>
            <a:pathLst>
              <a:path w="4373587" h="3084221">
                <a:moveTo>
                  <a:pt x="0" y="0"/>
                </a:moveTo>
                <a:lnTo>
                  <a:pt x="4373587" y="0"/>
                </a:lnTo>
                <a:lnTo>
                  <a:pt x="4373587" y="3084221"/>
                </a:lnTo>
                <a:lnTo>
                  <a:pt x="0" y="308422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252509" y="6162296"/>
            <a:ext cx="7663878" cy="3096004"/>
          </a:xfrm>
          <a:custGeom>
            <a:avLst/>
            <a:gdLst/>
            <a:ahLst/>
            <a:cxnLst/>
            <a:rect l="l" t="t" r="r" b="b"/>
            <a:pathLst>
              <a:path w="7663878" h="3096004">
                <a:moveTo>
                  <a:pt x="0" y="0"/>
                </a:moveTo>
                <a:lnTo>
                  <a:pt x="7663878" y="0"/>
                </a:lnTo>
                <a:lnTo>
                  <a:pt x="7663878" y="3096004"/>
                </a:lnTo>
                <a:lnTo>
                  <a:pt x="0" y="309600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275307" y="2220896"/>
            <a:ext cx="1070954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FFFFFF"/>
                </a:solidFill>
                <a:latin typeface="PT Serif Bold"/>
                <a:ea typeface="PT Serif Bold"/>
                <a:cs typeface="PT Serif Bold"/>
                <a:sym typeface="PT Serif Bold"/>
              </a:rPr>
              <a:t>Complete the sentences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87987" y="3352958"/>
            <a:ext cx="10709540" cy="2262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19"/>
              </a:lnSpc>
            </a:pPr>
            <a:r>
              <a:rPr lang="en-US" sz="4299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Ex. 4 p.158 (textbook)</a:t>
            </a:r>
          </a:p>
          <a:p>
            <a:pPr algn="l">
              <a:lnSpc>
                <a:spcPts val="6019"/>
              </a:lnSpc>
            </a:pPr>
            <a:r>
              <a:rPr lang="en-US" sz="4299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Ex. 14 (photo)</a:t>
            </a:r>
          </a:p>
          <a:p>
            <a:pPr algn="l">
              <a:lnSpc>
                <a:spcPts val="6019"/>
              </a:lnSpc>
            </a:pPr>
            <a:r>
              <a:rPr lang="en-US" sz="4299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Test </a:t>
            </a:r>
            <a:r>
              <a:rPr lang="en-US" sz="4299" u="sng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  <a:hlinkClick r:id="rId12" tooltip="https://vseosvita.ua/test/start/xze686"/>
              </a:rPr>
              <a:t>https://vseosvita.ua/test/start/xze686</a:t>
            </a:r>
            <a:r>
              <a:rPr lang="en-US" sz="4299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9102" y="3695539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835143"/>
            <a:ext cx="12485514" cy="893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5"/>
              </a:lnSpc>
            </a:pPr>
            <a:r>
              <a:rPr lang="en-US" sz="6750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REFLECTION</a:t>
            </a:r>
          </a:p>
        </p:txBody>
      </p:sp>
      <p:sp>
        <p:nvSpPr>
          <p:cNvPr id="5" name="Freeform 5"/>
          <p:cNvSpPr/>
          <p:nvPr/>
        </p:nvSpPr>
        <p:spPr>
          <a:xfrm>
            <a:off x="9855390" y="3767253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4088442" y="2496592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3"/>
                </a:lnTo>
                <a:lnTo>
                  <a:pt x="0" y="15189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248832" y="701793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569127" y="2281116"/>
            <a:ext cx="11347260" cy="5809583"/>
            <a:chOff x="0" y="0"/>
            <a:chExt cx="2988579" cy="153009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988579" cy="1530096"/>
            </a:xfrm>
            <a:custGeom>
              <a:avLst/>
              <a:gdLst/>
              <a:ahLst/>
              <a:cxnLst/>
              <a:rect l="l" t="t" r="r" b="b"/>
              <a:pathLst>
                <a:path w="2988579" h="1530096">
                  <a:moveTo>
                    <a:pt x="11599" y="0"/>
                  </a:moveTo>
                  <a:lnTo>
                    <a:pt x="2976980" y="0"/>
                  </a:lnTo>
                  <a:cubicBezTo>
                    <a:pt x="2983386" y="0"/>
                    <a:pt x="2988579" y="5193"/>
                    <a:pt x="2988579" y="11599"/>
                  </a:cubicBezTo>
                  <a:lnTo>
                    <a:pt x="2988579" y="1518497"/>
                  </a:lnTo>
                  <a:cubicBezTo>
                    <a:pt x="2988579" y="1524903"/>
                    <a:pt x="2983386" y="1530096"/>
                    <a:pt x="2976980" y="1530096"/>
                  </a:cubicBezTo>
                  <a:lnTo>
                    <a:pt x="11599" y="1530096"/>
                  </a:lnTo>
                  <a:cubicBezTo>
                    <a:pt x="5193" y="1530096"/>
                    <a:pt x="0" y="1524903"/>
                    <a:pt x="0" y="1518497"/>
                  </a:cubicBezTo>
                  <a:lnTo>
                    <a:pt x="0" y="11599"/>
                  </a:lnTo>
                  <a:cubicBezTo>
                    <a:pt x="0" y="5193"/>
                    <a:pt x="5193" y="0"/>
                    <a:pt x="11599" y="0"/>
                  </a:cubicBez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988579" cy="15681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11976467" y="4177519"/>
            <a:ext cx="5918295" cy="5724606"/>
          </a:xfrm>
          <a:custGeom>
            <a:avLst/>
            <a:gdLst/>
            <a:ahLst/>
            <a:cxnLst/>
            <a:rect l="l" t="t" r="r" b="b"/>
            <a:pathLst>
              <a:path w="5918295" h="5724606">
                <a:moveTo>
                  <a:pt x="0" y="0"/>
                </a:moveTo>
                <a:lnTo>
                  <a:pt x="5918295" y="0"/>
                </a:lnTo>
                <a:lnTo>
                  <a:pt x="5918295" y="5724605"/>
                </a:lnTo>
                <a:lnTo>
                  <a:pt x="0" y="57246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3343864" y="577709"/>
            <a:ext cx="3343149" cy="1738437"/>
          </a:xfrm>
          <a:custGeom>
            <a:avLst/>
            <a:gdLst/>
            <a:ahLst/>
            <a:cxnLst/>
            <a:rect l="l" t="t" r="r" b="b"/>
            <a:pathLst>
              <a:path w="3343149" h="1738437">
                <a:moveTo>
                  <a:pt x="0" y="0"/>
                </a:moveTo>
                <a:lnTo>
                  <a:pt x="3343149" y="0"/>
                </a:lnTo>
                <a:lnTo>
                  <a:pt x="3343149" y="1738437"/>
                </a:lnTo>
                <a:lnTo>
                  <a:pt x="0" y="17384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558124" y="2316146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5366861" y="342900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887987" y="2905283"/>
            <a:ext cx="10709540" cy="4972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749"/>
              </a:lnSpc>
            </a:pPr>
            <a:r>
              <a:rPr lang="en-US" sz="4299" b="1" i="1">
                <a:solidFill>
                  <a:srgbClr val="FFFFFF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I understood everything</a:t>
            </a:r>
          </a:p>
          <a:p>
            <a:pPr algn="l">
              <a:lnSpc>
                <a:spcPts val="10749"/>
              </a:lnSpc>
            </a:pPr>
            <a:r>
              <a:rPr lang="en-US" sz="4299" b="1" i="1">
                <a:solidFill>
                  <a:srgbClr val="FFFFFF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I need more explanation</a:t>
            </a:r>
          </a:p>
          <a:p>
            <a:pPr algn="l">
              <a:lnSpc>
                <a:spcPts val="10749"/>
              </a:lnSpc>
            </a:pPr>
            <a:r>
              <a:rPr lang="en-US" sz="4299" b="1" i="1">
                <a:solidFill>
                  <a:srgbClr val="FFFFFF"/>
                </a:solidFill>
                <a:latin typeface="Noto Serif Display Bold Italics"/>
                <a:ea typeface="Noto Serif Display Bold Italics"/>
                <a:cs typeface="Noto Serif Display Bold Italics"/>
                <a:sym typeface="Noto Serif Display Bold Italics"/>
              </a:rPr>
              <a:t>І didn't understand anything</a:t>
            </a:r>
          </a:p>
          <a:p>
            <a:pPr algn="l">
              <a:lnSpc>
                <a:spcPts val="6019"/>
              </a:lnSpc>
            </a:pPr>
            <a:endParaRPr lang="en-US" sz="4299" b="1" i="1">
              <a:solidFill>
                <a:srgbClr val="FFFFFF"/>
              </a:solidFill>
              <a:latin typeface="Noto Serif Display Bold Italics"/>
              <a:ea typeface="Noto Serif Display Bold Italics"/>
              <a:cs typeface="Noto Serif Display Bold Italics"/>
              <a:sym typeface="Noto Serif Display Bold Italics"/>
            </a:endParaRPr>
          </a:p>
        </p:txBody>
      </p:sp>
      <p:sp>
        <p:nvSpPr>
          <p:cNvPr id="19" name="Freeform 19"/>
          <p:cNvSpPr/>
          <p:nvPr/>
        </p:nvSpPr>
        <p:spPr>
          <a:xfrm>
            <a:off x="7852654" y="2281116"/>
            <a:ext cx="3744873" cy="1949945"/>
          </a:xfrm>
          <a:custGeom>
            <a:avLst/>
            <a:gdLst/>
            <a:ahLst/>
            <a:cxnLst/>
            <a:rect l="l" t="t" r="r" b="b"/>
            <a:pathLst>
              <a:path w="3744873" h="1949945">
                <a:moveTo>
                  <a:pt x="0" y="0"/>
                </a:moveTo>
                <a:lnTo>
                  <a:pt x="3744873" y="0"/>
                </a:lnTo>
                <a:lnTo>
                  <a:pt x="3744873" y="1949945"/>
                </a:lnTo>
                <a:lnTo>
                  <a:pt x="0" y="19499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8494682" y="3791906"/>
            <a:ext cx="2165476" cy="2031610"/>
          </a:xfrm>
          <a:custGeom>
            <a:avLst/>
            <a:gdLst/>
            <a:ahLst/>
            <a:cxnLst/>
            <a:rect l="l" t="t" r="r" b="b"/>
            <a:pathLst>
              <a:path w="2165476" h="2031610">
                <a:moveTo>
                  <a:pt x="0" y="0"/>
                </a:moveTo>
                <a:lnTo>
                  <a:pt x="2165475" y="0"/>
                </a:lnTo>
                <a:lnTo>
                  <a:pt x="2165475" y="2031610"/>
                </a:lnTo>
                <a:lnTo>
                  <a:pt x="0" y="203161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9358026" y="5823516"/>
            <a:ext cx="2099630" cy="2053819"/>
          </a:xfrm>
          <a:custGeom>
            <a:avLst/>
            <a:gdLst/>
            <a:ahLst/>
            <a:cxnLst/>
            <a:rect l="l" t="t" r="r" b="b"/>
            <a:pathLst>
              <a:path w="2099630" h="2053819">
                <a:moveTo>
                  <a:pt x="0" y="0"/>
                </a:moveTo>
                <a:lnTo>
                  <a:pt x="2099629" y="0"/>
                </a:lnTo>
                <a:lnTo>
                  <a:pt x="2099629" y="2053820"/>
                </a:lnTo>
                <a:lnTo>
                  <a:pt x="0" y="205382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4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9102" y="369554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209932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2" y="0"/>
                </a:lnTo>
                <a:lnTo>
                  <a:pt x="8512052" y="5562760"/>
                </a:lnTo>
                <a:lnTo>
                  <a:pt x="0" y="5562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775947" y="3732450"/>
            <a:ext cx="8512053" cy="5562759"/>
          </a:xfrm>
          <a:custGeom>
            <a:avLst/>
            <a:gdLst/>
            <a:ahLst/>
            <a:cxnLst/>
            <a:rect l="l" t="t" r="r" b="b"/>
            <a:pathLst>
              <a:path w="8512053" h="5562759">
                <a:moveTo>
                  <a:pt x="0" y="0"/>
                </a:moveTo>
                <a:lnTo>
                  <a:pt x="8512053" y="0"/>
                </a:lnTo>
                <a:lnTo>
                  <a:pt x="8512053" y="5562759"/>
                </a:lnTo>
                <a:lnTo>
                  <a:pt x="0" y="5562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39102" y="9258300"/>
            <a:ext cx="18366203" cy="3086100"/>
            <a:chOff x="0" y="0"/>
            <a:chExt cx="4837189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7189" cy="812800"/>
            </a:xfrm>
            <a:custGeom>
              <a:avLst/>
              <a:gdLst/>
              <a:ahLst/>
              <a:cxnLst/>
              <a:rect l="l" t="t" r="r" b="b"/>
              <a:pathLst>
                <a:path w="4837189" h="812800">
                  <a:moveTo>
                    <a:pt x="0" y="0"/>
                  </a:moveTo>
                  <a:lnTo>
                    <a:pt x="4837189" y="0"/>
                  </a:lnTo>
                  <a:lnTo>
                    <a:pt x="483718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D904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837189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4307990" y="5247675"/>
            <a:ext cx="10100635" cy="1676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17"/>
              </a:lnSpc>
            </a:pPr>
            <a:r>
              <a:rPr lang="en-US" sz="12772" b="1">
                <a:solidFill>
                  <a:srgbClr val="FFFFFF"/>
                </a:solidFill>
                <a:latin typeface="Signika Bold"/>
                <a:ea typeface="Signika Bold"/>
                <a:cs typeface="Signika Bold"/>
                <a:sym typeface="Signika Bold"/>
              </a:rPr>
              <a:t>THANK YOU</a:t>
            </a:r>
          </a:p>
        </p:txBody>
      </p:sp>
      <p:sp>
        <p:nvSpPr>
          <p:cNvPr id="9" name="Freeform 9"/>
          <p:cNvSpPr/>
          <p:nvPr/>
        </p:nvSpPr>
        <p:spPr>
          <a:xfrm>
            <a:off x="1371600" y="5143500"/>
            <a:ext cx="3231248" cy="5020301"/>
          </a:xfrm>
          <a:custGeom>
            <a:avLst/>
            <a:gdLst/>
            <a:ahLst/>
            <a:cxnLst/>
            <a:rect l="l" t="t" r="r" b="b"/>
            <a:pathLst>
              <a:path w="3231248" h="5020301">
                <a:moveTo>
                  <a:pt x="0" y="0"/>
                </a:moveTo>
                <a:lnTo>
                  <a:pt x="3231248" y="0"/>
                </a:lnTo>
                <a:lnTo>
                  <a:pt x="3231248" y="5020301"/>
                </a:lnTo>
                <a:lnTo>
                  <a:pt x="0" y="50203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626446" y="4681588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19" y="0"/>
                </a:lnTo>
                <a:lnTo>
                  <a:pt x="1660219" y="1270822"/>
                </a:lnTo>
                <a:lnTo>
                  <a:pt x="0" y="12708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294218" y="269204"/>
            <a:ext cx="1660220" cy="1270823"/>
          </a:xfrm>
          <a:custGeom>
            <a:avLst/>
            <a:gdLst/>
            <a:ahLst/>
            <a:cxnLst/>
            <a:rect l="l" t="t" r="r" b="b"/>
            <a:pathLst>
              <a:path w="1660220" h="1270823">
                <a:moveTo>
                  <a:pt x="0" y="0"/>
                </a:moveTo>
                <a:lnTo>
                  <a:pt x="1660220" y="0"/>
                </a:lnTo>
                <a:lnTo>
                  <a:pt x="1660220" y="1270823"/>
                </a:lnTo>
                <a:lnTo>
                  <a:pt x="0" y="12708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2147903">
            <a:off x="1515965" y="473276"/>
            <a:ext cx="3435724" cy="2448734"/>
          </a:xfrm>
          <a:custGeom>
            <a:avLst/>
            <a:gdLst/>
            <a:ahLst/>
            <a:cxnLst/>
            <a:rect l="l" t="t" r="r" b="b"/>
            <a:pathLst>
              <a:path w="3435724" h="2448734">
                <a:moveTo>
                  <a:pt x="0" y="0"/>
                </a:moveTo>
                <a:lnTo>
                  <a:pt x="3435724" y="0"/>
                </a:lnTo>
                <a:lnTo>
                  <a:pt x="3435724" y="2448734"/>
                </a:lnTo>
                <a:lnTo>
                  <a:pt x="0" y="24487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630400" y="464784"/>
            <a:ext cx="2921139" cy="1518992"/>
          </a:xfrm>
          <a:custGeom>
            <a:avLst/>
            <a:gdLst/>
            <a:ahLst/>
            <a:cxnLst/>
            <a:rect l="l" t="t" r="r" b="b"/>
            <a:pathLst>
              <a:path w="2921139" h="1518992">
                <a:moveTo>
                  <a:pt x="0" y="0"/>
                </a:moveTo>
                <a:lnTo>
                  <a:pt x="2921139" y="0"/>
                </a:lnTo>
                <a:lnTo>
                  <a:pt x="2921139" y="1518992"/>
                </a:lnTo>
                <a:lnTo>
                  <a:pt x="0" y="15189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2585413" y="1224280"/>
            <a:ext cx="14136571" cy="4058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PT Serif Bold"/>
                <a:ea typeface="PT Serif Bold"/>
                <a:cs typeface="PT Serif Bold"/>
                <a:sym typeface="PT Serif Bold"/>
              </a:rPr>
              <a:t>“If we protect nature, </a:t>
            </a:r>
          </a:p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PT Serif Bold"/>
                <a:ea typeface="PT Serif Bold"/>
                <a:cs typeface="PT Serif Bold"/>
                <a:sym typeface="PT Serif Bold"/>
              </a:rPr>
              <a:t>we`ll save our planet for future generations”</a:t>
            </a:r>
          </a:p>
          <a:p>
            <a:pPr algn="ctr">
              <a:lnSpc>
                <a:spcPts val="7279"/>
              </a:lnSpc>
            </a:pPr>
            <a:endParaRPr lang="en-US" sz="5999" b="1" dirty="0">
              <a:solidFill>
                <a:srgbClr val="FFFFFF"/>
              </a:solidFill>
              <a:latin typeface="PT Serif Bold"/>
              <a:ea typeface="PT Serif Bold"/>
              <a:cs typeface="PT Serif Bold"/>
              <a:sym typeface="PT Serif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408</Words>
  <Application>Microsoft Office PowerPoint</Application>
  <PresentationFormat>Произвольный</PresentationFormat>
  <Paragraphs>63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Signika Bold</vt:lpstr>
      <vt:lpstr>PT Serif Bold</vt:lpstr>
      <vt:lpstr>Glacial Indifference</vt:lpstr>
      <vt:lpstr>Noto Serif Display</vt:lpstr>
      <vt:lpstr>Glacial Indifference Bold</vt:lpstr>
      <vt:lpstr>Noto Serif Display Bold Italics</vt:lpstr>
      <vt:lpstr>Monotype Corsiva Bold</vt:lpstr>
      <vt:lpstr>Calibri</vt:lpstr>
      <vt:lpstr>Signika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we protect nature, we create a better world for future generations.</dc:title>
  <cp:lastModifiedBy>Administrator</cp:lastModifiedBy>
  <cp:revision>4</cp:revision>
  <dcterms:created xsi:type="dcterms:W3CDTF">2006-08-16T00:00:00Z</dcterms:created>
  <dcterms:modified xsi:type="dcterms:W3CDTF">2025-06-01T15:07:22Z</dcterms:modified>
  <dc:identifier>DAGhPutfLlA</dc:identifier>
</cp:coreProperties>
</file>