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3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8" r:id="rId12"/>
    <p:sldId id="266" r:id="rId13"/>
    <p:sldId id="267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5EE43-279E-4B8C-9463-69EE2482D2FA}" type="datetimeFigureOut">
              <a:rPr lang="ru-UA" smtClean="0"/>
              <a:t>31.10.2022</a:t>
            </a:fld>
            <a:endParaRPr lang="ru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6B61E-A25E-47C4-A000-6121A4643B73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1143522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5EE43-279E-4B8C-9463-69EE2482D2FA}" type="datetimeFigureOut">
              <a:rPr lang="ru-UA" smtClean="0"/>
              <a:t>31.10.2022</a:t>
            </a:fld>
            <a:endParaRPr lang="ru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6B61E-A25E-47C4-A000-6121A4643B73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41233090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5EE43-279E-4B8C-9463-69EE2482D2FA}" type="datetimeFigureOut">
              <a:rPr lang="ru-UA" smtClean="0"/>
              <a:t>31.10.2022</a:t>
            </a:fld>
            <a:endParaRPr lang="ru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6B61E-A25E-47C4-A000-6121A4643B73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0643854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5EE43-279E-4B8C-9463-69EE2482D2FA}" type="datetimeFigureOut">
              <a:rPr lang="ru-UA" smtClean="0"/>
              <a:t>31.10.2022</a:t>
            </a:fld>
            <a:endParaRPr lang="ru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6B61E-A25E-47C4-A000-6121A4643B73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3128419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5EE43-279E-4B8C-9463-69EE2482D2FA}" type="datetimeFigureOut">
              <a:rPr lang="ru-UA" smtClean="0"/>
              <a:t>31.10.2022</a:t>
            </a:fld>
            <a:endParaRPr lang="ru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6B61E-A25E-47C4-A000-6121A4643B73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0447019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5EE43-279E-4B8C-9463-69EE2482D2FA}" type="datetimeFigureOut">
              <a:rPr lang="ru-UA" smtClean="0"/>
              <a:t>31.10.2022</a:t>
            </a:fld>
            <a:endParaRPr lang="ru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6B61E-A25E-47C4-A000-6121A4643B73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3997120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5EE43-279E-4B8C-9463-69EE2482D2FA}" type="datetimeFigureOut">
              <a:rPr lang="ru-UA" smtClean="0"/>
              <a:t>31.10.2022</a:t>
            </a:fld>
            <a:endParaRPr lang="ru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6B61E-A25E-47C4-A000-6121A4643B73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4000947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5EE43-279E-4B8C-9463-69EE2482D2FA}" type="datetimeFigureOut">
              <a:rPr lang="ru-UA" smtClean="0"/>
              <a:t>31.10.2022</a:t>
            </a:fld>
            <a:endParaRPr lang="ru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6B61E-A25E-47C4-A000-6121A4643B73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3711066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5EE43-279E-4B8C-9463-69EE2482D2FA}" type="datetimeFigureOut">
              <a:rPr lang="ru-UA" smtClean="0"/>
              <a:t>31.10.2022</a:t>
            </a:fld>
            <a:endParaRPr lang="ru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6B61E-A25E-47C4-A000-6121A4643B73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9072716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Назва та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5EE43-279E-4B8C-9463-69EE2482D2FA}" type="datetimeFigureOut">
              <a:rPr lang="ru-UA" smtClean="0"/>
              <a:t>31.10.2022</a:t>
            </a:fld>
            <a:endParaRPr lang="ru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6B61E-A25E-47C4-A000-6121A4643B73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7652653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5EE43-279E-4B8C-9463-69EE2482D2FA}" type="datetimeFigureOut">
              <a:rPr lang="ru-UA" smtClean="0"/>
              <a:t>31.10.2022</a:t>
            </a:fld>
            <a:endParaRPr lang="ru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6B61E-A25E-47C4-A000-6121A4643B73}" type="slidenum">
              <a:rPr lang="ru-UA" smtClean="0"/>
              <a:t>‹№›</a:t>
            </a:fld>
            <a:endParaRPr lang="ru-UA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1313960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ка назв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5EE43-279E-4B8C-9463-69EE2482D2FA}" type="datetimeFigureOut">
              <a:rPr lang="ru-UA" smtClean="0"/>
              <a:t>31.10.2022</a:t>
            </a:fld>
            <a:endParaRPr lang="ru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6B61E-A25E-47C4-A000-6121A4643B73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17564865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ка назви цита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5EE43-279E-4B8C-9463-69EE2482D2FA}" type="datetimeFigureOut">
              <a:rPr lang="ru-UA" smtClean="0"/>
              <a:t>31.10.2022</a:t>
            </a:fld>
            <a:endParaRPr lang="ru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6B61E-A25E-47C4-A000-6121A4643B73}" type="slidenum">
              <a:rPr lang="ru-UA" smtClean="0"/>
              <a:t>‹№›</a:t>
            </a:fld>
            <a:endParaRPr lang="ru-UA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3772939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Істина/хибніст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5EE43-279E-4B8C-9463-69EE2482D2FA}" type="datetimeFigureOut">
              <a:rPr lang="ru-UA" smtClean="0"/>
              <a:t>31.10.2022</a:t>
            </a:fld>
            <a:endParaRPr lang="ru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6B61E-A25E-47C4-A000-6121A4643B73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94562226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5EE43-279E-4B8C-9463-69EE2482D2FA}" type="datetimeFigureOut">
              <a:rPr lang="ru-UA" smtClean="0"/>
              <a:t>31.10.2022</a:t>
            </a:fld>
            <a:endParaRPr lang="ru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6B61E-A25E-47C4-A000-6121A4643B73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84036671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5EE43-279E-4B8C-9463-69EE2482D2FA}" type="datetimeFigureOut">
              <a:rPr lang="ru-UA" smtClean="0"/>
              <a:t>31.10.2022</a:t>
            </a:fld>
            <a:endParaRPr lang="ru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6B61E-A25E-47C4-A000-6121A4643B73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5462940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55EE43-279E-4B8C-9463-69EE2482D2FA}" type="datetimeFigureOut">
              <a:rPr lang="ru-UA" smtClean="0"/>
              <a:t>31.10.2022</a:t>
            </a:fld>
            <a:endParaRPr lang="ru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1216B61E-A25E-47C4-A000-6121A4643B73}" type="slidenum">
              <a:rPr lang="ru-UA" smtClean="0"/>
              <a:t>‹№›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665943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4" r:id="rId1"/>
    <p:sldLayoutId id="2147483785" r:id="rId2"/>
    <p:sldLayoutId id="2147483786" r:id="rId3"/>
    <p:sldLayoutId id="2147483787" r:id="rId4"/>
    <p:sldLayoutId id="2147483788" r:id="rId5"/>
    <p:sldLayoutId id="2147483789" r:id="rId6"/>
    <p:sldLayoutId id="2147483790" r:id="rId7"/>
    <p:sldLayoutId id="2147483791" r:id="rId8"/>
    <p:sldLayoutId id="2147483792" r:id="rId9"/>
    <p:sldLayoutId id="2147483793" r:id="rId10"/>
    <p:sldLayoutId id="2147483794" r:id="rId11"/>
    <p:sldLayoutId id="2147483795" r:id="rId12"/>
    <p:sldLayoutId id="2147483796" r:id="rId13"/>
    <p:sldLayoutId id="2147483797" r:id="rId14"/>
    <p:sldLayoutId id="2147483798" r:id="rId15"/>
    <p:sldLayoutId id="214748379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BA35FCD-9172-3EA4-E570-3B08BC580AC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My Future Job</a:t>
            </a:r>
            <a:endParaRPr lang="ru-UA" dirty="0"/>
          </a:p>
        </p:txBody>
      </p:sp>
    </p:spTree>
    <p:extLst>
      <p:ext uri="{BB962C8B-B14F-4D97-AF65-F5344CB8AC3E}">
        <p14:creationId xmlns:p14="http://schemas.microsoft.com/office/powerpoint/2010/main" val="31264289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2D77B6D-B51F-8BA1-8889-A01813F4D3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Answer the questions:</a:t>
            </a:r>
            <a:endParaRPr lang="ru-UA" dirty="0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8762F48-F98C-8B86-53D7-577C41229E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What are you interested in?</a:t>
            </a:r>
            <a:endParaRPr lang="ru-UA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55459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24970737-2C39-34EC-4BFF-819BDCF367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2.Do you have any special skill or knowledge?</a:t>
            </a:r>
          </a:p>
          <a:p>
            <a:endParaRPr lang="ru-UA" dirty="0"/>
          </a:p>
        </p:txBody>
      </p:sp>
    </p:spTree>
    <p:extLst>
      <p:ext uri="{BB962C8B-B14F-4D97-AF65-F5344CB8AC3E}">
        <p14:creationId xmlns:p14="http://schemas.microsoft.com/office/powerpoint/2010/main" val="26162166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3E33546F-1F33-1144-4F51-B0822EBB4C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Are you comfortable with sitting still for a long time?</a:t>
            </a:r>
          </a:p>
          <a:p>
            <a:endParaRPr lang="ru-UA" dirty="0"/>
          </a:p>
        </p:txBody>
      </p:sp>
    </p:spTree>
    <p:extLst>
      <p:ext uri="{BB962C8B-B14F-4D97-AF65-F5344CB8AC3E}">
        <p14:creationId xmlns:p14="http://schemas.microsoft.com/office/powerpoint/2010/main" val="6117519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D7A660E2-DF9A-B9F7-9E83-8F1892A410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4.Do you feel that talking to strangers comfortably is part of your nature?</a:t>
            </a:r>
            <a:endParaRPr lang="ru-UA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97012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E4EC12F7-F798-A7BA-5618-FD5C435AC4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What motivates you and what bores you?</a:t>
            </a:r>
            <a:endParaRPr lang="ru-UA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23215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C46CFFB2-AF0E-3504-0CC9-D807CD9A8B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 Are you willing to travel?</a:t>
            </a:r>
            <a:endParaRPr lang="ru-UA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04299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82BF60E6-42E4-323E-FA6F-CA66FA5C8B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7. Will this job allow you to lead the kind of life you want to have?</a:t>
            </a:r>
            <a:endParaRPr lang="ru-UA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371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3C789790-1F7A-F6FF-8D5C-901C3E100B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8. Will you need further education for this work and are you willing to do that?</a:t>
            </a:r>
            <a:endParaRPr lang="ru-UA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58255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BD133AF-2817-5C80-0C99-9C6C84FE39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5055" y="2367627"/>
            <a:ext cx="8596668" cy="3880773"/>
          </a:xfrm>
        </p:spPr>
        <p:txBody>
          <a:bodyPr>
            <a:noAutofit/>
          </a:bodyPr>
          <a:lstStyle/>
          <a:p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best job for everyone doesn`t exist, the career you want to lead may not truly suit your personality and the job which seems to suit your ability may not be the career you love.</a:t>
            </a:r>
          </a:p>
          <a:p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55089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E5FC616F-C84E-A48D-57D6-F3C9A8D3CB4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 the quizhttps://www.buzzfeed.com/jamedjackson/what-career-do-you-actually-belong-in?utm_source=dynamic&amp;utm_campaign=bfsharepinterest&amp;epik=dj0yJnU9eExJWUR1QW16NWlhNnNFb05VRXlJVEJ4bXFRQUNIZC0mcD0wJm49cHZZTnVIOG00Zi1HYkVRUWZ6OG4yQSZ0PUFBQUFBR005Z0Zv</a:t>
            </a:r>
            <a:endParaRPr lang="ru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UA" dirty="0"/>
          </a:p>
        </p:txBody>
      </p:sp>
    </p:spTree>
    <p:extLst>
      <p:ext uri="{BB962C8B-B14F-4D97-AF65-F5344CB8AC3E}">
        <p14:creationId xmlns:p14="http://schemas.microsoft.com/office/powerpoint/2010/main" val="41610901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A6AF016-EBA4-6655-171F-F677B97C08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Reported Speech</a:t>
            </a:r>
            <a:endParaRPr lang="ru-UA" dirty="0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3F1CD628-9084-AD9C-5867-668C8802DD9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Watch the video and do the tasks</a:t>
            </a:r>
          </a:p>
          <a:p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https://learnenglishteens.britishcouncil.org/grammar/b1-b2-grammar/reported-speech</a:t>
            </a:r>
            <a:endParaRPr lang="ru-UA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78755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9C37DB34-5457-966B-C528-2D876D2586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h/t Focus SB ex1-6 p70</a:t>
            </a:r>
            <a:endParaRPr lang="ru-UA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0697169"/>
      </p:ext>
    </p:extLst>
  </p:cSld>
  <p:clrMapOvr>
    <a:masterClrMapping/>
  </p:clrMapOvr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17</TotalTime>
  <Words>206</Words>
  <Application>Microsoft Office PowerPoint</Application>
  <PresentationFormat>Широкий екран</PresentationFormat>
  <Paragraphs>16</Paragraphs>
  <Slides>13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13</vt:i4>
      </vt:variant>
    </vt:vector>
  </HeadingPairs>
  <TitlesOfParts>
    <vt:vector size="18" baseType="lpstr">
      <vt:lpstr>Arial</vt:lpstr>
      <vt:lpstr>Times New Roman</vt:lpstr>
      <vt:lpstr>Trebuchet MS</vt:lpstr>
      <vt:lpstr>Wingdings 3</vt:lpstr>
      <vt:lpstr>Грань</vt:lpstr>
      <vt:lpstr>My Future Job</vt:lpstr>
      <vt:lpstr>Answer the questions: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Reported Speech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My Future Job</dc:title>
  <dc:creator>Наталья Войнова</dc:creator>
  <cp:lastModifiedBy>Наталья Войнова</cp:lastModifiedBy>
  <cp:revision>2</cp:revision>
  <dcterms:created xsi:type="dcterms:W3CDTF">2022-10-31T16:42:57Z</dcterms:created>
  <dcterms:modified xsi:type="dcterms:W3CDTF">2022-10-31T17:00:25Z</dcterms:modified>
</cp:coreProperties>
</file>