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5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5A64D-26FC-4AE3-8D49-F53143304B5C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2E101E-5149-4A2B-B73A-3AD4E585A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180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E101E-5149-4A2B-B73A-3AD4E585AF0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486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509916-E014-44B1-A8A0-EBD5F0446397}" type="datetimeFigureOut">
              <a:rPr lang="ru-RU" smtClean="0"/>
              <a:t>08.05.2013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142D3-2767-4756-9382-06ADF00F271C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04664"/>
            <a:ext cx="7711008" cy="439248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TRAVELLING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&amp;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olidFill>
                  <a:schemeClr val="tx1"/>
                </a:solidFill>
              </a:rPr>
              <a:t>HOLIDAYS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797152"/>
            <a:ext cx="222176" cy="18398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09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669360" y="620688"/>
            <a:ext cx="6408712" cy="93610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3493">
            <a:off x="431604" y="279671"/>
            <a:ext cx="2914356" cy="26250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8255">
            <a:off x="5122013" y="98819"/>
            <a:ext cx="3937620" cy="26250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0873">
            <a:off x="5434287" y="4293096"/>
            <a:ext cx="3313071" cy="22363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9325">
            <a:off x="251520" y="3933056"/>
            <a:ext cx="3126757" cy="22575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401" y="2055901"/>
            <a:ext cx="3355791" cy="223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86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Explain these words: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j</a:t>
            </a:r>
            <a:r>
              <a:rPr lang="en-US" sz="3200" dirty="0" smtClean="0"/>
              <a:t>ourney</a:t>
            </a:r>
          </a:p>
          <a:p>
            <a:r>
              <a:rPr lang="en-US" sz="3200" dirty="0"/>
              <a:t>t</a:t>
            </a:r>
            <a:r>
              <a:rPr lang="en-US" sz="3200" dirty="0" smtClean="0"/>
              <a:t>rip</a:t>
            </a:r>
          </a:p>
          <a:p>
            <a:r>
              <a:rPr lang="en-US" sz="3200" dirty="0"/>
              <a:t>v</a:t>
            </a:r>
            <a:r>
              <a:rPr lang="en-US" sz="3200" dirty="0" smtClean="0"/>
              <a:t>oyage</a:t>
            </a:r>
          </a:p>
          <a:p>
            <a:r>
              <a:rPr lang="en-US" sz="3200" dirty="0"/>
              <a:t>t</a:t>
            </a:r>
            <a:r>
              <a:rPr lang="en-US" sz="3200" dirty="0" smtClean="0"/>
              <a:t>ravel</a:t>
            </a:r>
          </a:p>
          <a:p>
            <a:r>
              <a:rPr lang="en-US" sz="3200" dirty="0"/>
              <a:t>t</a:t>
            </a:r>
            <a:r>
              <a:rPr lang="en-US" sz="3200" dirty="0" smtClean="0"/>
              <a:t>our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362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435280" cy="4320480"/>
          </a:xfrm>
        </p:spPr>
        <p:txBody>
          <a:bodyPr>
            <a:normAutofit fontScale="90000"/>
          </a:bodyPr>
          <a:lstStyle/>
          <a:p>
            <a:r>
              <a:rPr lang="en-US" sz="6000" dirty="0" smtClean="0"/>
              <a:t>Read the sentences and fill in the correct word from the list: </a:t>
            </a:r>
            <a:r>
              <a:rPr lang="en-US" sz="6000" dirty="0" err="1" smtClean="0"/>
              <a:t>travel,tour,voyage,trip,journey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>
                <a:solidFill>
                  <a:srgbClr val="FFFF00"/>
                </a:solidFill>
              </a:rPr>
              <a:t>1.</a:t>
            </a:r>
            <a:r>
              <a:rPr lang="en-US" sz="4900" dirty="0" smtClean="0">
                <a:solidFill>
                  <a:srgbClr val="FFFF00"/>
                </a:solidFill>
              </a:rPr>
              <a:t>It`s </a:t>
            </a:r>
            <a:r>
              <a:rPr lang="en-US" sz="4900" dirty="0">
                <a:solidFill>
                  <a:srgbClr val="FFFF00"/>
                </a:solidFill>
              </a:rPr>
              <a:t>a two-hour train………….from York to London</a:t>
            </a:r>
            <a:r>
              <a:rPr lang="en-US" sz="3600" dirty="0">
                <a:solidFill>
                  <a:srgbClr val="FFFF00"/>
                </a:solidFill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4941168"/>
            <a:ext cx="3024336" cy="14554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200" dirty="0" smtClean="0"/>
              <a:t>journey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12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0"/>
          </a:xfrm>
        </p:spPr>
        <p:txBody>
          <a:bodyPr>
            <a:normAutofit fontScale="90000"/>
          </a:bodyPr>
          <a:lstStyle/>
          <a:p>
            <a:r>
              <a:rPr lang="en-US" sz="5300" dirty="0"/>
              <a:t>Read the sentences and fill in the correct word from the list: </a:t>
            </a:r>
            <a:r>
              <a:rPr lang="en-US" sz="5300" dirty="0" err="1" smtClean="0"/>
              <a:t>travel,tour,voyage,trip,journey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 smtClean="0">
                <a:solidFill>
                  <a:srgbClr val="FFFF00"/>
                </a:solidFill>
              </a:rPr>
              <a:t>2.She`s away on a business………and won`t be back until next week.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12160" y="5229200"/>
            <a:ext cx="2674640" cy="11674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trip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54042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412776"/>
            <a:ext cx="8291264" cy="3877040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the 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300" dirty="0" smtClean="0">
                <a:solidFill>
                  <a:srgbClr val="FFFF00"/>
                </a:solidFill>
              </a:rPr>
              <a:t>3.He was a young sailor on his first sea………..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104" y="5157192"/>
            <a:ext cx="3178696" cy="11674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voyage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99261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4824536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</a:t>
            </a:r>
            <a:r>
              <a:rPr lang="en-US" sz="5700" dirty="0" smtClean="0"/>
              <a:t>the1 </a:t>
            </a:r>
            <a:r>
              <a:rPr lang="en-US" sz="5700" dirty="0"/>
              <a:t>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100" dirty="0" smtClean="0"/>
              <a:t/>
            </a:r>
            <a:br>
              <a:rPr lang="en-US" sz="5100" dirty="0" smtClean="0"/>
            </a:br>
            <a:r>
              <a:rPr lang="en-US" sz="5400" dirty="0" smtClean="0">
                <a:solidFill>
                  <a:srgbClr val="FFFF00"/>
                </a:solidFill>
              </a:rPr>
              <a:t/>
            </a:r>
            <a:br>
              <a:rPr lang="en-US" sz="5400" dirty="0" smtClean="0">
                <a:solidFill>
                  <a:srgbClr val="FFFF00"/>
                </a:solidFill>
              </a:rPr>
            </a:br>
            <a:r>
              <a:rPr lang="en-US" sz="5400" dirty="0" smtClean="0">
                <a:solidFill>
                  <a:srgbClr val="FFFF00"/>
                </a:solidFill>
              </a:rPr>
              <a:t>4.The book discusses the future of………in outer space.</a:t>
            </a:r>
            <a:r>
              <a:rPr lang="en-US" sz="5400" dirty="0">
                <a:solidFill>
                  <a:srgbClr val="FFFF00"/>
                </a:solidFill>
              </a:rPr>
              <a:t/>
            </a:r>
            <a:br>
              <a:rPr lang="en-US" sz="5400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24128" y="5301208"/>
            <a:ext cx="2962672" cy="1023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travel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55910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91264" cy="4752528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the 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>
                <a:solidFill>
                  <a:srgbClr val="FFFF00"/>
                </a:solidFill>
              </a:rPr>
              <a:t>5. We went on a sightseeing…….of Italy.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5373216"/>
            <a:ext cx="3826768" cy="951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tour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00258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68952" cy="5040560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the 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700" dirty="0" smtClean="0"/>
              <a:t/>
            </a:r>
            <a:br>
              <a:rPr lang="en-US" sz="5700" dirty="0" smtClean="0"/>
            </a:b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rgbClr val="FFFF00"/>
                </a:solidFill>
              </a:rPr>
              <a:t>6.The Titanic sank on her maiden…….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5373216"/>
            <a:ext cx="3898776" cy="951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voyage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66584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4824536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the 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>
                <a:solidFill>
                  <a:srgbClr val="FFFF00"/>
                </a:solidFill>
              </a:rPr>
              <a:t>7.They went on a driving……….of New England.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104" y="5517232"/>
            <a:ext cx="3178696" cy="807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tour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47458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91264" cy="4741136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Read the sentences and fill in the correct word from the list: </a:t>
            </a:r>
            <a:r>
              <a:rPr lang="en-US" sz="5400" dirty="0" err="1" smtClean="0"/>
              <a:t>travel,tour,voyage,trip,journey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rgbClr val="FFFF00"/>
                </a:solidFill>
              </a:rPr>
              <a:t>8.We went on a long……..across the country.</a:t>
            </a:r>
            <a:r>
              <a:rPr lang="en-US" sz="5400" dirty="0"/>
              <a:t/>
            </a:r>
            <a:br>
              <a:rPr lang="en-US" sz="54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24128" y="5661248"/>
            <a:ext cx="2962672" cy="663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journey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66460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507288" cy="4741136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the 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rgbClr val="FFFF00"/>
                </a:solidFill>
              </a:rPr>
              <a:t>9.He wrote about his many……into the South Sea.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8144" y="5517232"/>
            <a:ext cx="2818656" cy="807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voyage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88526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412776"/>
            <a:ext cx="8219256" cy="3744416"/>
          </a:xfrm>
        </p:spPr>
        <p:txBody>
          <a:bodyPr>
            <a:normAutofit fontScale="90000"/>
          </a:bodyPr>
          <a:lstStyle/>
          <a:p>
            <a:r>
              <a:rPr lang="en-US" sz="5700" dirty="0"/>
              <a:t>Read the sentences and fill in the correct word from the list: </a:t>
            </a:r>
            <a:r>
              <a:rPr lang="en-US" sz="5700" dirty="0" err="1" smtClean="0"/>
              <a:t>travel,tour,voyage,trip,journey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>
                <a:solidFill>
                  <a:srgbClr val="FFFF00"/>
                </a:solidFill>
              </a:rPr>
              <a:t>10.They went on a two-day…….to Greece.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5589240"/>
            <a:ext cx="3322712" cy="735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trip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39667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45719" cy="172819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084168" y="3068960"/>
            <a:ext cx="3024925" cy="3120752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Boring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Comfortable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Economical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Fast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endParaRPr lang="en-US" dirty="0" smtClean="0"/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endParaRPr lang="en-US" dirty="0" smtClean="0"/>
          </a:p>
          <a:p>
            <a:pPr algn="l"/>
            <a:endParaRPr lang="ru-RU" dirty="0"/>
          </a:p>
        </p:txBody>
      </p:sp>
      <p:pic>
        <p:nvPicPr>
          <p:cNvPr id="6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6" y="0"/>
            <a:ext cx="5852582" cy="4938117"/>
          </a:xfrm>
        </p:spPr>
      </p:pic>
    </p:spTree>
    <p:extLst>
      <p:ext uri="{BB962C8B-B14F-4D97-AF65-F5344CB8AC3E}">
        <p14:creationId xmlns:p14="http://schemas.microsoft.com/office/powerpoint/2010/main" val="1002321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3894584" cy="14093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419528" y="2312143"/>
            <a:ext cx="2411760" cy="3744416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Tiring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Cheap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Reliable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Dangerous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endParaRPr lang="ru-RU" dirty="0"/>
          </a:p>
        </p:txBody>
      </p:sp>
      <p:pic>
        <p:nvPicPr>
          <p:cNvPr id="1026" name="Picture 2" descr="E:\презентация 2\5658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796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2526432" cy="61724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516216" y="2492896"/>
            <a:ext cx="2304256" cy="2920288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Polluting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Convenient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Exciting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slow</a:t>
            </a:r>
            <a:endParaRPr lang="ru-RU" dirty="0"/>
          </a:p>
        </p:txBody>
      </p:sp>
      <p:pic>
        <p:nvPicPr>
          <p:cNvPr id="2050" name="Picture 2" descr="E:\презентация 2\89502205_3571750_article_imageimagearti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585065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084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942256" cy="905272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372200" y="2636912"/>
            <a:ext cx="2450026" cy="4032448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Safe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Expensive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Dangerous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r>
              <a:rPr lang="en-US" dirty="0" smtClean="0"/>
              <a:t>Relaxing</a:t>
            </a:r>
          </a:p>
          <a:p>
            <a:pPr marL="457200" indent="-457200" algn="l">
              <a:buClr>
                <a:schemeClr val="bg1"/>
              </a:buClr>
              <a:buFont typeface="Constantia" pitchFamily="18" charset="0"/>
              <a:buChar char="•"/>
            </a:pPr>
            <a:endParaRPr lang="ru-RU" dirty="0"/>
          </a:p>
        </p:txBody>
      </p:sp>
      <p:pic>
        <p:nvPicPr>
          <p:cNvPr id="3074" name="Picture 2" descr="E:\презентация 2\1326965625_181789-1024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2" y="-5241"/>
            <a:ext cx="6211169" cy="465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103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3606552" cy="54523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732240" y="1916833"/>
            <a:ext cx="2232248" cy="3560840"/>
          </a:xfrm>
        </p:spPr>
        <p:txBody>
          <a:bodyPr/>
          <a:lstStyle/>
          <a:p>
            <a:pPr marL="457200" indent="-457200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Economical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Safe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Exciting</a:t>
            </a:r>
          </a:p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quick</a:t>
            </a:r>
            <a:endParaRPr lang="ru-RU" dirty="0"/>
          </a:p>
        </p:txBody>
      </p:sp>
      <p:pic>
        <p:nvPicPr>
          <p:cNvPr id="4098" name="Picture 2" descr="E:\презентация 2\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633670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3977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96</TotalTime>
  <Words>181</Words>
  <Application>Microsoft Office PowerPoint</Application>
  <PresentationFormat>Экран (4:3)</PresentationFormat>
  <Paragraphs>53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TRAVELLING &amp; HOLIDAYS</vt:lpstr>
      <vt:lpstr>Презентация PowerPoint</vt:lpstr>
      <vt:lpstr>Explain these words:</vt:lpstr>
      <vt:lpstr>Read the sentences and fill in the correct word from the list: travel,tour,voyage,trip,journey  1.It`s a two-hour train………….from York to London. </vt:lpstr>
      <vt:lpstr>Read the sentences and fill in the correct word from the list: travel,tour,voyage,trip,journey  2.She`s away on a business………and won`t be back until next week.</vt:lpstr>
      <vt:lpstr>Read the sentences and fill in the correct word from the list: travel,tour,voyage,trip,journey  3.He was a young sailor on his first sea……….. </vt:lpstr>
      <vt:lpstr>Read the sentences and fill in the1 correct word from the list: travel,tour,voyage,trip,journey  4.The book discusses the future of………in outer space. </vt:lpstr>
      <vt:lpstr>Read the sentences and fill in the correct word from the list: travel,tour,voyage,trip,journey  5. We went on a sightseeing…….of Italy. </vt:lpstr>
      <vt:lpstr>Read the sentences and fill in the correct word from the list: travel,tour,voyage,trip,journey  6.The Titanic sank on her maiden……. </vt:lpstr>
      <vt:lpstr>Read the sentences and fill in the correct word from the list: travel,tour,voyage,trip,journey  7.They went on a driving……….of New England. </vt:lpstr>
      <vt:lpstr>Read the sentences and fill in the correct word from the list: travel,tour,voyage,trip,journey  8.We went on a long……..across the country. </vt:lpstr>
      <vt:lpstr>Read the sentences and fill in the correct word from the list: travel,tour,voyage,trip,journey 9.He wrote about his many……into the South Sea.  </vt:lpstr>
      <vt:lpstr>Read the sentences and fill in the correct word from the list: travel,tour,voyage,trip,journey  10.They went on a two-day…….to Greece.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TRAVELLING &amp; HOLIDAYS</dc:title>
  <dc:creator>PC</dc:creator>
  <cp:lastModifiedBy>PC</cp:lastModifiedBy>
  <cp:revision>8</cp:revision>
  <dcterms:created xsi:type="dcterms:W3CDTF">2013-05-08T17:43:42Z</dcterms:created>
  <dcterms:modified xsi:type="dcterms:W3CDTF">2013-05-08T19:20:36Z</dcterms:modified>
</cp:coreProperties>
</file>