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708" r:id="rId2"/>
  </p:sldMasterIdLst>
  <p:sldIdLst>
    <p:sldId id="284" r:id="rId3"/>
    <p:sldId id="259" r:id="rId4"/>
    <p:sldId id="283" r:id="rId5"/>
    <p:sldId id="279" r:id="rId6"/>
    <p:sldId id="256" r:id="rId7"/>
    <p:sldId id="286" r:id="rId8"/>
    <p:sldId id="287" r:id="rId9"/>
    <p:sldId id="277" r:id="rId10"/>
    <p:sldId id="285" r:id="rId11"/>
    <p:sldId id="282" r:id="rId12"/>
    <p:sldId id="281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83" autoAdjust="0"/>
    <p:restoredTop sz="94660"/>
  </p:normalViewPr>
  <p:slideViewPr>
    <p:cSldViewPr snapToGrid="0">
      <p:cViewPr varScale="1">
        <p:scale>
          <a:sx n="81" d="100"/>
          <a:sy n="81" d="100"/>
        </p:scale>
        <p:origin x="-690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B8C694E-5C26-42AE-BC41-096E9E9366B4}" type="doc">
      <dgm:prSet loTypeId="urn:microsoft.com/office/officeart/2005/8/layout/radial5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A193A40-6BEC-46C5-AAEB-A7AB8FE000A3}">
      <dgm:prSet phldrT="[Текст]"/>
      <dgm:spPr/>
      <dgm:t>
        <a:bodyPr/>
        <a:lstStyle/>
        <a:p>
          <a:r>
            <a:rPr lang="en-US" b="1" dirty="0" smtClean="0"/>
            <a:t>A book …</a:t>
          </a:r>
          <a:endParaRPr lang="ru-RU" b="1" dirty="0"/>
        </a:p>
      </dgm:t>
    </dgm:pt>
    <dgm:pt modelId="{34C41CB9-2C9D-48B6-BAB0-24245D9CED4F}" type="parTrans" cxnId="{A12C8AA4-517C-41C7-8B43-4DC7B58EB162}">
      <dgm:prSet/>
      <dgm:spPr/>
      <dgm:t>
        <a:bodyPr/>
        <a:lstStyle/>
        <a:p>
          <a:endParaRPr lang="ru-RU"/>
        </a:p>
      </dgm:t>
    </dgm:pt>
    <dgm:pt modelId="{DE33F7F4-F808-473D-A0E8-C93D8F15090C}" type="sibTrans" cxnId="{A12C8AA4-517C-41C7-8B43-4DC7B58EB162}">
      <dgm:prSet/>
      <dgm:spPr/>
      <dgm:t>
        <a:bodyPr/>
        <a:lstStyle/>
        <a:p>
          <a:endParaRPr lang="ru-RU"/>
        </a:p>
      </dgm:t>
    </dgm:pt>
    <dgm:pt modelId="{3E32F03D-8B37-4067-AD7C-C47EE31BD4A7}">
      <dgm:prSet phldrT="[Текст]"/>
      <dgm:spPr/>
      <dgm:t>
        <a:bodyPr/>
        <a:lstStyle/>
        <a:p>
          <a:r>
            <a:rPr lang="en-US" dirty="0" smtClean="0"/>
            <a:t> </a:t>
          </a:r>
          <a:endParaRPr lang="ru-RU" dirty="0"/>
        </a:p>
      </dgm:t>
    </dgm:pt>
    <dgm:pt modelId="{CCCB62D2-0366-4622-BA04-CD639C1E7619}" type="parTrans" cxnId="{9C0B6429-C111-40BA-A3CB-A5B7A09F45FE}">
      <dgm:prSet/>
      <dgm:spPr/>
      <dgm:t>
        <a:bodyPr/>
        <a:lstStyle/>
        <a:p>
          <a:endParaRPr lang="ru-RU"/>
        </a:p>
      </dgm:t>
    </dgm:pt>
    <dgm:pt modelId="{EBD3A719-29E9-40B4-A866-C591017EA544}" type="sibTrans" cxnId="{9C0B6429-C111-40BA-A3CB-A5B7A09F45FE}">
      <dgm:prSet/>
      <dgm:spPr/>
      <dgm:t>
        <a:bodyPr/>
        <a:lstStyle/>
        <a:p>
          <a:endParaRPr lang="ru-RU"/>
        </a:p>
      </dgm:t>
    </dgm:pt>
    <dgm:pt modelId="{A44D1893-894F-457D-8A19-3F5F0C4ED1F8}">
      <dgm:prSet phldrT="[Текст]"/>
      <dgm:spPr/>
      <dgm:t>
        <a:bodyPr/>
        <a:lstStyle/>
        <a:p>
          <a:r>
            <a:rPr lang="en-US" dirty="0" smtClean="0"/>
            <a:t> </a:t>
          </a:r>
          <a:endParaRPr lang="ru-RU" dirty="0"/>
        </a:p>
      </dgm:t>
    </dgm:pt>
    <dgm:pt modelId="{EB254293-032B-4DAA-BB27-0BD06119594B}" type="parTrans" cxnId="{AB3DB09B-128E-4A70-9ACE-06A44E9B4164}">
      <dgm:prSet/>
      <dgm:spPr/>
      <dgm:t>
        <a:bodyPr/>
        <a:lstStyle/>
        <a:p>
          <a:endParaRPr lang="ru-RU"/>
        </a:p>
      </dgm:t>
    </dgm:pt>
    <dgm:pt modelId="{8BE1E128-F74A-4E4C-8B2E-052A3329CCC1}" type="sibTrans" cxnId="{AB3DB09B-128E-4A70-9ACE-06A44E9B4164}">
      <dgm:prSet/>
      <dgm:spPr/>
      <dgm:t>
        <a:bodyPr/>
        <a:lstStyle/>
        <a:p>
          <a:endParaRPr lang="ru-RU"/>
        </a:p>
      </dgm:t>
    </dgm:pt>
    <dgm:pt modelId="{7EE29614-D29D-4AB0-8D21-1C728855BAC8}">
      <dgm:prSet phldrT="[Текст]"/>
      <dgm:spPr/>
      <dgm:t>
        <a:bodyPr/>
        <a:lstStyle/>
        <a:p>
          <a:r>
            <a:rPr lang="en-US" dirty="0" smtClean="0"/>
            <a:t> </a:t>
          </a:r>
          <a:endParaRPr lang="ru-RU" dirty="0"/>
        </a:p>
      </dgm:t>
    </dgm:pt>
    <dgm:pt modelId="{E5F75B0F-336A-4889-8AF1-7FFEF21FF157}" type="parTrans" cxnId="{CC657E3F-5B9A-49CB-88E6-E641D4B504BF}">
      <dgm:prSet/>
      <dgm:spPr/>
      <dgm:t>
        <a:bodyPr/>
        <a:lstStyle/>
        <a:p>
          <a:endParaRPr lang="ru-RU"/>
        </a:p>
      </dgm:t>
    </dgm:pt>
    <dgm:pt modelId="{0F413961-34C0-48FC-8D01-BBAAB1525118}" type="sibTrans" cxnId="{CC657E3F-5B9A-49CB-88E6-E641D4B504BF}">
      <dgm:prSet/>
      <dgm:spPr/>
      <dgm:t>
        <a:bodyPr/>
        <a:lstStyle/>
        <a:p>
          <a:endParaRPr lang="ru-RU"/>
        </a:p>
      </dgm:t>
    </dgm:pt>
    <dgm:pt modelId="{C7650208-5766-4A79-8316-C530449B5D69}">
      <dgm:prSet phldrT="[Текст]"/>
      <dgm:spPr/>
      <dgm:t>
        <a:bodyPr/>
        <a:lstStyle/>
        <a:p>
          <a:endParaRPr lang="ru-RU" dirty="0"/>
        </a:p>
      </dgm:t>
    </dgm:pt>
    <dgm:pt modelId="{8D72A43F-D3F2-4357-B298-71861D132EBA}" type="parTrans" cxnId="{62FEEABA-A803-4EDF-A50C-BEF53ECB2BB2}">
      <dgm:prSet/>
      <dgm:spPr/>
      <dgm:t>
        <a:bodyPr/>
        <a:lstStyle/>
        <a:p>
          <a:endParaRPr lang="ru-RU"/>
        </a:p>
      </dgm:t>
    </dgm:pt>
    <dgm:pt modelId="{E891C1FE-E265-441C-9031-DFC32323CB42}" type="sibTrans" cxnId="{62FEEABA-A803-4EDF-A50C-BEF53ECB2BB2}">
      <dgm:prSet/>
      <dgm:spPr/>
      <dgm:t>
        <a:bodyPr/>
        <a:lstStyle/>
        <a:p>
          <a:endParaRPr lang="ru-RU"/>
        </a:p>
      </dgm:t>
    </dgm:pt>
    <dgm:pt modelId="{F030DD96-A9A3-495D-ABAA-2A4B9333D20F}">
      <dgm:prSet phldrT="[Текст]" phldr="1"/>
      <dgm:spPr/>
      <dgm:t>
        <a:bodyPr/>
        <a:lstStyle/>
        <a:p>
          <a:endParaRPr lang="ru-RU" dirty="0"/>
        </a:p>
      </dgm:t>
    </dgm:pt>
    <dgm:pt modelId="{46AC6FA5-B8F9-45A2-A828-922242EF1278}" type="parTrans" cxnId="{D99838D6-ABA3-4B72-B914-1E29A9AEDD27}">
      <dgm:prSet/>
      <dgm:spPr/>
      <dgm:t>
        <a:bodyPr/>
        <a:lstStyle/>
        <a:p>
          <a:endParaRPr lang="ru-RU"/>
        </a:p>
      </dgm:t>
    </dgm:pt>
    <dgm:pt modelId="{DA44A101-85F6-40AE-B684-1F232863282A}" type="sibTrans" cxnId="{D99838D6-ABA3-4B72-B914-1E29A9AEDD27}">
      <dgm:prSet/>
      <dgm:spPr/>
      <dgm:t>
        <a:bodyPr/>
        <a:lstStyle/>
        <a:p>
          <a:endParaRPr lang="ru-RU"/>
        </a:p>
      </dgm:t>
    </dgm:pt>
    <dgm:pt modelId="{8C27BDAE-7008-408B-A879-7B0CB2610B43}">
      <dgm:prSet phldrT="[Текст]"/>
      <dgm:spPr/>
      <dgm:t>
        <a:bodyPr/>
        <a:lstStyle/>
        <a:p>
          <a:r>
            <a:rPr lang="en-US" dirty="0" smtClean="0"/>
            <a:t> </a:t>
          </a:r>
          <a:endParaRPr lang="ru-RU" dirty="0"/>
        </a:p>
      </dgm:t>
    </dgm:pt>
    <dgm:pt modelId="{3D060BB4-54AE-418D-A0B0-025B9AE6CE1E}" type="parTrans" cxnId="{E262474A-A060-434F-B049-C9381B1DC76D}">
      <dgm:prSet/>
      <dgm:spPr/>
      <dgm:t>
        <a:bodyPr/>
        <a:lstStyle/>
        <a:p>
          <a:endParaRPr lang="ru-RU"/>
        </a:p>
      </dgm:t>
    </dgm:pt>
    <dgm:pt modelId="{31AE841E-4C32-4110-BB89-7D3C1C45E26C}" type="sibTrans" cxnId="{E262474A-A060-434F-B049-C9381B1DC76D}">
      <dgm:prSet/>
      <dgm:spPr/>
      <dgm:t>
        <a:bodyPr/>
        <a:lstStyle/>
        <a:p>
          <a:endParaRPr lang="ru-RU"/>
        </a:p>
      </dgm:t>
    </dgm:pt>
    <dgm:pt modelId="{062C91CF-DCD5-4A5C-AB70-559448A45AEE}">
      <dgm:prSet phldrT="[Текст]"/>
      <dgm:spPr/>
      <dgm:t>
        <a:bodyPr/>
        <a:lstStyle/>
        <a:p>
          <a:r>
            <a:rPr lang="en-US" dirty="0" smtClean="0"/>
            <a:t> </a:t>
          </a:r>
          <a:endParaRPr lang="ru-RU" dirty="0"/>
        </a:p>
      </dgm:t>
    </dgm:pt>
    <dgm:pt modelId="{FCBE424B-C1DC-457D-B7EF-D33533543516}" type="parTrans" cxnId="{121E6607-4D9A-436C-B2EB-E39CCA879936}">
      <dgm:prSet/>
      <dgm:spPr/>
      <dgm:t>
        <a:bodyPr/>
        <a:lstStyle/>
        <a:p>
          <a:endParaRPr lang="ru-RU"/>
        </a:p>
      </dgm:t>
    </dgm:pt>
    <dgm:pt modelId="{C8D762A7-CC23-46CB-8400-78A3D1A4E7D3}" type="sibTrans" cxnId="{121E6607-4D9A-436C-B2EB-E39CCA879936}">
      <dgm:prSet/>
      <dgm:spPr/>
      <dgm:t>
        <a:bodyPr/>
        <a:lstStyle/>
        <a:p>
          <a:endParaRPr lang="ru-RU"/>
        </a:p>
      </dgm:t>
    </dgm:pt>
    <dgm:pt modelId="{DF14FD91-6DC6-4E7B-A6CF-A6CC92FFE11F}" type="pres">
      <dgm:prSet presAssocID="{7B8C694E-5C26-42AE-BC41-096E9E9366B4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90E951C-C9E1-4B75-AD7C-C8B9A9E9B2AF}" type="pres">
      <dgm:prSet presAssocID="{9A193A40-6BEC-46C5-AAEB-A7AB8FE000A3}" presName="centerShape" presStyleLbl="node0" presStyleIdx="0" presStyleCnt="1"/>
      <dgm:spPr/>
      <dgm:t>
        <a:bodyPr/>
        <a:lstStyle/>
        <a:p>
          <a:endParaRPr lang="ru-RU"/>
        </a:p>
      </dgm:t>
    </dgm:pt>
    <dgm:pt modelId="{120EECDA-F02A-4CF7-B70F-1CAA3FA67395}" type="pres">
      <dgm:prSet presAssocID="{CCCB62D2-0366-4622-BA04-CD639C1E7619}" presName="parTrans" presStyleLbl="sibTrans2D1" presStyleIdx="0" presStyleCnt="6"/>
      <dgm:spPr/>
      <dgm:t>
        <a:bodyPr/>
        <a:lstStyle/>
        <a:p>
          <a:endParaRPr lang="ru-RU"/>
        </a:p>
      </dgm:t>
    </dgm:pt>
    <dgm:pt modelId="{515DD46E-F50D-45FE-977A-520EDEAD992A}" type="pres">
      <dgm:prSet presAssocID="{CCCB62D2-0366-4622-BA04-CD639C1E7619}" presName="connectorText" presStyleLbl="sibTrans2D1" presStyleIdx="0" presStyleCnt="6"/>
      <dgm:spPr/>
      <dgm:t>
        <a:bodyPr/>
        <a:lstStyle/>
        <a:p>
          <a:endParaRPr lang="ru-RU"/>
        </a:p>
      </dgm:t>
    </dgm:pt>
    <dgm:pt modelId="{72C85C22-EB8D-46AF-81EE-1AA47FFB02AF}" type="pres">
      <dgm:prSet presAssocID="{3E32F03D-8B37-4067-AD7C-C47EE31BD4A7}" presName="node" presStyleLbl="node1" presStyleIdx="0" presStyleCnt="6" custScaleX="2550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E718CB2-014B-452E-B414-F380A1E0D44B}" type="pres">
      <dgm:prSet presAssocID="{3D060BB4-54AE-418D-A0B0-025B9AE6CE1E}" presName="parTrans" presStyleLbl="sibTrans2D1" presStyleIdx="1" presStyleCnt="6"/>
      <dgm:spPr/>
      <dgm:t>
        <a:bodyPr/>
        <a:lstStyle/>
        <a:p>
          <a:endParaRPr lang="ru-RU"/>
        </a:p>
      </dgm:t>
    </dgm:pt>
    <dgm:pt modelId="{E3103B0B-BFFE-45F2-9A1E-69D4E21AE15B}" type="pres">
      <dgm:prSet presAssocID="{3D060BB4-54AE-418D-A0B0-025B9AE6CE1E}" presName="connectorText" presStyleLbl="sibTrans2D1" presStyleIdx="1" presStyleCnt="6"/>
      <dgm:spPr/>
      <dgm:t>
        <a:bodyPr/>
        <a:lstStyle/>
        <a:p>
          <a:endParaRPr lang="ru-RU"/>
        </a:p>
      </dgm:t>
    </dgm:pt>
    <dgm:pt modelId="{831BC281-D5BA-4C5D-BA33-1124874DE836}" type="pres">
      <dgm:prSet presAssocID="{8C27BDAE-7008-408B-A879-7B0CB2610B43}" presName="node" presStyleLbl="node1" presStyleIdx="1" presStyleCnt="6" custScaleX="228011" custRadScaleRad="207629" custRadScaleInc="3283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7378FD8-FDEC-4822-BAEF-B25DB6F76A38}" type="pres">
      <dgm:prSet presAssocID="{FCBE424B-C1DC-457D-B7EF-D33533543516}" presName="parTrans" presStyleLbl="sibTrans2D1" presStyleIdx="2" presStyleCnt="6" custScaleX="118987"/>
      <dgm:spPr/>
      <dgm:t>
        <a:bodyPr/>
        <a:lstStyle/>
        <a:p>
          <a:endParaRPr lang="ru-RU"/>
        </a:p>
      </dgm:t>
    </dgm:pt>
    <dgm:pt modelId="{1406C8E1-878C-460C-AD69-C6371FDF4891}" type="pres">
      <dgm:prSet presAssocID="{FCBE424B-C1DC-457D-B7EF-D33533543516}" presName="connectorText" presStyleLbl="sibTrans2D1" presStyleIdx="2" presStyleCnt="6"/>
      <dgm:spPr/>
      <dgm:t>
        <a:bodyPr/>
        <a:lstStyle/>
        <a:p>
          <a:endParaRPr lang="ru-RU"/>
        </a:p>
      </dgm:t>
    </dgm:pt>
    <dgm:pt modelId="{9A138486-9A5C-4CA3-B6CD-D83922790EA9}" type="pres">
      <dgm:prSet presAssocID="{062C91CF-DCD5-4A5C-AB70-559448A45AEE}" presName="node" presStyleLbl="node1" presStyleIdx="2" presStyleCnt="6" custScaleX="269255" custScaleY="132668" custRadScaleRad="192780" custRadScaleInc="-1874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46EB26D-0EEA-4C88-9A15-B8B2DA55CE0B}" type="pres">
      <dgm:prSet presAssocID="{EB254293-032B-4DAA-BB27-0BD06119594B}" presName="parTrans" presStyleLbl="sibTrans2D1" presStyleIdx="3" presStyleCnt="6"/>
      <dgm:spPr/>
      <dgm:t>
        <a:bodyPr/>
        <a:lstStyle/>
        <a:p>
          <a:endParaRPr lang="ru-RU"/>
        </a:p>
      </dgm:t>
    </dgm:pt>
    <dgm:pt modelId="{11FCB45F-E50E-4822-9DDF-2303F3976149}" type="pres">
      <dgm:prSet presAssocID="{EB254293-032B-4DAA-BB27-0BD06119594B}" presName="connectorText" presStyleLbl="sibTrans2D1" presStyleIdx="3" presStyleCnt="6"/>
      <dgm:spPr/>
      <dgm:t>
        <a:bodyPr/>
        <a:lstStyle/>
        <a:p>
          <a:endParaRPr lang="ru-RU"/>
        </a:p>
      </dgm:t>
    </dgm:pt>
    <dgm:pt modelId="{1A7A143D-D245-428D-8493-9A854F0C8004}" type="pres">
      <dgm:prSet presAssocID="{A44D1893-894F-457D-8A19-3F5F0C4ED1F8}" presName="node" presStyleLbl="node1" presStyleIdx="3" presStyleCnt="6" custScaleX="255244" custRadScaleRad="96290" custRadScaleInc="2232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2467DCB-0DF0-47E1-BA10-F42671A919C7}" type="pres">
      <dgm:prSet presAssocID="{E5F75B0F-336A-4889-8AF1-7FFEF21FF157}" presName="parTrans" presStyleLbl="sibTrans2D1" presStyleIdx="4" presStyleCnt="6"/>
      <dgm:spPr/>
      <dgm:t>
        <a:bodyPr/>
        <a:lstStyle/>
        <a:p>
          <a:endParaRPr lang="ru-RU"/>
        </a:p>
      </dgm:t>
    </dgm:pt>
    <dgm:pt modelId="{9500AAA7-EEEF-447D-9C70-221064D09B37}" type="pres">
      <dgm:prSet presAssocID="{E5F75B0F-336A-4889-8AF1-7FFEF21FF157}" presName="connectorText" presStyleLbl="sibTrans2D1" presStyleIdx="4" presStyleCnt="6"/>
      <dgm:spPr/>
      <dgm:t>
        <a:bodyPr/>
        <a:lstStyle/>
        <a:p>
          <a:endParaRPr lang="ru-RU"/>
        </a:p>
      </dgm:t>
    </dgm:pt>
    <dgm:pt modelId="{210B61AA-FE75-404A-9E97-C693F76D26C0}" type="pres">
      <dgm:prSet presAssocID="{7EE29614-D29D-4AB0-8D21-1C728855BAC8}" presName="node" presStyleLbl="node1" presStyleIdx="4" presStyleCnt="6" custScaleX="214291" custScaleY="90230" custRadScaleRad="188381" custRadScaleInc="3556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F3BC3D8-1DB6-472B-A3F4-8445367CFE9F}" type="pres">
      <dgm:prSet presAssocID="{8D72A43F-D3F2-4357-B298-71861D132EBA}" presName="parTrans" presStyleLbl="sibTrans2D1" presStyleIdx="5" presStyleCnt="6" custLinFactNeighborX="0" custLinFactNeighborY="0"/>
      <dgm:spPr/>
      <dgm:t>
        <a:bodyPr/>
        <a:lstStyle/>
        <a:p>
          <a:endParaRPr lang="ru-RU"/>
        </a:p>
      </dgm:t>
    </dgm:pt>
    <dgm:pt modelId="{9EB677FA-A001-4B10-AFB5-3004A48A5BF5}" type="pres">
      <dgm:prSet presAssocID="{8D72A43F-D3F2-4357-B298-71861D132EBA}" presName="connectorText" presStyleLbl="sibTrans2D1" presStyleIdx="5" presStyleCnt="6"/>
      <dgm:spPr/>
      <dgm:t>
        <a:bodyPr/>
        <a:lstStyle/>
        <a:p>
          <a:endParaRPr lang="ru-RU"/>
        </a:p>
      </dgm:t>
    </dgm:pt>
    <dgm:pt modelId="{6F2AC034-3270-449F-9381-39E86D04B00E}" type="pres">
      <dgm:prSet presAssocID="{C7650208-5766-4A79-8316-C530449B5D69}" presName="node" presStyleLbl="node1" presStyleIdx="5" presStyleCnt="6" custScaleX="214972" custRadScaleRad="192160" custRadScaleInc="-2607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04D5EB7-DCC2-465B-95BE-06CD85E41384}" type="presOf" srcId="{C7650208-5766-4A79-8316-C530449B5D69}" destId="{6F2AC034-3270-449F-9381-39E86D04B00E}" srcOrd="0" destOrd="0" presId="urn:microsoft.com/office/officeart/2005/8/layout/radial5"/>
    <dgm:cxn modelId="{A7C972D7-5A3F-49A2-983F-BC014C23FAEE}" type="presOf" srcId="{E5F75B0F-336A-4889-8AF1-7FFEF21FF157}" destId="{72467DCB-0DF0-47E1-BA10-F42671A919C7}" srcOrd="0" destOrd="0" presId="urn:microsoft.com/office/officeart/2005/8/layout/radial5"/>
    <dgm:cxn modelId="{D42C8F97-04B2-454E-99C8-8BAEBAB27F91}" type="presOf" srcId="{EB254293-032B-4DAA-BB27-0BD06119594B}" destId="{B46EB26D-0EEA-4C88-9A15-B8B2DA55CE0B}" srcOrd="0" destOrd="0" presId="urn:microsoft.com/office/officeart/2005/8/layout/radial5"/>
    <dgm:cxn modelId="{63D560E2-4415-485F-97B8-87ABBDC487B7}" type="presOf" srcId="{7EE29614-D29D-4AB0-8D21-1C728855BAC8}" destId="{210B61AA-FE75-404A-9E97-C693F76D26C0}" srcOrd="0" destOrd="0" presId="urn:microsoft.com/office/officeart/2005/8/layout/radial5"/>
    <dgm:cxn modelId="{C17A04C0-E8FB-41D2-803C-098FCD1F2137}" type="presOf" srcId="{FCBE424B-C1DC-457D-B7EF-D33533543516}" destId="{1406C8E1-878C-460C-AD69-C6371FDF4891}" srcOrd="1" destOrd="0" presId="urn:microsoft.com/office/officeart/2005/8/layout/radial5"/>
    <dgm:cxn modelId="{AACD67D8-4F8E-4239-A101-84D29F4C6DA4}" type="presOf" srcId="{3D060BB4-54AE-418D-A0B0-025B9AE6CE1E}" destId="{E3103B0B-BFFE-45F2-9A1E-69D4E21AE15B}" srcOrd="1" destOrd="0" presId="urn:microsoft.com/office/officeart/2005/8/layout/radial5"/>
    <dgm:cxn modelId="{3BB583A2-76B2-4A99-84E4-270D683C86C8}" type="presOf" srcId="{7B8C694E-5C26-42AE-BC41-096E9E9366B4}" destId="{DF14FD91-6DC6-4E7B-A6CF-A6CC92FFE11F}" srcOrd="0" destOrd="0" presId="urn:microsoft.com/office/officeart/2005/8/layout/radial5"/>
    <dgm:cxn modelId="{AB3DB09B-128E-4A70-9ACE-06A44E9B4164}" srcId="{9A193A40-6BEC-46C5-AAEB-A7AB8FE000A3}" destId="{A44D1893-894F-457D-8A19-3F5F0C4ED1F8}" srcOrd="3" destOrd="0" parTransId="{EB254293-032B-4DAA-BB27-0BD06119594B}" sibTransId="{8BE1E128-F74A-4E4C-8B2E-052A3329CCC1}"/>
    <dgm:cxn modelId="{C6213195-D355-46D6-BBD6-C5104D95D289}" type="presOf" srcId="{8D72A43F-D3F2-4357-B298-71861D132EBA}" destId="{9EB677FA-A001-4B10-AFB5-3004A48A5BF5}" srcOrd="1" destOrd="0" presId="urn:microsoft.com/office/officeart/2005/8/layout/radial5"/>
    <dgm:cxn modelId="{A12C8AA4-517C-41C7-8B43-4DC7B58EB162}" srcId="{7B8C694E-5C26-42AE-BC41-096E9E9366B4}" destId="{9A193A40-6BEC-46C5-AAEB-A7AB8FE000A3}" srcOrd="0" destOrd="0" parTransId="{34C41CB9-2C9D-48B6-BAB0-24245D9CED4F}" sibTransId="{DE33F7F4-F808-473D-A0E8-C93D8F15090C}"/>
    <dgm:cxn modelId="{830D53C9-F624-448D-851C-95BB68440068}" type="presOf" srcId="{E5F75B0F-336A-4889-8AF1-7FFEF21FF157}" destId="{9500AAA7-EEEF-447D-9C70-221064D09B37}" srcOrd="1" destOrd="0" presId="urn:microsoft.com/office/officeart/2005/8/layout/radial5"/>
    <dgm:cxn modelId="{0301518E-47C5-4CD1-9BA8-BA19EB1E3657}" type="presOf" srcId="{9A193A40-6BEC-46C5-AAEB-A7AB8FE000A3}" destId="{090E951C-C9E1-4B75-AD7C-C8B9A9E9B2AF}" srcOrd="0" destOrd="0" presId="urn:microsoft.com/office/officeart/2005/8/layout/radial5"/>
    <dgm:cxn modelId="{3A7750F6-DFC4-4798-9F21-FA4D8626A4EE}" type="presOf" srcId="{062C91CF-DCD5-4A5C-AB70-559448A45AEE}" destId="{9A138486-9A5C-4CA3-B6CD-D83922790EA9}" srcOrd="0" destOrd="0" presId="urn:microsoft.com/office/officeart/2005/8/layout/radial5"/>
    <dgm:cxn modelId="{CC657E3F-5B9A-49CB-88E6-E641D4B504BF}" srcId="{9A193A40-6BEC-46C5-AAEB-A7AB8FE000A3}" destId="{7EE29614-D29D-4AB0-8D21-1C728855BAC8}" srcOrd="4" destOrd="0" parTransId="{E5F75B0F-336A-4889-8AF1-7FFEF21FF157}" sibTransId="{0F413961-34C0-48FC-8D01-BBAAB1525118}"/>
    <dgm:cxn modelId="{D5BE63CE-CE7D-4804-B814-9A7D6B10B2FF}" type="presOf" srcId="{8D72A43F-D3F2-4357-B298-71861D132EBA}" destId="{8F3BC3D8-1DB6-472B-A3F4-8445367CFE9F}" srcOrd="0" destOrd="0" presId="urn:microsoft.com/office/officeart/2005/8/layout/radial5"/>
    <dgm:cxn modelId="{00250364-1D6D-4B2D-A406-029C735E3A30}" type="presOf" srcId="{3E32F03D-8B37-4067-AD7C-C47EE31BD4A7}" destId="{72C85C22-EB8D-46AF-81EE-1AA47FFB02AF}" srcOrd="0" destOrd="0" presId="urn:microsoft.com/office/officeart/2005/8/layout/radial5"/>
    <dgm:cxn modelId="{09324B34-5498-4B39-AC94-941F4EF3B230}" type="presOf" srcId="{FCBE424B-C1DC-457D-B7EF-D33533543516}" destId="{D7378FD8-FDEC-4822-BAEF-B25DB6F76A38}" srcOrd="0" destOrd="0" presId="urn:microsoft.com/office/officeart/2005/8/layout/radial5"/>
    <dgm:cxn modelId="{62FEEABA-A803-4EDF-A50C-BEF53ECB2BB2}" srcId="{9A193A40-6BEC-46C5-AAEB-A7AB8FE000A3}" destId="{C7650208-5766-4A79-8316-C530449B5D69}" srcOrd="5" destOrd="0" parTransId="{8D72A43F-D3F2-4357-B298-71861D132EBA}" sibTransId="{E891C1FE-E265-441C-9031-DFC32323CB42}"/>
    <dgm:cxn modelId="{7879B4F3-3B8E-4425-AD37-2DEFB47A2EFA}" type="presOf" srcId="{A44D1893-894F-457D-8A19-3F5F0C4ED1F8}" destId="{1A7A143D-D245-428D-8493-9A854F0C8004}" srcOrd="0" destOrd="0" presId="urn:microsoft.com/office/officeart/2005/8/layout/radial5"/>
    <dgm:cxn modelId="{4FEB20A2-39F5-4798-B53D-F219A01F87D9}" type="presOf" srcId="{CCCB62D2-0366-4622-BA04-CD639C1E7619}" destId="{120EECDA-F02A-4CF7-B70F-1CAA3FA67395}" srcOrd="0" destOrd="0" presId="urn:microsoft.com/office/officeart/2005/8/layout/radial5"/>
    <dgm:cxn modelId="{9C0B6429-C111-40BA-A3CB-A5B7A09F45FE}" srcId="{9A193A40-6BEC-46C5-AAEB-A7AB8FE000A3}" destId="{3E32F03D-8B37-4067-AD7C-C47EE31BD4A7}" srcOrd="0" destOrd="0" parTransId="{CCCB62D2-0366-4622-BA04-CD639C1E7619}" sibTransId="{EBD3A719-29E9-40B4-A866-C591017EA544}"/>
    <dgm:cxn modelId="{121E6607-4D9A-436C-B2EB-E39CCA879936}" srcId="{9A193A40-6BEC-46C5-AAEB-A7AB8FE000A3}" destId="{062C91CF-DCD5-4A5C-AB70-559448A45AEE}" srcOrd="2" destOrd="0" parTransId="{FCBE424B-C1DC-457D-B7EF-D33533543516}" sibTransId="{C8D762A7-CC23-46CB-8400-78A3D1A4E7D3}"/>
    <dgm:cxn modelId="{E262474A-A060-434F-B049-C9381B1DC76D}" srcId="{9A193A40-6BEC-46C5-AAEB-A7AB8FE000A3}" destId="{8C27BDAE-7008-408B-A879-7B0CB2610B43}" srcOrd="1" destOrd="0" parTransId="{3D060BB4-54AE-418D-A0B0-025B9AE6CE1E}" sibTransId="{31AE841E-4C32-4110-BB89-7D3C1C45E26C}"/>
    <dgm:cxn modelId="{D99838D6-ABA3-4B72-B914-1E29A9AEDD27}" srcId="{7B8C694E-5C26-42AE-BC41-096E9E9366B4}" destId="{F030DD96-A9A3-495D-ABAA-2A4B9333D20F}" srcOrd="1" destOrd="0" parTransId="{46AC6FA5-B8F9-45A2-A828-922242EF1278}" sibTransId="{DA44A101-85F6-40AE-B684-1F232863282A}"/>
    <dgm:cxn modelId="{FF89BDDB-070F-43EA-B2FD-2B7D45587B5B}" type="presOf" srcId="{EB254293-032B-4DAA-BB27-0BD06119594B}" destId="{11FCB45F-E50E-4822-9DDF-2303F3976149}" srcOrd="1" destOrd="0" presId="urn:microsoft.com/office/officeart/2005/8/layout/radial5"/>
    <dgm:cxn modelId="{EE0F8110-DFB4-4832-922F-2E6E5E7DA692}" type="presOf" srcId="{CCCB62D2-0366-4622-BA04-CD639C1E7619}" destId="{515DD46E-F50D-45FE-977A-520EDEAD992A}" srcOrd="1" destOrd="0" presId="urn:microsoft.com/office/officeart/2005/8/layout/radial5"/>
    <dgm:cxn modelId="{5A29B5BD-44AC-435E-877B-DB1EF015FD85}" type="presOf" srcId="{8C27BDAE-7008-408B-A879-7B0CB2610B43}" destId="{831BC281-D5BA-4C5D-BA33-1124874DE836}" srcOrd="0" destOrd="0" presId="urn:microsoft.com/office/officeart/2005/8/layout/radial5"/>
    <dgm:cxn modelId="{6E62602E-B991-40C2-8FB4-83F4005163B9}" type="presOf" srcId="{3D060BB4-54AE-418D-A0B0-025B9AE6CE1E}" destId="{7E718CB2-014B-452E-B414-F380A1E0D44B}" srcOrd="0" destOrd="0" presId="urn:microsoft.com/office/officeart/2005/8/layout/radial5"/>
    <dgm:cxn modelId="{6D42F675-8578-40FD-B861-553C9E2EF6C6}" type="presParOf" srcId="{DF14FD91-6DC6-4E7B-A6CF-A6CC92FFE11F}" destId="{090E951C-C9E1-4B75-AD7C-C8B9A9E9B2AF}" srcOrd="0" destOrd="0" presId="urn:microsoft.com/office/officeart/2005/8/layout/radial5"/>
    <dgm:cxn modelId="{2062A9FC-E0D4-4A2F-8F25-B67CEA5DE03B}" type="presParOf" srcId="{DF14FD91-6DC6-4E7B-A6CF-A6CC92FFE11F}" destId="{120EECDA-F02A-4CF7-B70F-1CAA3FA67395}" srcOrd="1" destOrd="0" presId="urn:microsoft.com/office/officeart/2005/8/layout/radial5"/>
    <dgm:cxn modelId="{7BA2D500-9930-4E9E-B2F4-82723FFEFF55}" type="presParOf" srcId="{120EECDA-F02A-4CF7-B70F-1CAA3FA67395}" destId="{515DD46E-F50D-45FE-977A-520EDEAD992A}" srcOrd="0" destOrd="0" presId="urn:microsoft.com/office/officeart/2005/8/layout/radial5"/>
    <dgm:cxn modelId="{EBC83BA4-F47A-4A51-B924-6DE4100005F5}" type="presParOf" srcId="{DF14FD91-6DC6-4E7B-A6CF-A6CC92FFE11F}" destId="{72C85C22-EB8D-46AF-81EE-1AA47FFB02AF}" srcOrd="2" destOrd="0" presId="urn:microsoft.com/office/officeart/2005/8/layout/radial5"/>
    <dgm:cxn modelId="{8254EABB-AF68-49E0-9E6B-5B448420CACD}" type="presParOf" srcId="{DF14FD91-6DC6-4E7B-A6CF-A6CC92FFE11F}" destId="{7E718CB2-014B-452E-B414-F380A1E0D44B}" srcOrd="3" destOrd="0" presId="urn:microsoft.com/office/officeart/2005/8/layout/radial5"/>
    <dgm:cxn modelId="{336C5587-DB1E-40CD-844E-3D9E1E0CFE0F}" type="presParOf" srcId="{7E718CB2-014B-452E-B414-F380A1E0D44B}" destId="{E3103B0B-BFFE-45F2-9A1E-69D4E21AE15B}" srcOrd="0" destOrd="0" presId="urn:microsoft.com/office/officeart/2005/8/layout/radial5"/>
    <dgm:cxn modelId="{426F7EC6-E9ED-4FF4-B360-48BD806459C0}" type="presParOf" srcId="{DF14FD91-6DC6-4E7B-A6CF-A6CC92FFE11F}" destId="{831BC281-D5BA-4C5D-BA33-1124874DE836}" srcOrd="4" destOrd="0" presId="urn:microsoft.com/office/officeart/2005/8/layout/radial5"/>
    <dgm:cxn modelId="{06E54A60-A3CD-47DD-860B-EFC6D72077E9}" type="presParOf" srcId="{DF14FD91-6DC6-4E7B-A6CF-A6CC92FFE11F}" destId="{D7378FD8-FDEC-4822-BAEF-B25DB6F76A38}" srcOrd="5" destOrd="0" presId="urn:microsoft.com/office/officeart/2005/8/layout/radial5"/>
    <dgm:cxn modelId="{6970BCEE-5276-4936-87D0-AE083F380DDE}" type="presParOf" srcId="{D7378FD8-FDEC-4822-BAEF-B25DB6F76A38}" destId="{1406C8E1-878C-460C-AD69-C6371FDF4891}" srcOrd="0" destOrd="0" presId="urn:microsoft.com/office/officeart/2005/8/layout/radial5"/>
    <dgm:cxn modelId="{C050039D-1388-45AB-BEF2-6BD594954E54}" type="presParOf" srcId="{DF14FD91-6DC6-4E7B-A6CF-A6CC92FFE11F}" destId="{9A138486-9A5C-4CA3-B6CD-D83922790EA9}" srcOrd="6" destOrd="0" presId="urn:microsoft.com/office/officeart/2005/8/layout/radial5"/>
    <dgm:cxn modelId="{6B3DF53F-A43E-4299-96AC-D3C545AEF7C3}" type="presParOf" srcId="{DF14FD91-6DC6-4E7B-A6CF-A6CC92FFE11F}" destId="{B46EB26D-0EEA-4C88-9A15-B8B2DA55CE0B}" srcOrd="7" destOrd="0" presId="urn:microsoft.com/office/officeart/2005/8/layout/radial5"/>
    <dgm:cxn modelId="{0899CB17-4A43-48D4-A381-B78B56B92E44}" type="presParOf" srcId="{B46EB26D-0EEA-4C88-9A15-B8B2DA55CE0B}" destId="{11FCB45F-E50E-4822-9DDF-2303F3976149}" srcOrd="0" destOrd="0" presId="urn:microsoft.com/office/officeart/2005/8/layout/radial5"/>
    <dgm:cxn modelId="{0E5EE8F7-3395-4B73-A77E-A225743FB8C4}" type="presParOf" srcId="{DF14FD91-6DC6-4E7B-A6CF-A6CC92FFE11F}" destId="{1A7A143D-D245-428D-8493-9A854F0C8004}" srcOrd="8" destOrd="0" presId="urn:microsoft.com/office/officeart/2005/8/layout/radial5"/>
    <dgm:cxn modelId="{A0A206E5-3720-4279-8581-FD563E8CA63B}" type="presParOf" srcId="{DF14FD91-6DC6-4E7B-A6CF-A6CC92FFE11F}" destId="{72467DCB-0DF0-47E1-BA10-F42671A919C7}" srcOrd="9" destOrd="0" presId="urn:microsoft.com/office/officeart/2005/8/layout/radial5"/>
    <dgm:cxn modelId="{3011691A-40B4-471D-BBFC-09D2BDE2F1D1}" type="presParOf" srcId="{72467DCB-0DF0-47E1-BA10-F42671A919C7}" destId="{9500AAA7-EEEF-447D-9C70-221064D09B37}" srcOrd="0" destOrd="0" presId="urn:microsoft.com/office/officeart/2005/8/layout/radial5"/>
    <dgm:cxn modelId="{E2E09EAC-EBE8-4233-8708-42E33B819153}" type="presParOf" srcId="{DF14FD91-6DC6-4E7B-A6CF-A6CC92FFE11F}" destId="{210B61AA-FE75-404A-9E97-C693F76D26C0}" srcOrd="10" destOrd="0" presId="urn:microsoft.com/office/officeart/2005/8/layout/radial5"/>
    <dgm:cxn modelId="{4A838B46-8749-4EAC-9CD2-1D054C17A99B}" type="presParOf" srcId="{DF14FD91-6DC6-4E7B-A6CF-A6CC92FFE11F}" destId="{8F3BC3D8-1DB6-472B-A3F4-8445367CFE9F}" srcOrd="11" destOrd="0" presId="urn:microsoft.com/office/officeart/2005/8/layout/radial5"/>
    <dgm:cxn modelId="{099A4FC1-F556-4646-9410-6B9E768F30C2}" type="presParOf" srcId="{8F3BC3D8-1DB6-472B-A3F4-8445367CFE9F}" destId="{9EB677FA-A001-4B10-AFB5-3004A48A5BF5}" srcOrd="0" destOrd="0" presId="urn:microsoft.com/office/officeart/2005/8/layout/radial5"/>
    <dgm:cxn modelId="{7F6701C8-195F-4316-BF37-D4FF91711143}" type="presParOf" srcId="{DF14FD91-6DC6-4E7B-A6CF-A6CC92FFE11F}" destId="{6F2AC034-3270-449F-9381-39E86D04B00E}" srcOrd="12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90E951C-C9E1-4B75-AD7C-C8B9A9E9B2AF}">
      <dsp:nvSpPr>
        <dsp:cNvPr id="0" name=""/>
        <dsp:cNvSpPr/>
      </dsp:nvSpPr>
      <dsp:spPr>
        <a:xfrm>
          <a:off x="5040139" y="2330705"/>
          <a:ext cx="1660921" cy="166092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b="1" kern="1200" dirty="0" smtClean="0"/>
            <a:t>A book …</a:t>
          </a:r>
          <a:endParaRPr lang="ru-RU" sz="2700" b="1" kern="1200" dirty="0"/>
        </a:p>
      </dsp:txBody>
      <dsp:txXfrm>
        <a:off x="5040139" y="2330705"/>
        <a:ext cx="1660921" cy="1660921"/>
      </dsp:txXfrm>
    </dsp:sp>
    <dsp:sp modelId="{120EECDA-F02A-4CF7-B70F-1CAA3FA67395}">
      <dsp:nvSpPr>
        <dsp:cNvPr id="0" name=""/>
        <dsp:cNvSpPr/>
      </dsp:nvSpPr>
      <dsp:spPr>
        <a:xfrm rot="16200000">
          <a:off x="5694196" y="1725496"/>
          <a:ext cx="352807" cy="56471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100" kern="1200"/>
        </a:p>
      </dsp:txBody>
      <dsp:txXfrm rot="16200000">
        <a:off x="5694196" y="1725496"/>
        <a:ext cx="352807" cy="564713"/>
      </dsp:txXfrm>
    </dsp:sp>
    <dsp:sp modelId="{72C85C22-EB8D-46AF-81EE-1AA47FFB02AF}">
      <dsp:nvSpPr>
        <dsp:cNvPr id="0" name=""/>
        <dsp:cNvSpPr/>
      </dsp:nvSpPr>
      <dsp:spPr>
        <a:xfrm>
          <a:off x="3752642" y="4108"/>
          <a:ext cx="4235915" cy="166092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 smtClean="0"/>
            <a:t> </a:t>
          </a:r>
          <a:endParaRPr lang="ru-RU" sz="2700" kern="1200" dirty="0"/>
        </a:p>
      </dsp:txBody>
      <dsp:txXfrm>
        <a:off x="3752642" y="4108"/>
        <a:ext cx="4235915" cy="1660921"/>
      </dsp:txXfrm>
    </dsp:sp>
    <dsp:sp modelId="{7E718CB2-014B-452E-B414-F380A1E0D44B}">
      <dsp:nvSpPr>
        <dsp:cNvPr id="0" name=""/>
        <dsp:cNvSpPr/>
      </dsp:nvSpPr>
      <dsp:spPr>
        <a:xfrm rot="20364117">
          <a:off x="7094712" y="2183318"/>
          <a:ext cx="1252801" cy="56471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100" kern="1200"/>
        </a:p>
      </dsp:txBody>
      <dsp:txXfrm rot="20364117">
        <a:off x="7094712" y="2183318"/>
        <a:ext cx="1252801" cy="564713"/>
      </dsp:txXfrm>
    </dsp:sp>
    <dsp:sp modelId="{831BC281-D5BA-4C5D-BA33-1124874DE836}">
      <dsp:nvSpPr>
        <dsp:cNvPr id="0" name=""/>
        <dsp:cNvSpPr/>
      </dsp:nvSpPr>
      <dsp:spPr>
        <a:xfrm>
          <a:off x="8404915" y="666554"/>
          <a:ext cx="3787084" cy="166092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 smtClean="0"/>
            <a:t> </a:t>
          </a:r>
          <a:endParaRPr lang="ru-RU" sz="2700" kern="1200" dirty="0"/>
        </a:p>
      </dsp:txBody>
      <dsp:txXfrm>
        <a:off x="8404915" y="666554"/>
        <a:ext cx="3787084" cy="1660921"/>
      </dsp:txXfrm>
    </dsp:sp>
    <dsp:sp modelId="{D7378FD8-FDEC-4822-BAEF-B25DB6F76A38}">
      <dsp:nvSpPr>
        <dsp:cNvPr id="0" name=""/>
        <dsp:cNvSpPr/>
      </dsp:nvSpPr>
      <dsp:spPr>
        <a:xfrm rot="1462644">
          <a:off x="6860668" y="3591474"/>
          <a:ext cx="1165284" cy="56471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100" kern="1200"/>
        </a:p>
      </dsp:txBody>
      <dsp:txXfrm rot="1462644">
        <a:off x="6860668" y="3591474"/>
        <a:ext cx="1165284" cy="564713"/>
      </dsp:txXfrm>
    </dsp:sp>
    <dsp:sp modelId="{9A138486-9A5C-4CA3-B6CD-D83922790EA9}">
      <dsp:nvSpPr>
        <dsp:cNvPr id="0" name=""/>
        <dsp:cNvSpPr/>
      </dsp:nvSpPr>
      <dsp:spPr>
        <a:xfrm>
          <a:off x="7719883" y="3910660"/>
          <a:ext cx="4472115" cy="220351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 smtClean="0"/>
            <a:t> </a:t>
          </a:r>
          <a:endParaRPr lang="ru-RU" sz="2700" kern="1200" dirty="0"/>
        </a:p>
      </dsp:txBody>
      <dsp:txXfrm>
        <a:off x="7719883" y="3910660"/>
        <a:ext cx="4472115" cy="2203511"/>
      </dsp:txXfrm>
    </dsp:sp>
    <dsp:sp modelId="{B46EB26D-0EEA-4C88-9A15-B8B2DA55CE0B}">
      <dsp:nvSpPr>
        <dsp:cNvPr id="0" name=""/>
        <dsp:cNvSpPr/>
      </dsp:nvSpPr>
      <dsp:spPr>
        <a:xfrm rot="5801850">
          <a:off x="5588995" y="3980351"/>
          <a:ext cx="304503" cy="56471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100" kern="1200"/>
        </a:p>
      </dsp:txBody>
      <dsp:txXfrm rot="5801850">
        <a:off x="5588995" y="3980351"/>
        <a:ext cx="304503" cy="564713"/>
      </dsp:txXfrm>
    </dsp:sp>
    <dsp:sp modelId="{1A7A143D-D245-428D-8493-9A854F0C8004}">
      <dsp:nvSpPr>
        <dsp:cNvPr id="0" name=""/>
        <dsp:cNvSpPr/>
      </dsp:nvSpPr>
      <dsp:spPr>
        <a:xfrm>
          <a:off x="3489620" y="4555696"/>
          <a:ext cx="4239403" cy="166092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 smtClean="0"/>
            <a:t> </a:t>
          </a:r>
          <a:endParaRPr lang="ru-RU" sz="2700" kern="1200" dirty="0"/>
        </a:p>
      </dsp:txBody>
      <dsp:txXfrm>
        <a:off x="3489620" y="4555696"/>
        <a:ext cx="4239403" cy="1660921"/>
      </dsp:txXfrm>
    </dsp:sp>
    <dsp:sp modelId="{72467DCB-0DF0-47E1-BA10-F42671A919C7}">
      <dsp:nvSpPr>
        <dsp:cNvPr id="0" name=""/>
        <dsp:cNvSpPr/>
      </dsp:nvSpPr>
      <dsp:spPr>
        <a:xfrm rot="9628429">
          <a:off x="3596055" y="3491283"/>
          <a:ext cx="1094958" cy="56471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100" kern="1200"/>
        </a:p>
      </dsp:txBody>
      <dsp:txXfrm rot="9628429">
        <a:off x="3596055" y="3491283"/>
        <a:ext cx="1094958" cy="564713"/>
      </dsp:txXfrm>
    </dsp:sp>
    <dsp:sp modelId="{210B61AA-FE75-404A-9E97-C693F76D26C0}">
      <dsp:nvSpPr>
        <dsp:cNvPr id="0" name=""/>
        <dsp:cNvSpPr/>
      </dsp:nvSpPr>
      <dsp:spPr>
        <a:xfrm>
          <a:off x="0" y="3862643"/>
          <a:ext cx="3559206" cy="149864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 smtClean="0"/>
            <a:t> </a:t>
          </a:r>
          <a:endParaRPr lang="ru-RU" sz="2700" kern="1200" dirty="0"/>
        </a:p>
      </dsp:txBody>
      <dsp:txXfrm>
        <a:off x="0" y="3862643"/>
        <a:ext cx="3559206" cy="1498649"/>
      </dsp:txXfrm>
    </dsp:sp>
    <dsp:sp modelId="{8F3BC3D8-1DB6-472B-A3F4-8445367CFE9F}">
      <dsp:nvSpPr>
        <dsp:cNvPr id="0" name=""/>
        <dsp:cNvSpPr/>
      </dsp:nvSpPr>
      <dsp:spPr>
        <a:xfrm rot="12146784">
          <a:off x="3572769" y="2164415"/>
          <a:ext cx="1137114" cy="56471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100" kern="1200"/>
        </a:p>
      </dsp:txBody>
      <dsp:txXfrm rot="12146784">
        <a:off x="3572769" y="2164415"/>
        <a:ext cx="1137114" cy="564713"/>
      </dsp:txXfrm>
    </dsp:sp>
    <dsp:sp modelId="{6F2AC034-3270-449F-9381-39E86D04B00E}">
      <dsp:nvSpPr>
        <dsp:cNvPr id="0" name=""/>
        <dsp:cNvSpPr/>
      </dsp:nvSpPr>
      <dsp:spPr>
        <a:xfrm>
          <a:off x="0" y="642976"/>
          <a:ext cx="3570516" cy="166092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700" kern="1200" dirty="0"/>
        </a:p>
      </dsp:txBody>
      <dsp:txXfrm>
        <a:off x="0" y="642976"/>
        <a:ext cx="3570516" cy="166092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45305-1674-4C8A-ADDA-BB77D14FE92D}" type="datetimeFigureOut">
              <a:rPr lang="ru-RU" smtClean="0"/>
              <a:pPr/>
              <a:t>15.03.2022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15729-CEAA-4A9A-94BD-2C13480EA56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7684620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45305-1674-4C8A-ADDA-BB77D14FE92D}" type="datetimeFigureOut">
              <a:rPr lang="ru-RU" smtClean="0"/>
              <a:pPr/>
              <a:t>15.03.2022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15729-CEAA-4A9A-94BD-2C13480EA56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4498624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45305-1674-4C8A-ADDA-BB77D14FE92D}" type="datetimeFigureOut">
              <a:rPr lang="ru-RU" smtClean="0"/>
              <a:pPr/>
              <a:t>15.03.2022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15729-CEAA-4A9A-94BD-2C13480EA56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6902269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45305-1674-4C8A-ADDA-BB77D14FE92D}" type="datetimeFigureOut">
              <a:rPr lang="ru-RU" smtClean="0"/>
              <a:pPr/>
              <a:t>15.03.2022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15729-CEAA-4A9A-94BD-2C13480EA56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282411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45305-1674-4C8A-ADDA-BB77D14FE92D}" type="datetimeFigureOut">
              <a:rPr lang="ru-RU" smtClean="0"/>
              <a:pPr/>
              <a:t>15.03.2022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15729-CEAA-4A9A-94BD-2C13480EA56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3941462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45305-1674-4C8A-ADDA-BB77D14FE92D}" type="datetimeFigureOut">
              <a:rPr lang="ru-RU" smtClean="0"/>
              <a:pPr/>
              <a:t>15.03.2022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15729-CEAA-4A9A-94BD-2C13480EA56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928760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45305-1674-4C8A-ADDA-BB77D14FE92D}" type="datetimeFigureOut">
              <a:rPr lang="ru-RU" smtClean="0"/>
              <a:pPr/>
              <a:t>15.03.2022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15729-CEAA-4A9A-94BD-2C13480EA56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914809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45305-1674-4C8A-ADDA-BB77D14FE92D}" type="datetimeFigureOut">
              <a:rPr lang="ru-RU" smtClean="0"/>
              <a:pPr/>
              <a:t>15.03.2022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15729-CEAA-4A9A-94BD-2C13480EA56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277275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45305-1674-4C8A-ADDA-BB77D14FE92D}" type="datetimeFigureOut">
              <a:rPr lang="ru-RU" smtClean="0"/>
              <a:pPr/>
              <a:t>15.03.2022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15729-CEAA-4A9A-94BD-2C13480EA56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5996281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45305-1674-4C8A-ADDA-BB77D14FE92D}" type="datetimeFigureOut">
              <a:rPr lang="ru-RU" smtClean="0"/>
              <a:pPr/>
              <a:t>15.03.2022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15729-CEAA-4A9A-94BD-2C13480EA56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0858098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45305-1674-4C8A-ADDA-BB77D14FE92D}" type="datetimeFigureOut">
              <a:rPr lang="ru-RU" smtClean="0"/>
              <a:pPr/>
              <a:t>15.03.2022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15729-CEAA-4A9A-94BD-2C13480EA56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9854674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3556000" y="0"/>
            <a:ext cx="8636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127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4489157" y="533400"/>
            <a:ext cx="68072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4472589" y="3539864"/>
            <a:ext cx="6819704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7828299" y="6557946"/>
            <a:ext cx="2669952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B2B660FC-0490-4450-A171-19F4BD688A98}" type="datetimeFigureOut">
              <a:rPr lang="ru-RU" smtClean="0"/>
              <a:pPr>
                <a:defRPr/>
              </a:pPr>
              <a:t>15.03.2022</a:t>
            </a:fld>
            <a:endParaRPr lang="ru-RU" dirty="0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3759200" y="6557946"/>
            <a:ext cx="3903629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10507845" y="6556248"/>
            <a:ext cx="784448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0F524C08-50AF-4825-A60C-683877D5FA17}" type="slidenum">
              <a:rPr lang="en-US" altLang="ru-RU" smtClean="0"/>
              <a:pPr/>
              <a:t>‹#›</a:t>
            </a:fld>
            <a:endParaRPr lang="en-US" alt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179CC79E-C840-4A09-A1D7-9B2892D0F54D}" type="datetimeFigureOut">
              <a:rPr lang="en-US" smtClean="0">
                <a:solidFill>
                  <a:srgbClr val="B13F9A"/>
                </a:solidFill>
              </a:rPr>
              <a:pPr>
                <a:defRPr/>
              </a:pPr>
              <a:t>3/15/2022</a:t>
            </a:fld>
            <a:endParaRPr lang="en-US">
              <a:solidFill>
                <a:srgbClr val="B13F9A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srgbClr val="B13F9A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F08BF78-4C37-4635-97F0-498BC36205A1}" type="slidenum">
              <a:rPr lang="en-US" altLang="ru-RU" smtClean="0">
                <a:solidFill>
                  <a:srgbClr val="B13F9A"/>
                </a:solidFill>
              </a:rPr>
              <a:pPr/>
              <a:t>‹#›</a:t>
            </a:fld>
            <a:endParaRPr lang="en-US" altLang="ru-RU">
              <a:solidFill>
                <a:srgbClr val="B13F9A"/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2400" y="2821838"/>
            <a:ext cx="8340651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422400" y="1905001"/>
            <a:ext cx="8340651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298984" y="6556810"/>
            <a:ext cx="2669952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43A26AE5-659A-42F5-B11D-A739EA4F6E35}" type="datetimeFigureOut">
              <a:rPr lang="en-US" smtClean="0">
                <a:solidFill>
                  <a:srgbClr val="B13F9A"/>
                </a:solidFill>
              </a:rPr>
              <a:pPr>
                <a:defRPr/>
              </a:pPr>
              <a:t>3/15/2022</a:t>
            </a:fld>
            <a:endParaRPr lang="en-US">
              <a:solidFill>
                <a:srgbClr val="B13F9A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313811" y="6556810"/>
            <a:ext cx="38608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en-US">
              <a:solidFill>
                <a:srgbClr val="B13F9A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978603" y="6555112"/>
            <a:ext cx="784448" cy="228600"/>
          </a:xfrm>
        </p:spPr>
        <p:txBody>
          <a:bodyPr/>
          <a:lstStyle>
            <a:extLst/>
          </a:lstStyle>
          <a:p>
            <a:fld id="{F1E94748-B471-4937-B213-14C15B744C59}" type="slidenum">
              <a:rPr lang="en-US" altLang="ru-RU" smtClean="0">
                <a:solidFill>
                  <a:srgbClr val="B13F9A"/>
                </a:solidFill>
              </a:rPr>
              <a:pPr/>
              <a:t>‹#›</a:t>
            </a:fld>
            <a:endParaRPr lang="en-US" altLang="ru-RU">
              <a:solidFill>
                <a:srgbClr val="B13F9A"/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6064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469392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571744" y="1600201"/>
            <a:ext cx="469392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87510AF7-1A9F-4EB2-B03E-54C52E80C133}" type="datetimeFigureOut">
              <a:rPr lang="en-US" smtClean="0">
                <a:solidFill>
                  <a:srgbClr val="B13F9A"/>
                </a:solidFill>
              </a:rPr>
              <a:pPr>
                <a:defRPr/>
              </a:pPr>
              <a:t>3/15/2022</a:t>
            </a:fld>
            <a:endParaRPr lang="en-US">
              <a:solidFill>
                <a:srgbClr val="B13F9A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srgbClr val="B13F9A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FC15A04-41E1-4CDF-B480-C4E9F161F98A}" type="slidenum">
              <a:rPr lang="en-US" altLang="ru-RU" smtClean="0">
                <a:solidFill>
                  <a:srgbClr val="B13F9A"/>
                </a:solidFill>
              </a:rPr>
              <a:pPr/>
              <a:t>‹#›</a:t>
            </a:fld>
            <a:endParaRPr lang="en-US" altLang="ru-RU">
              <a:solidFill>
                <a:srgbClr val="B13F9A"/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6064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5867400"/>
            <a:ext cx="469392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5571744" y="5867400"/>
            <a:ext cx="469392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9600" y="1711840"/>
            <a:ext cx="469392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571744" y="1711840"/>
            <a:ext cx="469392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0804FBDF-9E33-4F1B-B4DB-8FC6C5381887}" type="datetimeFigureOut">
              <a:rPr lang="en-US" smtClean="0">
                <a:solidFill>
                  <a:srgbClr val="B13F9A"/>
                </a:solidFill>
              </a:rPr>
              <a:pPr>
                <a:defRPr/>
              </a:pPr>
              <a:t>3/15/2022</a:t>
            </a:fld>
            <a:endParaRPr lang="en-US">
              <a:solidFill>
                <a:srgbClr val="B13F9A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srgbClr val="B13F9A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9CAF847-6DAF-41B4-810C-129024B5CC93}" type="slidenum">
              <a:rPr lang="en-US" altLang="ru-RU" smtClean="0">
                <a:solidFill>
                  <a:srgbClr val="B13F9A"/>
                </a:solidFill>
              </a:rPr>
              <a:pPr/>
              <a:t>‹#›</a:t>
            </a:fld>
            <a:endParaRPr lang="en-US" altLang="ru-RU">
              <a:solidFill>
                <a:srgbClr val="B13F9A"/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6064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7E32D7A2-C062-48F0-9549-2DC56ADF4C34}" type="datetimeFigureOut">
              <a:rPr lang="en-US" smtClean="0">
                <a:solidFill>
                  <a:srgbClr val="B13F9A"/>
                </a:solidFill>
              </a:rPr>
              <a:pPr>
                <a:defRPr/>
              </a:pPr>
              <a:t>3/15/2022</a:t>
            </a:fld>
            <a:endParaRPr lang="en-US">
              <a:solidFill>
                <a:srgbClr val="B13F9A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srgbClr val="B13F9A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C7468B-E235-4386-83E8-3E06D729705D}" type="slidenum">
              <a:rPr lang="en-US" altLang="ru-RU" smtClean="0">
                <a:solidFill>
                  <a:srgbClr val="B13F9A"/>
                </a:solidFill>
              </a:rPr>
              <a:pPr/>
              <a:t>‹#›</a:t>
            </a:fld>
            <a:endParaRPr lang="en-US" altLang="ru-RU">
              <a:solidFill>
                <a:srgbClr val="B13F9A"/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498D722A-2618-4B31-A801-DFEB1F9BB245}" type="datetimeFigureOut">
              <a:rPr lang="en-US" smtClean="0">
                <a:solidFill>
                  <a:srgbClr val="B13F9A"/>
                </a:solidFill>
              </a:rPr>
              <a:pPr>
                <a:defRPr/>
              </a:pPr>
              <a:t>3/15/2022</a:t>
            </a:fld>
            <a:endParaRPr lang="en-US" dirty="0">
              <a:solidFill>
                <a:srgbClr val="B13F9A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en-US">
              <a:solidFill>
                <a:srgbClr val="B13F9A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60528D2-F889-4C16-835C-ABD4B832C341}" type="slidenum">
              <a:rPr lang="en-US" altLang="ru-RU" smtClean="0">
                <a:solidFill>
                  <a:srgbClr val="B13F9A"/>
                </a:solidFill>
              </a:rPr>
              <a:pPr/>
              <a:t>‹#›</a:t>
            </a:fld>
            <a:endParaRPr lang="en-US" altLang="ru-RU">
              <a:solidFill>
                <a:srgbClr val="B13F9A"/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28600"/>
            <a:ext cx="786384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09600" y="1497416"/>
            <a:ext cx="786384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609600" y="2133600"/>
            <a:ext cx="9652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3E48D5DC-C39E-419A-9583-B57D4AF03E43}" type="datetimeFigureOut">
              <a:rPr lang="en-US" smtClean="0">
                <a:solidFill>
                  <a:srgbClr val="B13F9A"/>
                </a:solidFill>
              </a:rPr>
              <a:pPr>
                <a:defRPr/>
              </a:pPr>
              <a:t>3/15/2022</a:t>
            </a:fld>
            <a:endParaRPr lang="en-US">
              <a:solidFill>
                <a:srgbClr val="B13F9A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srgbClr val="B13F9A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8773F21-8CF1-441F-B73A-66BF97B4AD52}" type="slidenum">
              <a:rPr lang="en-US" altLang="ru-RU" smtClean="0">
                <a:solidFill>
                  <a:srgbClr val="B13F9A"/>
                </a:solidFill>
              </a:rPr>
              <a:pPr/>
              <a:t>‹#›</a:t>
            </a:fld>
            <a:endParaRPr lang="en-US" altLang="ru-RU">
              <a:solidFill>
                <a:srgbClr val="B13F9A"/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797292" y="1004669"/>
            <a:ext cx="5759369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795609" y="998817"/>
            <a:ext cx="5759369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85464" y="1143000"/>
            <a:ext cx="4572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7185464" y="3283634"/>
            <a:ext cx="4572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FAFD8DD-233C-41DD-93D2-07237683CECF}" type="datetimeFigureOut">
              <a:rPr lang="en-US" smtClean="0">
                <a:solidFill>
                  <a:srgbClr val="B13F9A"/>
                </a:solidFill>
              </a:rPr>
              <a:pPr>
                <a:defRPr/>
              </a:pPr>
              <a:t>3/15/2022</a:t>
            </a:fld>
            <a:endParaRPr lang="en-US">
              <a:solidFill>
                <a:srgbClr val="B13F9A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srgbClr val="B13F9A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768676-7C36-4AD7-B30C-88FE85CB3EDA}" type="slidenum">
              <a:rPr lang="en-US" altLang="ru-RU" smtClean="0">
                <a:solidFill>
                  <a:srgbClr val="B13F9A"/>
                </a:solidFill>
              </a:rPr>
              <a:pPr/>
              <a:t>‹#›</a:t>
            </a:fld>
            <a:endParaRPr lang="en-US" altLang="ru-RU">
              <a:solidFill>
                <a:srgbClr val="B13F9A"/>
              </a:solidFill>
            </a:endParaRPr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884909" y="1041002"/>
            <a:ext cx="560832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209EDDA4-9395-4AA5-B367-53104F2ABB96}" type="datetimeFigureOut">
              <a:rPr lang="en-US" smtClean="0">
                <a:solidFill>
                  <a:srgbClr val="B13F9A"/>
                </a:solidFill>
              </a:rPr>
              <a:pPr>
                <a:defRPr/>
              </a:pPr>
              <a:t>3/15/2022</a:t>
            </a:fld>
            <a:endParaRPr lang="en-US">
              <a:solidFill>
                <a:srgbClr val="B13F9A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srgbClr val="B13F9A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11B49C7-5142-4727-8A47-7EA9F38CFF42}" type="slidenum">
              <a:rPr lang="en-US" altLang="ru-RU" smtClean="0">
                <a:solidFill>
                  <a:srgbClr val="B13F9A"/>
                </a:solidFill>
              </a:rPr>
              <a:pPr/>
              <a:t>‹#›</a:t>
            </a:fld>
            <a:endParaRPr lang="en-US" altLang="ru-RU">
              <a:solidFill>
                <a:srgbClr val="B13F9A"/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37600" y="274956"/>
            <a:ext cx="2032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43"/>
            <a:ext cx="8026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5657088" y="6557946"/>
            <a:ext cx="2669952" cy="226902"/>
          </a:xfrm>
        </p:spPr>
        <p:txBody>
          <a:bodyPr/>
          <a:lstStyle>
            <a:extLst/>
          </a:lstStyle>
          <a:p>
            <a:pPr>
              <a:defRPr/>
            </a:pPr>
            <a:fld id="{E8A849D2-6559-404F-A424-7BE72447A049}" type="datetimeFigureOut">
              <a:rPr lang="en-US" smtClean="0">
                <a:solidFill>
                  <a:srgbClr val="B13F9A"/>
                </a:solidFill>
              </a:rPr>
              <a:pPr>
                <a:defRPr/>
              </a:pPr>
              <a:t>3/15/2022</a:t>
            </a:fld>
            <a:endParaRPr lang="en-US" dirty="0">
              <a:solidFill>
                <a:srgbClr val="B13F9A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609600" y="6556248"/>
            <a:ext cx="4876800" cy="228600"/>
          </a:xfrm>
        </p:spPr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srgbClr val="B13F9A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339328" y="6553200"/>
            <a:ext cx="784448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A0CEC124-6F95-499E-8CBD-5933C8A4A382}" type="slidenum">
              <a:rPr lang="en-US" altLang="ru-RU" smtClean="0">
                <a:solidFill>
                  <a:srgbClr val="B13F9A"/>
                </a:solidFill>
              </a:rPr>
              <a:pPr/>
              <a:t>‹#›</a:t>
            </a:fld>
            <a:endParaRPr lang="en-US" altLang="ru-RU">
              <a:solidFill>
                <a:srgbClr val="B13F9A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545305-1674-4C8A-ADDA-BB77D14FE92D}" type="datetimeFigureOut">
              <a:rPr lang="ru-RU" smtClean="0"/>
              <a:pPr/>
              <a:t>15.03.2022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C15729-CEAA-4A9A-94BD-2C13480EA56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588472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10871200" y="0"/>
            <a:ext cx="13208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609600" y="1609416"/>
            <a:ext cx="9652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5661248" y="6557946"/>
            <a:ext cx="2669952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4E545305-1674-4C8A-ADDA-BB77D14FE92D}" type="datetimeFigureOut">
              <a:rPr lang="ru-RU" smtClean="0"/>
              <a:pPr/>
              <a:t>15.03.2022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609600" y="6557946"/>
            <a:ext cx="48768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8335264" y="6556248"/>
            <a:ext cx="784448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96C15729-CEAA-4A9A-94BD-2C13480EA56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Swedish_Proverb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"/>
            <a:ext cx="10855569" cy="6858000"/>
          </a:xfr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9315" y="58059"/>
            <a:ext cx="9652000" cy="477611"/>
          </a:xfrm>
        </p:spPr>
        <p:txBody>
          <a:bodyPr>
            <a:normAutofit fontScale="90000"/>
          </a:bodyPr>
          <a:lstStyle/>
          <a:p>
            <a:r>
              <a:rPr lang="en-US" dirty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</a:rPr>
              <a:t>What is a book?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461712868"/>
              </p:ext>
            </p:extLst>
          </p:nvPr>
        </p:nvGraphicFramePr>
        <p:xfrm>
          <a:off x="0" y="535668"/>
          <a:ext cx="12192000" cy="63223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367406" y="1559452"/>
            <a:ext cx="2892138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is a memory of </a:t>
            </a:r>
          </a:p>
          <a:p>
            <a:pPr algn="ctr"/>
            <a:r>
              <a:rPr lang="en-US" sz="28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the nation.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776132" y="847546"/>
            <a:ext cx="2494593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is a source of </a:t>
            </a:r>
          </a:p>
          <a:p>
            <a:pPr algn="ctr"/>
            <a:r>
              <a:rPr lang="en-US" sz="28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information</a:t>
            </a:r>
            <a:endParaRPr lang="en-US" sz="28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8971110" y="1344007"/>
            <a:ext cx="2610009" cy="138499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is a chance to </a:t>
            </a:r>
          </a:p>
          <a:p>
            <a:pPr algn="ctr"/>
            <a:r>
              <a:rPr lang="en-US" sz="28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spend time </a:t>
            </a:r>
          </a:p>
          <a:p>
            <a:pPr algn="ctr"/>
            <a:r>
              <a:rPr lang="en-US" sz="28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with pleasure </a:t>
            </a:r>
            <a:endParaRPr lang="en-US" sz="28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7806299" y="4694537"/>
            <a:ext cx="4330032" cy="138499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is full of mystery. </a:t>
            </a:r>
          </a:p>
          <a:p>
            <a:pPr algn="ctr"/>
            <a:r>
              <a:rPr lang="en-US" sz="28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You always don’t know</a:t>
            </a:r>
          </a:p>
          <a:p>
            <a:pPr algn="ctr"/>
            <a:r>
              <a:rPr lang="en-US" sz="28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what will be in the end.</a:t>
            </a:r>
            <a:endParaRPr lang="en-US" sz="28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879252" y="5556310"/>
            <a:ext cx="341311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contains new ideas</a:t>
            </a:r>
            <a:endParaRPr lang="en-US" sz="28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33367" y="4863812"/>
            <a:ext cx="336021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is always different</a:t>
            </a:r>
            <a:endParaRPr lang="en-US" sz="28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666083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                             </a:t>
            </a:r>
            <a:r>
              <a:rPr lang="en-US" dirty="0" smtClean="0"/>
              <a:t>Reading…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lvl="0"/>
            <a:r>
              <a:rPr lang="en-US" b="1" dirty="0" smtClean="0"/>
              <a:t>Improves our memory</a:t>
            </a:r>
            <a:endParaRPr lang="ru-RU" dirty="0" smtClean="0"/>
          </a:p>
          <a:p>
            <a:pPr lvl="0"/>
            <a:r>
              <a:rPr lang="en-US" b="1" dirty="0" smtClean="0"/>
              <a:t>introduces us to new ideas and invites us to solve problems</a:t>
            </a:r>
            <a:endParaRPr lang="ru-RU" b="1" dirty="0" smtClean="0"/>
          </a:p>
          <a:p>
            <a:pPr lvl="0"/>
            <a:r>
              <a:rPr lang="en-US" b="1" dirty="0" smtClean="0"/>
              <a:t>makes us  better </a:t>
            </a:r>
            <a:endParaRPr lang="ru-RU" b="1" dirty="0" smtClean="0"/>
          </a:p>
          <a:p>
            <a:pPr lvl="0"/>
            <a:r>
              <a:rPr lang="ru-RU" b="1" dirty="0" err="1" smtClean="0"/>
              <a:t>improves</a:t>
            </a:r>
            <a:r>
              <a:rPr lang="ru-RU" b="1" dirty="0" smtClean="0"/>
              <a:t> </a:t>
            </a:r>
            <a:r>
              <a:rPr lang="en-US" b="1" dirty="0" smtClean="0"/>
              <a:t>our</a:t>
            </a:r>
            <a:r>
              <a:rPr lang="ru-RU" b="1" dirty="0" smtClean="0"/>
              <a:t> </a:t>
            </a:r>
            <a:r>
              <a:rPr lang="ru-RU" b="1" dirty="0" err="1" smtClean="0"/>
              <a:t>conversational</a:t>
            </a:r>
            <a:r>
              <a:rPr lang="ru-RU" b="1" dirty="0" smtClean="0"/>
              <a:t> </a:t>
            </a:r>
            <a:r>
              <a:rPr lang="ru-RU" b="1" dirty="0" err="1" smtClean="0"/>
              <a:t>skills</a:t>
            </a:r>
            <a:endParaRPr lang="ru-RU" b="1" dirty="0" smtClean="0"/>
          </a:p>
          <a:p>
            <a:pPr lvl="0"/>
            <a:r>
              <a:rPr lang="ru-RU" b="1" dirty="0" err="1" smtClean="0"/>
              <a:t>improves</a:t>
            </a:r>
            <a:r>
              <a:rPr lang="ru-RU" b="1" dirty="0" smtClean="0"/>
              <a:t> </a:t>
            </a:r>
            <a:r>
              <a:rPr lang="en-US" b="1" dirty="0" smtClean="0"/>
              <a:t> our </a:t>
            </a:r>
            <a:r>
              <a:rPr lang="ru-RU" b="1" dirty="0" err="1" smtClean="0"/>
              <a:t>self-discipline</a:t>
            </a:r>
            <a:endParaRPr lang="ru-RU" b="1" dirty="0" smtClean="0"/>
          </a:p>
          <a:p>
            <a:pPr lvl="0"/>
            <a:r>
              <a:rPr lang="en-US" b="1" dirty="0" smtClean="0"/>
              <a:t>increases our knowledge of history</a:t>
            </a:r>
            <a:endParaRPr lang="ru-RU" b="1" dirty="0" smtClean="0"/>
          </a:p>
          <a:p>
            <a:pPr lvl="0"/>
            <a:r>
              <a:rPr lang="ru-RU" b="1" dirty="0" err="1" smtClean="0"/>
              <a:t>increases</a:t>
            </a:r>
            <a:r>
              <a:rPr lang="ru-RU" b="1" dirty="0" smtClean="0"/>
              <a:t> </a:t>
            </a:r>
            <a:r>
              <a:rPr lang="ru-RU" b="1" dirty="0" err="1" smtClean="0"/>
              <a:t>cultural</a:t>
            </a:r>
            <a:r>
              <a:rPr lang="ru-RU" b="1" dirty="0" smtClean="0"/>
              <a:t> </a:t>
            </a:r>
            <a:r>
              <a:rPr lang="ru-RU" b="1" dirty="0" err="1" smtClean="0"/>
              <a:t>knowledge</a:t>
            </a:r>
            <a:r>
              <a:rPr lang="ru-RU" b="1" dirty="0" smtClean="0"/>
              <a:t> </a:t>
            </a:r>
          </a:p>
          <a:p>
            <a:pPr lvl="0"/>
            <a:r>
              <a:rPr lang="ru-RU" b="1" dirty="0" err="1" smtClean="0"/>
              <a:t>challenges</a:t>
            </a:r>
            <a:r>
              <a:rPr lang="ru-RU" b="1" dirty="0" smtClean="0"/>
              <a:t> </a:t>
            </a:r>
            <a:r>
              <a:rPr lang="en-US" b="1" dirty="0" smtClean="0"/>
              <a:t>our</a:t>
            </a:r>
            <a:r>
              <a:rPr lang="ru-RU" b="1" dirty="0" smtClean="0"/>
              <a:t> </a:t>
            </a:r>
            <a:r>
              <a:rPr lang="ru-RU" b="1" dirty="0" err="1" smtClean="0"/>
              <a:t>imagination</a:t>
            </a:r>
            <a:endParaRPr lang="ru-RU" b="1" dirty="0" smtClean="0"/>
          </a:p>
          <a:p>
            <a:pPr lvl="0"/>
            <a:r>
              <a:rPr lang="ru-RU" b="1" dirty="0" err="1" smtClean="0"/>
              <a:t>inspires</a:t>
            </a:r>
            <a:r>
              <a:rPr lang="ru-RU" b="1" dirty="0" smtClean="0"/>
              <a:t> </a:t>
            </a:r>
            <a:r>
              <a:rPr lang="en-US" b="1" dirty="0" smtClean="0"/>
              <a:t>us</a:t>
            </a:r>
            <a:endParaRPr lang="ru-RU" b="1" dirty="0" smtClean="0"/>
          </a:p>
          <a:p>
            <a:pPr lvl="0"/>
            <a:r>
              <a:rPr lang="ru-RU" b="1" dirty="0" err="1" smtClean="0"/>
              <a:t>reduces</a:t>
            </a:r>
            <a:r>
              <a:rPr lang="ru-RU" b="1" dirty="0" smtClean="0"/>
              <a:t> </a:t>
            </a:r>
            <a:r>
              <a:rPr lang="ru-RU" b="1" dirty="0" err="1" smtClean="0"/>
              <a:t>stress</a:t>
            </a:r>
            <a:endParaRPr lang="ru-RU" b="1" dirty="0" smtClean="0"/>
          </a:p>
          <a:p>
            <a:pPr lvl="0"/>
            <a:r>
              <a:rPr lang="en-US" b="1" dirty="0" smtClean="0"/>
              <a:t>fills our heads with new bits of information, and you never know when it might come in handy</a:t>
            </a:r>
            <a:endParaRPr lang="ru-RU" dirty="0" smtClean="0"/>
          </a:p>
          <a:p>
            <a:pPr lvl="0"/>
            <a:r>
              <a:rPr lang="en-US" b="1" dirty="0" smtClean="0"/>
              <a:t>expands vocabulary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THE PLOT IS….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599" y="832339"/>
            <a:ext cx="6670431" cy="5293826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en-US" dirty="0" smtClean="0"/>
              <a:t>                    </a:t>
            </a:r>
            <a:r>
              <a:rPr lang="en-US" b="1" dirty="0" smtClean="0"/>
              <a:t> Positive</a:t>
            </a:r>
            <a:endParaRPr lang="ru-RU" b="1" dirty="0" smtClean="0"/>
          </a:p>
          <a:p>
            <a:r>
              <a:rPr lang="en-US" b="1" dirty="0" smtClean="0"/>
              <a:t>Thrilling</a:t>
            </a:r>
            <a:r>
              <a:rPr lang="en-US" dirty="0" smtClean="0"/>
              <a:t> – p</a:t>
            </a:r>
            <a:r>
              <a:rPr lang="ru-RU" dirty="0" err="1" smtClean="0"/>
              <a:t>ахоплюючий</a:t>
            </a:r>
            <a:r>
              <a:rPr lang="en-US" dirty="0" smtClean="0"/>
              <a:t>,</a:t>
            </a:r>
            <a:r>
              <a:rPr lang="ru-RU" dirty="0" err="1" smtClean="0"/>
              <a:t>гостросюжетний</a:t>
            </a:r>
            <a:endParaRPr lang="ru-RU" dirty="0" smtClean="0"/>
          </a:p>
          <a:p>
            <a:r>
              <a:rPr lang="en-US" b="1" dirty="0" smtClean="0"/>
              <a:t>Gripping</a:t>
            </a:r>
            <a:r>
              <a:rPr lang="en-US" dirty="0" smtClean="0"/>
              <a:t> - </a:t>
            </a:r>
            <a:r>
              <a:rPr lang="ru-RU" dirty="0" err="1" smtClean="0"/>
              <a:t>захоплюючий</a:t>
            </a:r>
            <a:endParaRPr lang="ru-RU" dirty="0" smtClean="0"/>
          </a:p>
          <a:p>
            <a:r>
              <a:rPr lang="en-US" b="1" dirty="0" smtClean="0"/>
              <a:t>Brilliant</a:t>
            </a:r>
            <a:r>
              <a:rPr lang="en-US" dirty="0" smtClean="0"/>
              <a:t> - </a:t>
            </a:r>
            <a:r>
              <a:rPr lang="ru-RU" dirty="0" err="1" smtClean="0"/>
              <a:t>блискучий</a:t>
            </a:r>
            <a:r>
              <a:rPr lang="en-US" dirty="0" smtClean="0"/>
              <a:t>, </a:t>
            </a:r>
            <a:r>
              <a:rPr lang="ru-RU" dirty="0" err="1" smtClean="0"/>
              <a:t>видатний</a:t>
            </a:r>
            <a:endParaRPr lang="ru-RU" dirty="0" smtClean="0"/>
          </a:p>
          <a:p>
            <a:r>
              <a:rPr lang="en-US" b="1" dirty="0" smtClean="0"/>
              <a:t>Breathtaking </a:t>
            </a:r>
            <a:r>
              <a:rPr lang="en-US" dirty="0" smtClean="0"/>
              <a:t>– </a:t>
            </a:r>
            <a:r>
              <a:rPr lang="uk-UA" dirty="0" smtClean="0"/>
              <a:t>захоплюючий подих</a:t>
            </a:r>
            <a:endParaRPr lang="ru-RU" dirty="0" smtClean="0"/>
          </a:p>
          <a:p>
            <a:r>
              <a:rPr lang="en-US" b="1" dirty="0" smtClean="0"/>
              <a:t>Emotional</a:t>
            </a:r>
            <a:r>
              <a:rPr lang="en-US" dirty="0" smtClean="0"/>
              <a:t> </a:t>
            </a:r>
            <a:r>
              <a:rPr lang="uk-UA" dirty="0" smtClean="0"/>
              <a:t>- емоційний</a:t>
            </a:r>
            <a:endParaRPr lang="ru-RU" dirty="0" smtClean="0"/>
          </a:p>
          <a:p>
            <a:r>
              <a:rPr lang="en-US" b="1" dirty="0" smtClean="0"/>
              <a:t>Unpredictable</a:t>
            </a:r>
            <a:r>
              <a:rPr lang="en-US" dirty="0" smtClean="0"/>
              <a:t> </a:t>
            </a:r>
            <a:r>
              <a:rPr lang="uk-UA" dirty="0" smtClean="0"/>
              <a:t>– непередбачуваний</a:t>
            </a:r>
          </a:p>
          <a:p>
            <a:r>
              <a:rPr lang="en-US" b="1" dirty="0" smtClean="0"/>
              <a:t>thought-provoking </a:t>
            </a:r>
            <a:r>
              <a:rPr lang="en-US" dirty="0" smtClean="0"/>
              <a:t>– </a:t>
            </a:r>
            <a:r>
              <a:rPr lang="ru-RU" dirty="0" err="1" smtClean="0"/>
              <a:t>що</a:t>
            </a:r>
            <a:r>
              <a:rPr lang="ru-RU" dirty="0" smtClean="0"/>
              <a:t> </a:t>
            </a:r>
            <a:r>
              <a:rPr lang="ru-RU" dirty="0" err="1" smtClean="0"/>
              <a:t>заохочує</a:t>
            </a:r>
            <a:r>
              <a:rPr lang="ru-RU" dirty="0" smtClean="0"/>
              <a:t> до </a:t>
            </a:r>
            <a:r>
              <a:rPr lang="ru-RU" dirty="0" err="1" smtClean="0"/>
              <a:t>дукми</a:t>
            </a:r>
            <a:r>
              <a:rPr lang="ru-RU" dirty="0" smtClean="0"/>
              <a:t> </a:t>
            </a:r>
          </a:p>
          <a:p>
            <a:r>
              <a:rPr lang="en-US" b="1" dirty="0" smtClean="0"/>
              <a:t>moving </a:t>
            </a:r>
            <a:r>
              <a:rPr lang="en-US" dirty="0" smtClean="0"/>
              <a:t>, </a:t>
            </a:r>
            <a:r>
              <a:rPr lang="en-US" b="1" dirty="0" smtClean="0"/>
              <a:t>touching </a:t>
            </a:r>
            <a:r>
              <a:rPr lang="en-US" dirty="0" smtClean="0"/>
              <a:t>– </a:t>
            </a:r>
            <a:r>
              <a:rPr lang="ru-RU" dirty="0" err="1" smtClean="0"/>
              <a:t>хвилюючий</a:t>
            </a:r>
            <a:r>
              <a:rPr lang="en-US" dirty="0" smtClean="0"/>
              <a:t>, </a:t>
            </a:r>
            <a:r>
              <a:rPr lang="ru-RU" dirty="0" err="1" smtClean="0"/>
              <a:t>зворушливий</a:t>
            </a:r>
            <a:endParaRPr lang="ru-RU" dirty="0" smtClean="0"/>
          </a:p>
          <a:p>
            <a:r>
              <a:rPr lang="en-US" b="1" dirty="0" smtClean="0"/>
              <a:t>amazing </a:t>
            </a:r>
            <a:r>
              <a:rPr lang="en-US" dirty="0" smtClean="0"/>
              <a:t>– </a:t>
            </a:r>
            <a:r>
              <a:rPr lang="ru-RU" dirty="0" err="1" smtClean="0"/>
              <a:t>приголомшливий</a:t>
            </a:r>
            <a:r>
              <a:rPr lang="ru-RU" dirty="0" smtClean="0"/>
              <a:t> </a:t>
            </a:r>
          </a:p>
          <a:p>
            <a:r>
              <a:rPr lang="en-US" b="1" dirty="0" smtClean="0"/>
              <a:t>stunning </a:t>
            </a:r>
            <a:r>
              <a:rPr lang="en-US" dirty="0" smtClean="0"/>
              <a:t>– </a:t>
            </a:r>
            <a:r>
              <a:rPr lang="ru-RU" dirty="0" err="1" smtClean="0"/>
              <a:t>приголомшуючий</a:t>
            </a:r>
            <a:r>
              <a:rPr lang="ru-RU" dirty="0" smtClean="0"/>
              <a:t> </a:t>
            </a:r>
          </a:p>
          <a:p>
            <a:r>
              <a:rPr lang="en-US" b="1" dirty="0" smtClean="0"/>
              <a:t>hilarious </a:t>
            </a:r>
            <a:r>
              <a:rPr lang="en-US" dirty="0" smtClean="0"/>
              <a:t>– </a:t>
            </a:r>
            <a:r>
              <a:rPr lang="ru-RU" dirty="0" smtClean="0"/>
              <a:t>веселий</a:t>
            </a:r>
            <a:r>
              <a:rPr lang="en-US" dirty="0" smtClean="0"/>
              <a:t>,</a:t>
            </a:r>
            <a:r>
              <a:rPr lang="ru-RU" dirty="0" smtClean="0"/>
              <a:t>см</a:t>
            </a:r>
            <a:r>
              <a:rPr lang="uk-UA" dirty="0" smtClean="0"/>
              <a:t>і</a:t>
            </a:r>
            <a:r>
              <a:rPr lang="ru-RU" dirty="0" err="1" smtClean="0"/>
              <a:t>шн</a:t>
            </a:r>
            <a:r>
              <a:rPr lang="uk-UA" dirty="0" smtClean="0"/>
              <a:t>и</a:t>
            </a:r>
            <a:r>
              <a:rPr lang="ru-RU" dirty="0" err="1" smtClean="0"/>
              <a:t>й</a:t>
            </a:r>
            <a:endParaRPr lang="ru-RU" dirty="0" smtClean="0"/>
          </a:p>
          <a:p>
            <a:r>
              <a:rPr lang="en-US" b="1" dirty="0" smtClean="0"/>
              <a:t>fabulous </a:t>
            </a:r>
            <a:r>
              <a:rPr lang="en-US" dirty="0" smtClean="0"/>
              <a:t>–  </a:t>
            </a:r>
            <a:r>
              <a:rPr lang="ru-RU" dirty="0" err="1" smtClean="0"/>
              <a:t>разючий</a:t>
            </a:r>
            <a:r>
              <a:rPr lang="en-US" dirty="0" smtClean="0"/>
              <a:t>, </a:t>
            </a:r>
            <a:r>
              <a:rPr lang="ru-RU" dirty="0" err="1" smtClean="0"/>
              <a:t>неймовірний</a:t>
            </a:r>
            <a:endParaRPr lang="ru-RU" dirty="0" smtClean="0"/>
          </a:p>
          <a:p>
            <a:r>
              <a:rPr lang="en-US" b="1" dirty="0" smtClean="0"/>
              <a:t>magnificent </a:t>
            </a:r>
            <a:r>
              <a:rPr lang="en-US" dirty="0" smtClean="0"/>
              <a:t>– </a:t>
            </a:r>
            <a:r>
              <a:rPr lang="ru-RU" dirty="0" err="1" smtClean="0"/>
              <a:t>чудовий</a:t>
            </a:r>
            <a:endParaRPr lang="ru-RU" dirty="0" smtClean="0"/>
          </a:p>
          <a:p>
            <a:r>
              <a:rPr lang="en-US" b="1" dirty="0" smtClean="0"/>
              <a:t>terrific </a:t>
            </a:r>
            <a:r>
              <a:rPr lang="en-US" dirty="0" smtClean="0"/>
              <a:t>– </a:t>
            </a:r>
            <a:r>
              <a:rPr lang="ru-RU" dirty="0" err="1" smtClean="0"/>
              <a:t>надзвичайний</a:t>
            </a:r>
            <a:r>
              <a:rPr lang="en-US" dirty="0" smtClean="0"/>
              <a:t>, </a:t>
            </a:r>
            <a:r>
              <a:rPr lang="ru-RU" dirty="0" err="1" smtClean="0"/>
              <a:t>приголомшливий</a:t>
            </a:r>
            <a:r>
              <a:rPr lang="ru-RU" dirty="0" smtClean="0"/>
              <a:t> </a:t>
            </a:r>
          </a:p>
          <a:p>
            <a:r>
              <a:rPr lang="en-US" dirty="0" smtClean="0"/>
              <a:t>https://quizlet.com/_ahusv8?x=1qqt&amp;i=2qraod</a:t>
            </a:r>
            <a:endParaRPr lang="ru-RU" dirty="0" smtClean="0"/>
          </a:p>
          <a:p>
            <a:endParaRPr lang="ru-RU" dirty="0" smtClean="0"/>
          </a:p>
          <a:p>
            <a:pPr>
              <a:buNone/>
            </a:pPr>
            <a:endParaRPr lang="ru-RU" dirty="0" smtClean="0"/>
          </a:p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7526214" y="1066801"/>
            <a:ext cx="2739449" cy="5059364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en-US" dirty="0" smtClean="0"/>
              <a:t>          </a:t>
            </a:r>
            <a:r>
              <a:rPr lang="en-US" b="1" dirty="0" smtClean="0"/>
              <a:t>Negative</a:t>
            </a:r>
          </a:p>
          <a:p>
            <a:pPr>
              <a:buNone/>
            </a:pPr>
            <a:endParaRPr lang="uk-UA" dirty="0" smtClean="0"/>
          </a:p>
          <a:p>
            <a:r>
              <a:rPr lang="en-US" b="1" dirty="0" smtClean="0"/>
              <a:t>Predictable</a:t>
            </a:r>
            <a:r>
              <a:rPr lang="uk-UA" dirty="0" smtClean="0"/>
              <a:t> - </a:t>
            </a:r>
            <a:r>
              <a:rPr lang="uk-UA" dirty="0" err="1" smtClean="0"/>
              <a:t>передбачуваниний</a:t>
            </a:r>
            <a:endParaRPr lang="ru-RU" dirty="0" smtClean="0"/>
          </a:p>
          <a:p>
            <a:r>
              <a:rPr lang="en-US" b="1" dirty="0" smtClean="0"/>
              <a:t>Boring</a:t>
            </a:r>
            <a:r>
              <a:rPr lang="uk-UA" dirty="0" smtClean="0"/>
              <a:t> - нудний</a:t>
            </a:r>
            <a:endParaRPr lang="ru-RU" dirty="0" smtClean="0"/>
          </a:p>
          <a:p>
            <a:r>
              <a:rPr lang="en-US" b="1" dirty="0" smtClean="0"/>
              <a:t>Silly </a:t>
            </a:r>
            <a:r>
              <a:rPr lang="uk-UA" dirty="0" smtClean="0"/>
              <a:t>- безглуздий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1781908" y="6096000"/>
            <a:ext cx="95777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https://quizlet.com/_ahusv8?x=1qqt&amp;i=2qraod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-146304" y="0"/>
            <a:ext cx="12192000" cy="6858000"/>
          </a:xfrm>
          <a:prstGeom prst="rect">
            <a:avLst/>
          </a:prstGeom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81644" y="203201"/>
            <a:ext cx="12110357" cy="1011691"/>
          </a:xfrm>
        </p:spPr>
        <p:txBody>
          <a:bodyPr>
            <a:normAutofit fontScale="90000"/>
          </a:bodyPr>
          <a:lstStyle/>
          <a:p>
            <a:pPr lvl="0" algn="ctr" fontAlgn="base">
              <a:lnSpc>
                <a:spcPct val="100000"/>
              </a:lnSpc>
              <a:spcAft>
                <a:spcPct val="0"/>
              </a:spcAft>
            </a:pPr>
            <a:r>
              <a:rPr lang="en-US" sz="4000" b="1" kern="0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The genres of literature</a:t>
            </a:r>
            <a:r>
              <a:rPr lang="en-US" sz="4000" b="1" kern="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4000" b="1" kern="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4000" b="1" kern="0" dirty="0" smtClean="0">
                <a:latin typeface="Times New Roman" pitchFamily="18" charset="0"/>
                <a:cs typeface="Times New Roman" pitchFamily="18" charset="0"/>
              </a:rPr>
              <a:t>All literature is divided into:</a:t>
            </a:r>
            <a:r>
              <a:rPr lang="en-US" sz="4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en-US" sz="4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4000" b="1" u="sng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fiction</a:t>
            </a:r>
            <a:r>
              <a:rPr lang="en-US" sz="4000" b="1" kern="0" dirty="0" smtClean="0">
                <a:latin typeface="Times New Roman" pitchFamily="18" charset="0"/>
                <a:cs typeface="Times New Roman" pitchFamily="18" charset="0"/>
              </a:rPr>
              <a:t> and </a:t>
            </a:r>
            <a:r>
              <a:rPr lang="en-US" sz="4000" b="1" u="sng" kern="0" dirty="0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4000" b="1" u="sng" dirty="0" smtClean="0">
                <a:latin typeface="Times New Roman" pitchFamily="18" charset="0"/>
                <a:cs typeface="Times New Roman" pitchFamily="18" charset="0"/>
              </a:rPr>
              <a:t>cience-fiction 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(non-fiction)</a:t>
            </a:r>
            <a:endParaRPr lang="ru-RU" sz="6000" dirty="0">
              <a:solidFill>
                <a:srgbClr val="FF0000"/>
              </a:solidFill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half" idx="1"/>
          </p:nvPr>
        </p:nvSpPr>
        <p:spPr>
          <a:xfrm>
            <a:off x="241302" y="1998662"/>
            <a:ext cx="3590471" cy="4859338"/>
          </a:xfrm>
        </p:spPr>
        <p:txBody>
          <a:bodyPr>
            <a:noAutofit/>
          </a:bodyPr>
          <a:lstStyle/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</a:pPr>
            <a:r>
              <a:rPr lang="en-US" sz="2600" b="1" dirty="0">
                <a:solidFill>
                  <a:srgbClr val="002060"/>
                </a:solidFill>
                <a:cs typeface="Times New Roman" pitchFamily="18" charset="0"/>
              </a:rPr>
              <a:t>Detective </a:t>
            </a:r>
            <a:r>
              <a:rPr lang="en-US" sz="2600" b="1" dirty="0" smtClean="0">
                <a:solidFill>
                  <a:srgbClr val="002060"/>
                </a:solidFill>
                <a:cs typeface="Times New Roman" pitchFamily="18" charset="0"/>
              </a:rPr>
              <a:t>stories</a:t>
            </a:r>
            <a:endParaRPr lang="en-US" sz="2600" b="1" dirty="0">
              <a:solidFill>
                <a:srgbClr val="002060"/>
              </a:solidFill>
              <a:cs typeface="Times New Roman" pitchFamily="18" charset="0"/>
            </a:endParaRPr>
          </a:p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</a:pPr>
            <a:r>
              <a:rPr kumimoji="0" lang="en-US" sz="2600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cs typeface="Times New Roman" pitchFamily="18" charset="0"/>
              </a:rPr>
              <a:t>Adventures</a:t>
            </a:r>
            <a:r>
              <a:rPr lang="en-US" sz="2600" b="1" kern="0" dirty="0" smtClean="0">
                <a:solidFill>
                  <a:srgbClr val="002060"/>
                </a:solidFill>
                <a:cs typeface="Times New Roman" pitchFamily="18" charset="0"/>
              </a:rPr>
              <a:t> </a:t>
            </a:r>
          </a:p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</a:pPr>
            <a:r>
              <a:rPr kumimoji="0" lang="en-US" sz="2600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cs typeface="Times New Roman" pitchFamily="18" charset="0"/>
              </a:rPr>
              <a:t>Thrillers</a:t>
            </a:r>
            <a:r>
              <a:rPr lang="en-US" sz="2600" b="1" kern="0" dirty="0">
                <a:solidFill>
                  <a:srgbClr val="002060"/>
                </a:solidFill>
                <a:cs typeface="Times New Roman" pitchFamily="18" charset="0"/>
              </a:rPr>
              <a:t> </a:t>
            </a:r>
            <a:endParaRPr lang="en-US" sz="2600" b="1" kern="0" dirty="0" smtClean="0">
              <a:solidFill>
                <a:srgbClr val="002060"/>
              </a:solidFill>
              <a:cs typeface="Times New Roman" pitchFamily="18" charset="0"/>
            </a:endParaRPr>
          </a:p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</a:pPr>
            <a:r>
              <a:rPr kumimoji="0" lang="en-US" sz="2600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cs typeface="Times New Roman" pitchFamily="18" charset="0"/>
              </a:rPr>
              <a:t>Horror stories</a:t>
            </a:r>
            <a:r>
              <a:rPr kumimoji="0" lang="en-US" sz="2600" b="1" i="0" u="none" strike="noStrike" kern="0" cap="none" spc="0" normalizeH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cs typeface="Times New Roman" pitchFamily="18" charset="0"/>
              </a:rPr>
              <a:t> </a:t>
            </a:r>
          </a:p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</a:pPr>
            <a:r>
              <a:rPr kumimoji="0" lang="en-US" sz="2600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cs typeface="Times New Roman" pitchFamily="18" charset="0"/>
              </a:rPr>
              <a:t>Historical novels</a:t>
            </a:r>
          </a:p>
          <a:p>
            <a:pPr mar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</a:pPr>
            <a:r>
              <a:rPr lang="en-US" sz="2600" b="1" dirty="0" smtClean="0">
                <a:solidFill>
                  <a:srgbClr val="002060"/>
                </a:solidFill>
              </a:rPr>
              <a:t>Fantasy  </a:t>
            </a:r>
          </a:p>
          <a:p>
            <a:pPr mar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</a:pPr>
            <a:r>
              <a:rPr lang="en-US" sz="2600" b="1" dirty="0" smtClean="0">
                <a:solidFill>
                  <a:srgbClr val="002060"/>
                </a:solidFill>
              </a:rPr>
              <a:t>Fairy </a:t>
            </a:r>
            <a:r>
              <a:rPr lang="en-US" sz="2600" b="1" dirty="0">
                <a:solidFill>
                  <a:srgbClr val="002060"/>
                </a:solidFill>
              </a:rPr>
              <a:t>tale </a:t>
            </a:r>
          </a:p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</a:pPr>
            <a:r>
              <a:rPr kumimoji="0" lang="en-US" sz="2600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cs typeface="Times New Roman" pitchFamily="18" charset="0"/>
              </a:rPr>
              <a:t>Short stories </a:t>
            </a:r>
          </a:p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</a:pPr>
            <a:r>
              <a:rPr lang="en-US" sz="2600" b="1" kern="0" dirty="0" smtClean="0">
                <a:solidFill>
                  <a:srgbClr val="002060"/>
                </a:solidFill>
                <a:cs typeface="Times New Roman" pitchFamily="18" charset="0"/>
              </a:rPr>
              <a:t>Novels </a:t>
            </a:r>
          </a:p>
          <a:p>
            <a:pPr mar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</a:pPr>
            <a:r>
              <a:rPr lang="en-US" sz="2600" b="1" dirty="0" smtClean="0">
                <a:solidFill>
                  <a:srgbClr val="002060"/>
                </a:solidFill>
              </a:rPr>
              <a:t>Modern plays</a:t>
            </a:r>
          </a:p>
          <a:p>
            <a:pPr mar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</a:pPr>
            <a:r>
              <a:rPr lang="en-US" sz="2600" b="1" dirty="0" smtClean="0">
                <a:solidFill>
                  <a:srgbClr val="002060"/>
                </a:solidFill>
              </a:rPr>
              <a:t>Love stories</a:t>
            </a:r>
          </a:p>
          <a:p>
            <a:pPr mar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</a:pPr>
            <a:r>
              <a:rPr lang="en-US" sz="2600" b="1" dirty="0" smtClean="0">
                <a:solidFill>
                  <a:srgbClr val="002060"/>
                </a:solidFill>
              </a:rPr>
              <a:t>Essay </a:t>
            </a:r>
          </a:p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</a:pPr>
            <a:endParaRPr kumimoji="0" lang="ru-RU" sz="2600" b="1" i="0" u="none" strike="noStrike" kern="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cs typeface="Times New Roman" pitchFamily="18" charset="0"/>
            </a:endParaRPr>
          </a:p>
          <a:p>
            <a:endParaRPr lang="ru-RU" sz="2600" b="1" dirty="0">
              <a:solidFill>
                <a:srgbClr val="002060"/>
              </a:solidFill>
            </a:endParaRPr>
          </a:p>
        </p:txBody>
      </p:sp>
      <p:sp>
        <p:nvSpPr>
          <p:cNvPr id="7" name="Объект 6"/>
          <p:cNvSpPr>
            <a:spLocks noGrp="1"/>
          </p:cNvSpPr>
          <p:nvPr>
            <p:ph sz="half" idx="2"/>
          </p:nvPr>
        </p:nvSpPr>
        <p:spPr>
          <a:xfrm>
            <a:off x="8182885" y="1994353"/>
            <a:ext cx="3675743" cy="4351338"/>
          </a:xfrm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rgbClr val="002060"/>
                </a:solidFill>
              </a:rPr>
              <a:t>Biography </a:t>
            </a:r>
          </a:p>
          <a:p>
            <a:r>
              <a:rPr lang="en-US" b="1" dirty="0" smtClean="0">
                <a:solidFill>
                  <a:srgbClr val="002060"/>
                </a:solidFill>
              </a:rPr>
              <a:t>Encyclopedias   </a:t>
            </a:r>
          </a:p>
          <a:p>
            <a:r>
              <a:rPr lang="en-US" b="1" dirty="0" smtClean="0">
                <a:solidFill>
                  <a:srgbClr val="002060"/>
                </a:solidFill>
              </a:rPr>
              <a:t>Atlases</a:t>
            </a:r>
          </a:p>
          <a:p>
            <a:r>
              <a:rPr lang="en-US" b="1" dirty="0" smtClean="0">
                <a:solidFill>
                  <a:srgbClr val="002060"/>
                </a:solidFill>
                <a:cs typeface="Times New Roman" pitchFamily="18" charset="0"/>
              </a:rPr>
              <a:t>Reference books</a:t>
            </a:r>
          </a:p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</a:pPr>
            <a:r>
              <a:rPr lang="en-US" b="1" dirty="0" smtClean="0">
                <a:solidFill>
                  <a:srgbClr val="002060"/>
                </a:solidFill>
                <a:cs typeface="Times New Roman" pitchFamily="18" charset="0"/>
              </a:rPr>
              <a:t> Dictionaries</a:t>
            </a:r>
          </a:p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</a:pPr>
            <a:r>
              <a:rPr lang="en-US" b="1" dirty="0" smtClean="0">
                <a:solidFill>
                  <a:srgbClr val="002060"/>
                </a:solidFill>
                <a:cs typeface="Times New Roman" pitchFamily="18" charset="0"/>
              </a:rPr>
              <a:t> Report </a:t>
            </a:r>
          </a:p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</a:pPr>
            <a:r>
              <a:rPr lang="en-US" b="1" dirty="0">
                <a:solidFill>
                  <a:srgbClr val="002060"/>
                </a:solidFill>
                <a:cs typeface="Times New Roman" pitchFamily="18" charset="0"/>
              </a:rPr>
              <a:t> </a:t>
            </a:r>
            <a:r>
              <a:rPr lang="en-US" b="1" dirty="0" smtClean="0">
                <a:solidFill>
                  <a:srgbClr val="002060"/>
                </a:solidFill>
                <a:cs typeface="Times New Roman" pitchFamily="18" charset="0"/>
              </a:rPr>
              <a:t>Articles </a:t>
            </a:r>
            <a:endParaRPr lang="en-US" b="1" dirty="0">
              <a:solidFill>
                <a:srgbClr val="002060"/>
              </a:solidFill>
              <a:cs typeface="Times New Roman" pitchFamily="18" charset="0"/>
            </a:endParaRPr>
          </a:p>
          <a:p>
            <a:endParaRPr lang="en-US" b="1" dirty="0" smtClean="0">
              <a:solidFill>
                <a:srgbClr val="002060"/>
              </a:solidFill>
            </a:endParaRPr>
          </a:p>
          <a:p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8" name="Объект 5"/>
          <p:cNvSpPr txBox="1">
            <a:spLocks/>
          </p:cNvSpPr>
          <p:nvPr/>
        </p:nvSpPr>
        <p:spPr>
          <a:xfrm>
            <a:off x="3961494" y="1994353"/>
            <a:ext cx="3590471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</a:pPr>
            <a:r>
              <a:rPr lang="en-US" b="1" dirty="0" smtClean="0">
                <a:solidFill>
                  <a:srgbClr val="002060"/>
                </a:solidFill>
                <a:cs typeface="Times New Roman" pitchFamily="18" charset="0"/>
              </a:rPr>
              <a:t> </a:t>
            </a:r>
            <a:r>
              <a:rPr lang="en-US" b="1" u="sng" dirty="0" smtClean="0">
                <a:solidFill>
                  <a:srgbClr val="002060"/>
                </a:solidFill>
                <a:cs typeface="Times New Roman" pitchFamily="18" charset="0"/>
              </a:rPr>
              <a:t>Poetry</a:t>
            </a:r>
          </a:p>
          <a:p>
            <a:pPr mar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</a:pPr>
            <a:r>
              <a:rPr lang="en-US" b="1" kern="0" dirty="0" smtClean="0">
                <a:solidFill>
                  <a:srgbClr val="002060"/>
                </a:solidFill>
                <a:cs typeface="Times New Roman" pitchFamily="18" charset="0"/>
              </a:rPr>
              <a:t> Romances </a:t>
            </a:r>
          </a:p>
          <a:p>
            <a:r>
              <a:rPr lang="en-US" b="1" dirty="0" smtClean="0">
                <a:solidFill>
                  <a:srgbClr val="002060"/>
                </a:solidFill>
              </a:rPr>
              <a:t>Poems </a:t>
            </a:r>
          </a:p>
          <a:p>
            <a:r>
              <a:rPr lang="en-US" b="1" dirty="0" smtClean="0">
                <a:solidFill>
                  <a:srgbClr val="002060"/>
                </a:solidFill>
              </a:rPr>
              <a:t>Sonnets </a:t>
            </a:r>
          </a:p>
          <a:p>
            <a:r>
              <a:rPr lang="en-US" b="1" dirty="0" smtClean="0">
                <a:solidFill>
                  <a:srgbClr val="002060"/>
                </a:solidFill>
              </a:rPr>
              <a:t>Ballads</a:t>
            </a:r>
          </a:p>
          <a:p>
            <a:r>
              <a:rPr lang="en-US" b="1" dirty="0" smtClean="0">
                <a:solidFill>
                  <a:srgbClr val="002060"/>
                </a:solidFill>
              </a:rPr>
              <a:t>Tragedy </a:t>
            </a:r>
          </a:p>
          <a:p>
            <a:r>
              <a:rPr lang="en-US" b="1" dirty="0" smtClean="0">
                <a:solidFill>
                  <a:srgbClr val="002060"/>
                </a:solidFill>
              </a:rPr>
              <a:t>Drama </a:t>
            </a:r>
            <a:endParaRPr lang="ru-RU" b="1" dirty="0">
              <a:solidFill>
                <a:srgbClr val="002060"/>
              </a:solidFill>
            </a:endParaRPr>
          </a:p>
        </p:txBody>
      </p:sp>
      <p:cxnSp>
        <p:nvCxnSpPr>
          <p:cNvPr id="10" name="Прямая со стрелкой 9"/>
          <p:cNvCxnSpPr/>
          <p:nvPr/>
        </p:nvCxnSpPr>
        <p:spPr>
          <a:xfrm flipH="1">
            <a:off x="1696810" y="1573439"/>
            <a:ext cx="759279" cy="420914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>
            <a:off x="3558950" y="1573439"/>
            <a:ext cx="707799" cy="420914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>
            <a:off x="7446508" y="1573439"/>
            <a:ext cx="1016000" cy="420914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7174523" y="6435969"/>
            <a:ext cx="50174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https://learningapps.org/display?v=pcj1n3cg222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425369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7" grpId="0" build="p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Genre                   Plot</a:t>
            </a:r>
            <a:endParaRPr lang="ru-RU" dirty="0"/>
          </a:p>
        </p:txBody>
      </p:sp>
      <p:pic>
        <p:nvPicPr>
          <p:cNvPr id="7" name="Содержимое 6" descr="Pirates-of-the-Caribbean-The-Curse-of-the-Black-Pearl-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461846" y="1441938"/>
            <a:ext cx="6482862" cy="4735025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Genre                            Plot</a:t>
            </a:r>
            <a:endParaRPr lang="ru-RU" dirty="0"/>
          </a:p>
        </p:txBody>
      </p:sp>
      <p:pic>
        <p:nvPicPr>
          <p:cNvPr id="4" name="Содержимое 3" descr="game-steam-jumanji-the-video-game-cover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176954" y="1594338"/>
            <a:ext cx="5732584" cy="5263661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Создание конфигураций 1С: пиш. «Крестики-нолики»3/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18504" y="2"/>
            <a:ext cx="5873496" cy="6912737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996696" y="2194560"/>
            <a:ext cx="404164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smtClean="0">
                <a:solidFill>
                  <a:schemeClr val="bg2">
                    <a:lumMod val="50000"/>
                  </a:schemeClr>
                </a:solidFill>
              </a:rPr>
              <a:t>Tick tack toe</a:t>
            </a:r>
            <a:endParaRPr lang="ru-RU" sz="6000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Tick tack toe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What kind of books do you prefer reading?</a:t>
            </a:r>
            <a:endParaRPr lang="ru-RU" dirty="0" smtClean="0"/>
          </a:p>
          <a:p>
            <a:pPr lvl="0"/>
            <a:r>
              <a:rPr lang="en-US" dirty="0" smtClean="0"/>
              <a:t>Where is the best place for reading?</a:t>
            </a:r>
            <a:endParaRPr lang="ru-RU" dirty="0" smtClean="0"/>
          </a:p>
          <a:p>
            <a:pPr lvl="0"/>
            <a:r>
              <a:rPr lang="en-US" dirty="0" smtClean="0"/>
              <a:t>What do you think about e-books?</a:t>
            </a:r>
            <a:endParaRPr lang="ru-RU" dirty="0" smtClean="0"/>
          </a:p>
          <a:p>
            <a:pPr lvl="0"/>
            <a:r>
              <a:rPr lang="en-US" dirty="0" smtClean="0"/>
              <a:t>Can be people intelligent if they don’t read a lot?</a:t>
            </a:r>
            <a:endParaRPr lang="ru-RU" dirty="0" smtClean="0"/>
          </a:p>
          <a:p>
            <a:pPr lvl="0"/>
            <a:r>
              <a:rPr lang="en-US" dirty="0" smtClean="0"/>
              <a:t>How reading impacts on personality?</a:t>
            </a:r>
            <a:endParaRPr lang="ru-RU" dirty="0" smtClean="0"/>
          </a:p>
          <a:p>
            <a:pPr lvl="0"/>
            <a:r>
              <a:rPr lang="en-US" dirty="0" smtClean="0"/>
              <a:t>Imagine your life without books. Describe it.</a:t>
            </a:r>
            <a:endParaRPr lang="ru-RU" dirty="0" smtClean="0"/>
          </a:p>
          <a:p>
            <a:pPr lvl="0"/>
            <a:r>
              <a:rPr lang="en-US" dirty="0" smtClean="0"/>
              <a:t>Have you ever read the book after watching the film?</a:t>
            </a:r>
            <a:endParaRPr lang="ru-RU" dirty="0" smtClean="0"/>
          </a:p>
          <a:p>
            <a:pPr lvl="0"/>
            <a:r>
              <a:rPr lang="en-US" dirty="0" smtClean="0"/>
              <a:t>Imagine you are a writer. What are you writing right now?</a:t>
            </a:r>
            <a:endParaRPr lang="ru-RU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57400" y="1901952"/>
            <a:ext cx="489204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solidFill>
                  <a:srgbClr val="00B0F0"/>
                </a:solidFill>
              </a:rPr>
              <a:t>  How am I successful today?</a:t>
            </a:r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S=</a:t>
            </a:r>
            <a:r>
              <a:rPr lang="en-US" dirty="0" smtClean="0"/>
              <a:t> </a:t>
            </a:r>
          </a:p>
          <a:p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2523744" y="2514600"/>
          <a:ext cx="6858000" cy="1036320"/>
        </p:xfrm>
        <a:graphic>
          <a:graphicData uri="http://schemas.openxmlformats.org/drawingml/2006/table">
            <a:tbl>
              <a:tblPr/>
              <a:tblGrid>
                <a:gridCol w="6858000"/>
              </a:tblGrid>
              <a:tr h="182880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active +   no mistakes    +team work</a:t>
                      </a:r>
                      <a:endParaRPr lang="ru-RU" sz="2800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2880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3</a:t>
                      </a:r>
                      <a:endParaRPr lang="ru-RU" sz="2800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Live the Life Like an Open Book. I remember my friend Deepu whenever I… |  by Arjun R Pillai | Mediu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559</TotalTime>
  <Words>286</Words>
  <Application>Microsoft Office PowerPoint</Application>
  <PresentationFormat>Произвольный</PresentationFormat>
  <Paragraphs>102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11</vt:i4>
      </vt:variant>
    </vt:vector>
  </HeadingPairs>
  <TitlesOfParts>
    <vt:vector size="13" baseType="lpstr">
      <vt:lpstr>Тема Office</vt:lpstr>
      <vt:lpstr>Изящная</vt:lpstr>
      <vt:lpstr>Слайд 1</vt:lpstr>
      <vt:lpstr>What is a book?</vt:lpstr>
      <vt:lpstr>                             Reading… </vt:lpstr>
      <vt:lpstr>THE PLOT IS…. </vt:lpstr>
      <vt:lpstr>The genres of literature All literature is divided into:  fiction and science-fiction (non-fiction)</vt:lpstr>
      <vt:lpstr>Genre                   Plot</vt:lpstr>
      <vt:lpstr>Genre                            Plot</vt:lpstr>
      <vt:lpstr>Слайд 8</vt:lpstr>
      <vt:lpstr>Tick tack toe</vt:lpstr>
      <vt:lpstr>Слайд 10</vt:lpstr>
      <vt:lpstr>Слайд 11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It has no mouth but speaks. It is not a tree but it has leaves. It is not alive but it cat be a good friend.</dc:title>
  <dc:creator>Minkar</dc:creator>
  <cp:lastModifiedBy>Zver</cp:lastModifiedBy>
  <cp:revision>43</cp:revision>
  <dcterms:created xsi:type="dcterms:W3CDTF">2017-01-08T14:44:06Z</dcterms:created>
  <dcterms:modified xsi:type="dcterms:W3CDTF">2022-03-15T12:23:13Z</dcterms:modified>
</cp:coreProperties>
</file>