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2198E-D086-40A4-80C3-8B26C02FE5C2}" type="datetimeFigureOut">
              <a:rPr lang="uk-UA" smtClean="0"/>
              <a:pPr/>
              <a:t>22.01.2024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976B3-23DF-4B45-BE18-B85CB0B5DFC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41778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2198E-D086-40A4-80C3-8B26C02FE5C2}" type="datetimeFigureOut">
              <a:rPr lang="uk-UA" smtClean="0"/>
              <a:pPr/>
              <a:t>22.01.2024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976B3-23DF-4B45-BE18-B85CB0B5DFC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96610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2198E-D086-40A4-80C3-8B26C02FE5C2}" type="datetimeFigureOut">
              <a:rPr lang="uk-UA" smtClean="0"/>
              <a:pPr/>
              <a:t>22.01.2024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976B3-23DF-4B45-BE18-B85CB0B5DFC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8089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2198E-D086-40A4-80C3-8B26C02FE5C2}" type="datetimeFigureOut">
              <a:rPr lang="uk-UA" smtClean="0"/>
              <a:pPr/>
              <a:t>22.01.2024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976B3-23DF-4B45-BE18-B85CB0B5DFC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72192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2198E-D086-40A4-80C3-8B26C02FE5C2}" type="datetimeFigureOut">
              <a:rPr lang="uk-UA" smtClean="0"/>
              <a:pPr/>
              <a:t>22.01.2024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976B3-23DF-4B45-BE18-B85CB0B5DFC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10027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2198E-D086-40A4-80C3-8B26C02FE5C2}" type="datetimeFigureOut">
              <a:rPr lang="uk-UA" smtClean="0"/>
              <a:pPr/>
              <a:t>22.01.2024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976B3-23DF-4B45-BE18-B85CB0B5DFC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35812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2198E-D086-40A4-80C3-8B26C02FE5C2}" type="datetimeFigureOut">
              <a:rPr lang="uk-UA" smtClean="0"/>
              <a:pPr/>
              <a:t>22.01.2024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976B3-23DF-4B45-BE18-B85CB0B5DFC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15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2198E-D086-40A4-80C3-8B26C02FE5C2}" type="datetimeFigureOut">
              <a:rPr lang="uk-UA" smtClean="0"/>
              <a:pPr/>
              <a:t>22.01.2024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976B3-23DF-4B45-BE18-B85CB0B5DFC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39601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2198E-D086-40A4-80C3-8B26C02FE5C2}" type="datetimeFigureOut">
              <a:rPr lang="uk-UA" smtClean="0"/>
              <a:pPr/>
              <a:t>22.01.2024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976B3-23DF-4B45-BE18-B85CB0B5DFC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45250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2198E-D086-40A4-80C3-8B26C02FE5C2}" type="datetimeFigureOut">
              <a:rPr lang="uk-UA" smtClean="0"/>
              <a:pPr/>
              <a:t>22.01.2024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976B3-23DF-4B45-BE18-B85CB0B5DFC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17795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2198E-D086-40A4-80C3-8B26C02FE5C2}" type="datetimeFigureOut">
              <a:rPr lang="uk-UA" smtClean="0"/>
              <a:pPr/>
              <a:t>22.01.2024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976B3-23DF-4B45-BE18-B85CB0B5DFC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423437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A2198E-D086-40A4-80C3-8B26C02FE5C2}" type="datetimeFigureOut">
              <a:rPr lang="uk-UA" smtClean="0"/>
              <a:pPr/>
              <a:t>22.01.2024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7976B3-23DF-4B45-BE18-B85CB0B5DFC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53986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tU72kT_6_4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lum bright="-1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62" y="0"/>
            <a:ext cx="1248075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30271" y="957073"/>
            <a:ext cx="8372092" cy="2003281"/>
          </a:xfrm>
        </p:spPr>
        <p:txBody>
          <a:bodyPr>
            <a:noAutofit/>
          </a:bodyPr>
          <a:lstStyle/>
          <a:p>
            <a:r>
              <a:rPr lang="en-US" sz="5400" b="1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Famous Ukrainian National Nature Parks </a:t>
            </a:r>
            <a:br>
              <a:rPr lang="en-US" sz="5400" b="1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5400" b="1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Reserves</a:t>
            </a:r>
            <a:endParaRPr lang="uk-UA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834189" y="4331368"/>
            <a:ext cx="11598444" cy="2406316"/>
          </a:xfrm>
        </p:spPr>
        <p:txBody>
          <a:bodyPr/>
          <a:lstStyle/>
          <a:p>
            <a:pPr algn="l" fontAlgn="base"/>
            <a:r>
              <a:rPr lang="en-US" sz="3200" b="1" dirty="0">
                <a:ln w="0"/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Objectives </a:t>
            </a:r>
            <a:r>
              <a:rPr lang="en-US" b="1" dirty="0">
                <a:ln w="0"/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uk-UA" b="1" dirty="0">
              <a:ln w="0"/>
              <a:solidFill>
                <a:srgbClr val="FFFF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24464" y="3489158"/>
            <a:ext cx="88392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-to revise previously taught vocabulary; </a:t>
            </a:r>
            <a:endParaRPr lang="ru-RU" sz="28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en-US" sz="2800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-to broaden and improve students’ vocabulary; </a:t>
            </a:r>
            <a:endParaRPr lang="ru-RU" sz="28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fontAlgn="base"/>
            <a:r>
              <a:rPr lang="en-US" sz="2800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-to develop students' skills in writing, speaking, reading and listening;</a:t>
            </a:r>
            <a:endParaRPr lang="ru-RU" sz="28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fontAlgn="base"/>
            <a:r>
              <a:rPr lang="en-US" sz="2800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-to test students' grammar skills;</a:t>
            </a:r>
            <a:endParaRPr lang="ru-RU" sz="28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en-US" sz="2800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motivate linguistic guess</a:t>
            </a:r>
            <a:endParaRPr lang="ru-RU" sz="28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561759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763252" y="-377783"/>
            <a:ext cx="10515600" cy="1325563"/>
          </a:xfrm>
        </p:spPr>
        <p:txBody>
          <a:bodyPr>
            <a:normAutofit fontScale="90000"/>
          </a:bodyPr>
          <a:lstStyle/>
          <a:p>
            <a:pPr marL="228600" fontAlgn="base">
              <a:lnSpc>
                <a:spcPct val="107000"/>
              </a:lnSpc>
              <a:spcAft>
                <a:spcPts val="0"/>
              </a:spcAft>
            </a:pPr>
            <a:b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Georgia" panose="02040502050405020303" pitchFamily="18" charset="0"/>
              </a:rPr>
            </a:b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Georgia" panose="02040502050405020303" pitchFamily="18" charset="0"/>
              </a:rPr>
              <a:t>Askania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Georgia" panose="02040502050405020303" pitchFamily="18" charset="0"/>
              </a:rPr>
              <a:t> Nova Reserve</a:t>
            </a:r>
            <a:b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0902"/>
            <a:ext cx="12192000" cy="5487737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716504" y="673162"/>
            <a:ext cx="10282989" cy="485860"/>
          </a:xfrm>
        </p:spPr>
        <p:txBody>
          <a:bodyPr/>
          <a:lstStyle/>
          <a:p>
            <a:pPr marL="0" indent="0">
              <a:buNone/>
            </a:pPr>
            <a:r>
              <a:rPr lang="ru-RU" u="sng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/>
              </a:rPr>
              <a:t>https</a:t>
            </a:r>
            <a:r>
              <a:rPr lang="uk-UA" u="sng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/>
              </a:rPr>
              <a:t>://</a:t>
            </a:r>
            <a:r>
              <a:rPr lang="ru-RU" u="sng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/>
              </a:rPr>
              <a:t>www</a:t>
            </a:r>
            <a:r>
              <a:rPr lang="uk-UA" u="sng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/>
              </a:rPr>
              <a:t>.</a:t>
            </a:r>
            <a:r>
              <a:rPr lang="ru-RU" u="sng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/>
              </a:rPr>
              <a:t>youtube</a:t>
            </a:r>
            <a:r>
              <a:rPr lang="uk-UA" u="sng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/>
              </a:rPr>
              <a:t>.</a:t>
            </a:r>
            <a:r>
              <a:rPr lang="ru-RU" u="sng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/>
              </a:rPr>
              <a:t>com</a:t>
            </a:r>
            <a:r>
              <a:rPr lang="uk-UA" u="sng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/>
              </a:rPr>
              <a:t>/</a:t>
            </a:r>
            <a:r>
              <a:rPr lang="ru-RU" u="sng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/>
              </a:rPr>
              <a:t>watch</a:t>
            </a:r>
            <a:r>
              <a:rPr lang="uk-UA" u="sng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/>
              </a:rPr>
              <a:t>?</a:t>
            </a:r>
            <a:r>
              <a:rPr lang="ru-RU" u="sng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/>
              </a:rPr>
              <a:t>v</a:t>
            </a:r>
            <a:r>
              <a:rPr lang="uk-UA" u="sng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/>
              </a:rPr>
              <a:t>=</a:t>
            </a:r>
            <a:r>
              <a:rPr lang="ru-RU" u="sng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/>
              </a:rPr>
              <a:t>otU</a:t>
            </a:r>
            <a:r>
              <a:rPr lang="uk-UA" u="sng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/>
              </a:rPr>
              <a:t>72</a:t>
            </a:r>
            <a:r>
              <a:rPr lang="ru-RU" u="sng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/>
              </a:rPr>
              <a:t>kT</a:t>
            </a:r>
            <a:r>
              <a:rPr lang="uk-UA" u="sng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/>
              </a:rPr>
              <a:t>_6_4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88912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/>
          <a:scene3d>
            <a:camera prst="orthographicFront">
              <a:rot lat="0" lon="10800000" rev="0"/>
            </a:camera>
            <a:lightRig rig="threePt" dir="t"/>
          </a:scene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10411"/>
            <a:ext cx="9144000" cy="1017336"/>
          </a:xfrm>
        </p:spPr>
        <p:txBody>
          <a:bodyPr>
            <a:normAutofit fontScale="90000"/>
          </a:bodyPr>
          <a:lstStyle/>
          <a:p>
            <a:pPr marL="742950" lvl="1" indent="-285750" algn="ctr">
              <a:spcAft>
                <a:spcPts val="0"/>
              </a:spcAft>
            </a:pPr>
            <a:r>
              <a:rPr lang="uk-UA" sz="3600" b="1" dirty="0" err="1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Answer</a:t>
            </a:r>
            <a:r>
              <a:rPr lang="uk-UA" sz="36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600" b="1" dirty="0" err="1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uk-UA" sz="36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600" b="1" dirty="0" err="1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questions</a:t>
            </a:r>
            <a:r>
              <a:rPr lang="uk-UA" sz="36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b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8358" y="971131"/>
            <a:ext cx="10812379" cy="4787983"/>
          </a:xfrm>
        </p:spPr>
        <p:txBody>
          <a:bodyPr>
            <a:noAutofit/>
          </a:bodyPr>
          <a:lstStyle/>
          <a:p>
            <a:pPr lvl="0" algn="l">
              <a:lnSpc>
                <a:spcPct val="120000"/>
              </a:lnSpc>
              <a:spcBef>
                <a:spcPts val="0"/>
              </a:spcBef>
            </a:pPr>
            <a:r>
              <a:rPr lang="en-US" sz="2600" b="1" dirty="0"/>
              <a:t>1. </a:t>
            </a:r>
            <a:r>
              <a:rPr lang="uk-UA" sz="2600" b="1" dirty="0" err="1"/>
              <a:t>Why</a:t>
            </a:r>
            <a:r>
              <a:rPr lang="uk-UA" sz="2600" b="1" dirty="0"/>
              <a:t> </a:t>
            </a:r>
            <a:r>
              <a:rPr lang="uk-UA" sz="2600" b="1" dirty="0" err="1"/>
              <a:t>is</a:t>
            </a:r>
            <a:r>
              <a:rPr lang="uk-UA" sz="2600" b="1" dirty="0"/>
              <a:t> </a:t>
            </a:r>
            <a:r>
              <a:rPr lang="uk-UA" sz="2600" b="1" dirty="0" err="1"/>
              <a:t>Askania-Nova</a:t>
            </a:r>
            <a:r>
              <a:rPr lang="uk-UA" sz="2600" b="1" dirty="0"/>
              <a:t> </a:t>
            </a:r>
            <a:r>
              <a:rPr lang="uk-UA" sz="2600" b="1" dirty="0" err="1"/>
              <a:t>often</a:t>
            </a:r>
            <a:r>
              <a:rPr lang="uk-UA" sz="2600" b="1" dirty="0"/>
              <a:t> </a:t>
            </a:r>
            <a:r>
              <a:rPr lang="uk-UA" sz="2600" b="1" dirty="0" err="1"/>
              <a:t>reffered</a:t>
            </a:r>
            <a:r>
              <a:rPr lang="uk-UA" sz="2600" b="1" dirty="0"/>
              <a:t> </a:t>
            </a:r>
            <a:r>
              <a:rPr lang="uk-UA" sz="2600" b="1" dirty="0" err="1"/>
              <a:t>to</a:t>
            </a:r>
            <a:r>
              <a:rPr lang="uk-UA" sz="2600" b="1" dirty="0"/>
              <a:t> </a:t>
            </a:r>
            <a:r>
              <a:rPr lang="uk-UA" sz="2600" b="1" dirty="0" err="1"/>
              <a:t>as</a:t>
            </a:r>
            <a:r>
              <a:rPr lang="uk-UA" sz="2600" b="1" dirty="0"/>
              <a:t> a </a:t>
            </a:r>
            <a:r>
              <a:rPr lang="uk-UA" sz="2600" b="1" dirty="0" err="1"/>
              <a:t>place</a:t>
            </a:r>
            <a:r>
              <a:rPr lang="uk-UA" sz="2600" b="1" dirty="0"/>
              <a:t> </a:t>
            </a:r>
            <a:r>
              <a:rPr lang="uk-UA" sz="2600" b="1" dirty="0" err="1"/>
              <a:t>where</a:t>
            </a:r>
            <a:r>
              <a:rPr lang="uk-UA" sz="2600" b="1" dirty="0"/>
              <a:t> </a:t>
            </a:r>
            <a:r>
              <a:rPr lang="uk-UA" sz="2600" b="1" dirty="0" err="1"/>
              <a:t>continents</a:t>
            </a:r>
            <a:r>
              <a:rPr lang="uk-UA" sz="2600" b="1" dirty="0"/>
              <a:t> </a:t>
            </a:r>
            <a:r>
              <a:rPr lang="uk-UA" sz="2600" b="1" dirty="0" err="1"/>
              <a:t>meet</a:t>
            </a:r>
            <a:r>
              <a:rPr lang="uk-UA" sz="2600" b="1" dirty="0"/>
              <a:t>?</a:t>
            </a:r>
            <a:endParaRPr lang="ru-RU" sz="2600" b="1" dirty="0"/>
          </a:p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n-US" sz="2600" b="1" dirty="0"/>
              <a:t>2. </a:t>
            </a:r>
            <a:r>
              <a:rPr lang="uk-UA" sz="2600" b="1" dirty="0" err="1"/>
              <a:t>Who</a:t>
            </a:r>
            <a:r>
              <a:rPr lang="uk-UA" sz="2600" b="1" dirty="0"/>
              <a:t> </a:t>
            </a:r>
            <a:r>
              <a:rPr lang="uk-UA" sz="2600" b="1" dirty="0" err="1"/>
              <a:t>founded</a:t>
            </a:r>
            <a:r>
              <a:rPr lang="uk-UA" sz="2600" b="1" dirty="0"/>
              <a:t> </a:t>
            </a:r>
            <a:r>
              <a:rPr lang="uk-UA" sz="2600" b="1" dirty="0" err="1"/>
              <a:t>this</a:t>
            </a:r>
            <a:r>
              <a:rPr lang="uk-UA" sz="2600" b="1" dirty="0"/>
              <a:t> </a:t>
            </a:r>
            <a:r>
              <a:rPr lang="uk-UA" sz="2600" b="1" dirty="0" err="1"/>
              <a:t>nature</a:t>
            </a:r>
            <a:r>
              <a:rPr lang="uk-UA" sz="2600" b="1" dirty="0"/>
              <a:t> </a:t>
            </a:r>
            <a:r>
              <a:rPr lang="uk-UA" sz="2600" b="1" dirty="0" err="1"/>
              <a:t>reserve</a:t>
            </a:r>
            <a:r>
              <a:rPr lang="uk-UA" sz="2600" b="1" dirty="0"/>
              <a:t>?</a:t>
            </a:r>
            <a:endParaRPr lang="ru-RU" sz="2600" b="1" dirty="0"/>
          </a:p>
          <a:p>
            <a:pPr lvl="0" algn="l">
              <a:lnSpc>
                <a:spcPct val="120000"/>
              </a:lnSpc>
              <a:spcBef>
                <a:spcPts val="0"/>
              </a:spcBef>
            </a:pPr>
            <a:r>
              <a:rPr lang="en-US" sz="2600" b="1" dirty="0"/>
              <a:t>3.</a:t>
            </a:r>
            <a:r>
              <a:rPr lang="uk-UA" sz="2600" b="1" dirty="0" err="1"/>
              <a:t>How</a:t>
            </a:r>
            <a:r>
              <a:rPr lang="uk-UA" sz="2600" b="1" dirty="0"/>
              <a:t> </a:t>
            </a:r>
            <a:r>
              <a:rPr lang="uk-UA" sz="2600" b="1" dirty="0" err="1"/>
              <a:t>many</a:t>
            </a:r>
            <a:r>
              <a:rPr lang="uk-UA" sz="2600" b="1" dirty="0"/>
              <a:t> </a:t>
            </a:r>
            <a:r>
              <a:rPr lang="uk-UA" sz="2600" b="1" dirty="0" err="1"/>
              <a:t>endangered</a:t>
            </a:r>
            <a:r>
              <a:rPr lang="uk-UA" sz="2600" b="1" dirty="0"/>
              <a:t>  </a:t>
            </a:r>
            <a:r>
              <a:rPr lang="uk-UA" sz="2600" b="1" dirty="0" err="1"/>
              <a:t>species</a:t>
            </a:r>
            <a:r>
              <a:rPr lang="uk-UA" sz="2600" b="1" dirty="0"/>
              <a:t> </a:t>
            </a:r>
            <a:r>
              <a:rPr lang="uk-UA" sz="2600" b="1" dirty="0" err="1"/>
              <a:t>of</a:t>
            </a:r>
            <a:r>
              <a:rPr lang="uk-UA" sz="2600" b="1" dirty="0"/>
              <a:t> </a:t>
            </a:r>
            <a:r>
              <a:rPr lang="uk-UA" sz="2600" b="1" dirty="0" err="1"/>
              <a:t>animals</a:t>
            </a:r>
            <a:r>
              <a:rPr lang="uk-UA" sz="2600" b="1" dirty="0"/>
              <a:t> </a:t>
            </a:r>
            <a:r>
              <a:rPr lang="uk-UA" sz="2600" b="1" dirty="0" err="1"/>
              <a:t>and</a:t>
            </a:r>
            <a:r>
              <a:rPr lang="uk-UA" sz="2600" b="1" dirty="0"/>
              <a:t> </a:t>
            </a:r>
            <a:r>
              <a:rPr lang="uk-UA" sz="2600" b="1" dirty="0" err="1"/>
              <a:t>birds</a:t>
            </a:r>
            <a:r>
              <a:rPr lang="uk-UA" sz="2600" b="1" dirty="0"/>
              <a:t> </a:t>
            </a:r>
            <a:r>
              <a:rPr lang="uk-UA" sz="2600" b="1" dirty="0" err="1"/>
              <a:t>are</a:t>
            </a:r>
            <a:r>
              <a:rPr lang="uk-UA" sz="2600" b="1" dirty="0"/>
              <a:t> </a:t>
            </a:r>
            <a:r>
              <a:rPr lang="uk-UA" sz="2600" b="1" dirty="0" err="1"/>
              <a:t>there</a:t>
            </a:r>
            <a:r>
              <a:rPr lang="uk-UA" sz="2600" b="1" dirty="0"/>
              <a:t> </a:t>
            </a:r>
            <a:r>
              <a:rPr lang="uk-UA" sz="2600" b="1" dirty="0" err="1"/>
              <a:t>in</a:t>
            </a:r>
            <a:r>
              <a:rPr lang="uk-UA" sz="2600" b="1" dirty="0"/>
              <a:t> </a:t>
            </a:r>
            <a:r>
              <a:rPr lang="uk-UA" sz="2600" b="1" dirty="0" err="1"/>
              <a:t>the</a:t>
            </a:r>
            <a:r>
              <a:rPr lang="uk-UA" sz="2600" b="1" dirty="0"/>
              <a:t> </a:t>
            </a:r>
            <a:r>
              <a:rPr lang="uk-UA" sz="2600" b="1" dirty="0" err="1"/>
              <a:t>reserve</a:t>
            </a:r>
            <a:r>
              <a:rPr lang="uk-UA" sz="2600" b="1" dirty="0"/>
              <a:t>?</a:t>
            </a:r>
            <a:endParaRPr lang="ru-RU" sz="2600" b="1" dirty="0"/>
          </a:p>
          <a:p>
            <a:pPr lvl="0" algn="l">
              <a:lnSpc>
                <a:spcPct val="120000"/>
              </a:lnSpc>
              <a:spcBef>
                <a:spcPts val="0"/>
              </a:spcBef>
            </a:pPr>
            <a:r>
              <a:rPr lang="en-US" sz="2600" b="1" dirty="0"/>
              <a:t>4. </a:t>
            </a:r>
            <a:r>
              <a:rPr lang="uk-UA" sz="2600" b="1" dirty="0" err="1"/>
              <a:t>Do</a:t>
            </a:r>
            <a:r>
              <a:rPr lang="uk-UA" sz="2600" b="1" dirty="0"/>
              <a:t> </a:t>
            </a:r>
            <a:r>
              <a:rPr lang="uk-UA" sz="2600" b="1" dirty="0" err="1"/>
              <a:t>the</a:t>
            </a:r>
            <a:r>
              <a:rPr lang="uk-UA" sz="2600" b="1" dirty="0"/>
              <a:t> </a:t>
            </a:r>
            <a:r>
              <a:rPr lang="uk-UA" sz="2600" b="1" dirty="0" err="1"/>
              <a:t>animals</a:t>
            </a:r>
            <a:r>
              <a:rPr lang="uk-UA" sz="2600" b="1" dirty="0"/>
              <a:t> </a:t>
            </a:r>
            <a:r>
              <a:rPr lang="uk-UA" sz="2600" b="1" dirty="0" err="1"/>
              <a:t>like</a:t>
            </a:r>
            <a:r>
              <a:rPr lang="uk-UA" sz="2600" b="1" dirty="0"/>
              <a:t> </a:t>
            </a:r>
            <a:r>
              <a:rPr lang="uk-UA" sz="2600" b="1" dirty="0" err="1"/>
              <a:t>when</a:t>
            </a:r>
            <a:r>
              <a:rPr lang="uk-UA" sz="2600" b="1" dirty="0"/>
              <a:t> </a:t>
            </a:r>
            <a:r>
              <a:rPr lang="uk-UA" sz="2600" b="1" dirty="0" err="1"/>
              <a:t>people</a:t>
            </a:r>
            <a:r>
              <a:rPr lang="uk-UA" sz="2600" b="1" dirty="0"/>
              <a:t> </a:t>
            </a:r>
            <a:r>
              <a:rPr lang="uk-UA" sz="2600" b="1" dirty="0" err="1"/>
              <a:t>talk</a:t>
            </a:r>
            <a:r>
              <a:rPr lang="uk-UA" sz="2600" b="1" dirty="0"/>
              <a:t> </a:t>
            </a:r>
            <a:r>
              <a:rPr lang="uk-UA" sz="2600" b="1" dirty="0" err="1"/>
              <a:t>to</a:t>
            </a:r>
            <a:r>
              <a:rPr lang="uk-UA" sz="2600" b="1" dirty="0"/>
              <a:t> </a:t>
            </a:r>
            <a:r>
              <a:rPr lang="uk-UA" sz="2600" b="1" dirty="0" err="1"/>
              <a:t>them</a:t>
            </a:r>
            <a:r>
              <a:rPr lang="uk-UA" sz="2600" b="1" dirty="0"/>
              <a:t> ? </a:t>
            </a:r>
            <a:r>
              <a:rPr lang="uk-UA" sz="2600" b="1" dirty="0" err="1"/>
              <a:t>Why</a:t>
            </a:r>
            <a:r>
              <a:rPr lang="uk-UA" sz="2600" b="1" dirty="0"/>
              <a:t> ?</a:t>
            </a:r>
            <a:endParaRPr lang="ru-RU" sz="2600" b="1" dirty="0"/>
          </a:p>
          <a:p>
            <a:pPr lvl="0" algn="l">
              <a:lnSpc>
                <a:spcPct val="120000"/>
              </a:lnSpc>
              <a:spcBef>
                <a:spcPts val="0"/>
              </a:spcBef>
            </a:pPr>
            <a:r>
              <a:rPr lang="en-US" sz="2600" b="1" dirty="0"/>
              <a:t>5. </a:t>
            </a:r>
            <a:r>
              <a:rPr lang="uk-UA" sz="2600" b="1" dirty="0" err="1"/>
              <a:t>Are</a:t>
            </a:r>
            <a:r>
              <a:rPr lang="uk-UA" sz="2600" b="1" dirty="0"/>
              <a:t> </a:t>
            </a:r>
            <a:r>
              <a:rPr lang="uk-UA" sz="2600" b="1" dirty="0" err="1"/>
              <a:t>zebras</a:t>
            </a:r>
            <a:r>
              <a:rPr lang="uk-UA" sz="2600" b="1" dirty="0"/>
              <a:t> </a:t>
            </a:r>
            <a:r>
              <a:rPr lang="uk-UA" sz="2600" b="1" dirty="0" err="1"/>
              <a:t>afraid</a:t>
            </a:r>
            <a:r>
              <a:rPr lang="uk-UA" sz="2600" b="1" dirty="0"/>
              <a:t> </a:t>
            </a:r>
            <a:r>
              <a:rPr lang="uk-UA" sz="2600" b="1" dirty="0" err="1"/>
              <a:t>of</a:t>
            </a:r>
            <a:r>
              <a:rPr lang="uk-UA" sz="2600" b="1" dirty="0"/>
              <a:t> </a:t>
            </a:r>
            <a:r>
              <a:rPr lang="uk-UA" sz="2600" b="1" dirty="0" err="1"/>
              <a:t>people</a:t>
            </a:r>
            <a:r>
              <a:rPr lang="uk-UA" sz="2600" b="1" dirty="0"/>
              <a:t>?</a:t>
            </a:r>
            <a:endParaRPr lang="ru-RU" sz="2600" b="1" dirty="0"/>
          </a:p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n-US" sz="2600" b="1" dirty="0"/>
              <a:t>6. </a:t>
            </a:r>
            <a:r>
              <a:rPr lang="uk-UA" sz="2600" b="1" dirty="0" err="1"/>
              <a:t>Who</a:t>
            </a:r>
            <a:r>
              <a:rPr lang="uk-UA" sz="2600" b="1" dirty="0"/>
              <a:t> </a:t>
            </a:r>
            <a:r>
              <a:rPr lang="uk-UA" sz="2600" b="1" dirty="0" err="1"/>
              <a:t>dares</a:t>
            </a:r>
            <a:r>
              <a:rPr lang="uk-UA" sz="2600" b="1" dirty="0"/>
              <a:t> </a:t>
            </a:r>
            <a:r>
              <a:rPr lang="uk-UA" sz="2600" b="1" dirty="0" err="1"/>
              <a:t>approaching</a:t>
            </a:r>
            <a:r>
              <a:rPr lang="uk-UA" sz="2600" b="1" dirty="0"/>
              <a:t> </a:t>
            </a:r>
            <a:r>
              <a:rPr lang="uk-UA" sz="2600" b="1" dirty="0" err="1"/>
              <a:t>the</a:t>
            </a:r>
            <a:r>
              <a:rPr lang="uk-UA" sz="2600" b="1" dirty="0"/>
              <a:t> </a:t>
            </a:r>
            <a:r>
              <a:rPr lang="uk-UA" sz="2600" b="1" dirty="0" err="1"/>
              <a:t>most</a:t>
            </a:r>
            <a:r>
              <a:rPr lang="uk-UA" sz="2600" b="1" dirty="0"/>
              <a:t> </a:t>
            </a:r>
            <a:r>
              <a:rPr lang="uk-UA" sz="2600" b="1" dirty="0" err="1"/>
              <a:t>dangerous</a:t>
            </a:r>
            <a:r>
              <a:rPr lang="uk-UA" sz="2600" b="1" dirty="0"/>
              <a:t> </a:t>
            </a:r>
            <a:r>
              <a:rPr lang="uk-UA" sz="2600" b="1" dirty="0" err="1"/>
              <a:t>beasts</a:t>
            </a:r>
            <a:r>
              <a:rPr lang="uk-UA" sz="2600" b="1" dirty="0"/>
              <a:t>?</a:t>
            </a:r>
            <a:endParaRPr lang="ru-RU" sz="2600" b="1" dirty="0"/>
          </a:p>
          <a:p>
            <a:pPr lvl="0" algn="l">
              <a:lnSpc>
                <a:spcPct val="120000"/>
              </a:lnSpc>
              <a:spcBef>
                <a:spcPts val="0"/>
              </a:spcBef>
            </a:pPr>
            <a:r>
              <a:rPr lang="en-US" sz="2600" b="1" dirty="0"/>
              <a:t>7. </a:t>
            </a:r>
            <a:r>
              <a:rPr lang="uk-UA" sz="2600" b="1" dirty="0" err="1"/>
              <a:t>Is</a:t>
            </a:r>
            <a:r>
              <a:rPr lang="uk-UA" sz="2600" b="1" dirty="0"/>
              <a:t> </a:t>
            </a:r>
            <a:r>
              <a:rPr lang="uk-UA" sz="2600" b="1" dirty="0" err="1"/>
              <a:t>Victor</a:t>
            </a:r>
            <a:r>
              <a:rPr lang="uk-UA" sz="2600" b="1" dirty="0"/>
              <a:t> </a:t>
            </a:r>
            <a:r>
              <a:rPr lang="uk-UA" sz="2600" b="1" dirty="0" err="1"/>
              <a:t>Havrylenko</a:t>
            </a:r>
            <a:r>
              <a:rPr lang="uk-UA" sz="2600" b="1" dirty="0"/>
              <a:t> </a:t>
            </a:r>
            <a:r>
              <a:rPr lang="uk-UA" sz="2600" b="1" dirty="0" err="1"/>
              <a:t>familiar</a:t>
            </a:r>
            <a:r>
              <a:rPr lang="uk-UA" sz="2600" b="1" dirty="0"/>
              <a:t> </a:t>
            </a:r>
            <a:r>
              <a:rPr lang="uk-UA" sz="2600" b="1" dirty="0" err="1"/>
              <a:t>with</a:t>
            </a:r>
            <a:r>
              <a:rPr lang="uk-UA" sz="2600" b="1" dirty="0"/>
              <a:t> </a:t>
            </a:r>
            <a:r>
              <a:rPr lang="uk-UA" sz="2600" b="1" dirty="0" err="1"/>
              <a:t>the</a:t>
            </a:r>
            <a:r>
              <a:rPr lang="uk-UA" sz="2600" b="1" dirty="0"/>
              <a:t> </a:t>
            </a:r>
            <a:r>
              <a:rPr lang="uk-UA" sz="2600" b="1" dirty="0" err="1"/>
              <a:t>animals</a:t>
            </a:r>
            <a:r>
              <a:rPr lang="uk-UA" sz="2600" b="1" dirty="0"/>
              <a:t> </a:t>
            </a:r>
            <a:r>
              <a:rPr lang="uk-UA" sz="2600" b="1" dirty="0" err="1"/>
              <a:t>in</a:t>
            </a:r>
            <a:r>
              <a:rPr lang="uk-UA" sz="2600" b="1" dirty="0"/>
              <a:t> </a:t>
            </a:r>
            <a:r>
              <a:rPr lang="uk-UA" sz="2600" b="1" dirty="0" err="1"/>
              <a:t>their</a:t>
            </a:r>
            <a:r>
              <a:rPr lang="uk-UA" sz="2600" b="1" dirty="0"/>
              <a:t> </a:t>
            </a:r>
            <a:r>
              <a:rPr lang="uk-UA" sz="2600" b="1" dirty="0" err="1"/>
              <a:t>behavior</a:t>
            </a:r>
            <a:r>
              <a:rPr lang="uk-UA" sz="2600" b="1" dirty="0"/>
              <a:t>?</a:t>
            </a:r>
            <a:endParaRPr lang="ru-RU" sz="2600" b="1" dirty="0"/>
          </a:p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n-US" sz="2600" b="1" dirty="0"/>
              <a:t>8. </a:t>
            </a:r>
            <a:r>
              <a:rPr lang="uk-UA" sz="2600" b="1" dirty="0" err="1"/>
              <a:t>How</a:t>
            </a:r>
            <a:r>
              <a:rPr lang="uk-UA" sz="2600" b="1" dirty="0"/>
              <a:t> </a:t>
            </a:r>
            <a:r>
              <a:rPr lang="uk-UA" sz="2600" b="1" dirty="0" err="1"/>
              <a:t>many</a:t>
            </a:r>
            <a:r>
              <a:rPr lang="uk-UA" sz="2600" b="1" dirty="0"/>
              <a:t> </a:t>
            </a:r>
            <a:r>
              <a:rPr lang="uk-UA" sz="2600" b="1" dirty="0" err="1"/>
              <a:t>bisons</a:t>
            </a:r>
            <a:r>
              <a:rPr lang="uk-UA" sz="2600" b="1" dirty="0"/>
              <a:t> </a:t>
            </a:r>
            <a:r>
              <a:rPr lang="uk-UA" sz="2600" b="1" dirty="0" err="1"/>
              <a:t>do</a:t>
            </a:r>
            <a:r>
              <a:rPr lang="uk-UA" sz="2600" b="1" dirty="0"/>
              <a:t> </a:t>
            </a:r>
            <a:r>
              <a:rPr lang="uk-UA" sz="2600" b="1" dirty="0" err="1"/>
              <a:t>they</a:t>
            </a:r>
            <a:r>
              <a:rPr lang="uk-UA" sz="2600" b="1" dirty="0"/>
              <a:t> </a:t>
            </a:r>
            <a:r>
              <a:rPr lang="uk-UA" sz="2600" b="1" dirty="0" err="1"/>
              <a:t>have</a:t>
            </a:r>
            <a:r>
              <a:rPr lang="uk-UA" sz="2600" b="1" dirty="0"/>
              <a:t> </a:t>
            </a:r>
            <a:r>
              <a:rPr lang="uk-UA" sz="2600" b="1" dirty="0" err="1"/>
              <a:t>in</a:t>
            </a:r>
            <a:r>
              <a:rPr lang="uk-UA" sz="2600" b="1" dirty="0"/>
              <a:t> </a:t>
            </a:r>
            <a:r>
              <a:rPr lang="uk-UA" sz="2600" b="1" dirty="0" err="1"/>
              <a:t>the</a:t>
            </a:r>
            <a:r>
              <a:rPr lang="uk-UA" sz="2600" b="1" dirty="0"/>
              <a:t> </a:t>
            </a:r>
            <a:r>
              <a:rPr lang="uk-UA" sz="2600" b="1" dirty="0" err="1"/>
              <a:t>reserve</a:t>
            </a:r>
            <a:r>
              <a:rPr lang="uk-UA" sz="2600" b="1" dirty="0"/>
              <a:t>?</a:t>
            </a:r>
            <a:endParaRPr lang="ru-RU" sz="2600" b="1" dirty="0"/>
          </a:p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n-US" sz="2600" b="1" dirty="0"/>
              <a:t>9. </a:t>
            </a:r>
            <a:r>
              <a:rPr lang="uk-UA" sz="2600" b="1" dirty="0" err="1"/>
              <a:t>Do</a:t>
            </a:r>
            <a:r>
              <a:rPr lang="uk-UA" sz="2600" b="1" dirty="0"/>
              <a:t> </a:t>
            </a:r>
            <a:r>
              <a:rPr lang="uk-UA" sz="2600" b="1" dirty="0" err="1"/>
              <a:t>they</a:t>
            </a:r>
            <a:r>
              <a:rPr lang="uk-UA" sz="2600" b="1" dirty="0"/>
              <a:t> </a:t>
            </a:r>
            <a:r>
              <a:rPr lang="uk-UA" sz="2600" b="1" dirty="0" err="1"/>
              <a:t>all</a:t>
            </a:r>
            <a:r>
              <a:rPr lang="uk-UA" sz="2600" b="1" dirty="0"/>
              <a:t> </a:t>
            </a:r>
            <a:r>
              <a:rPr lang="uk-UA" sz="2600" b="1" dirty="0" err="1"/>
              <a:t>feel</a:t>
            </a:r>
            <a:r>
              <a:rPr lang="uk-UA" sz="2600" b="1" dirty="0"/>
              <a:t> </a:t>
            </a:r>
            <a:r>
              <a:rPr lang="uk-UA" sz="2600" b="1" dirty="0" err="1"/>
              <a:t>great</a:t>
            </a:r>
            <a:r>
              <a:rPr lang="uk-UA" sz="2600" b="1" dirty="0"/>
              <a:t> </a:t>
            </a:r>
            <a:r>
              <a:rPr lang="uk-UA" sz="2600" b="1" dirty="0" err="1"/>
              <a:t>in</a:t>
            </a:r>
            <a:r>
              <a:rPr lang="uk-UA" sz="2600" b="1" dirty="0"/>
              <a:t> </a:t>
            </a:r>
            <a:r>
              <a:rPr lang="uk-UA" sz="2600" b="1" dirty="0" err="1"/>
              <a:t>our</a:t>
            </a:r>
            <a:r>
              <a:rPr lang="uk-UA" sz="2600" b="1" dirty="0"/>
              <a:t> </a:t>
            </a:r>
            <a:r>
              <a:rPr lang="uk-UA" sz="2600" b="1" dirty="0" err="1"/>
              <a:t>Ukrainian</a:t>
            </a:r>
            <a:r>
              <a:rPr lang="uk-UA" sz="2600" b="1" dirty="0"/>
              <a:t> </a:t>
            </a:r>
            <a:r>
              <a:rPr lang="uk-UA" sz="2600" b="1" dirty="0" err="1"/>
              <a:t>steppes</a:t>
            </a:r>
            <a:r>
              <a:rPr lang="uk-UA" sz="2600" b="1" dirty="0"/>
              <a:t>?</a:t>
            </a:r>
            <a:endParaRPr lang="ru-RU" sz="2600" b="1" dirty="0"/>
          </a:p>
          <a:p>
            <a:pPr algn="l"/>
            <a:endParaRPr lang="ru-RU" sz="2600" b="1" dirty="0"/>
          </a:p>
        </p:txBody>
      </p:sp>
    </p:spTree>
    <p:extLst>
      <p:ext uri="{BB962C8B-B14F-4D97-AF65-F5344CB8AC3E}">
        <p14:creationId xmlns:p14="http://schemas.microsoft.com/office/powerpoint/2010/main" val="959719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err="1"/>
              <a:t>Finish</a:t>
            </a:r>
            <a:r>
              <a:rPr lang="uk-UA" b="1" dirty="0"/>
              <a:t> </a:t>
            </a:r>
            <a:r>
              <a:rPr lang="uk-UA" b="1" dirty="0" err="1"/>
              <a:t>the</a:t>
            </a:r>
            <a:r>
              <a:rPr lang="uk-UA" b="1" dirty="0"/>
              <a:t> </a:t>
            </a:r>
            <a:r>
              <a:rPr lang="uk-UA" b="1" dirty="0" err="1"/>
              <a:t>sentences</a:t>
            </a:r>
            <a:r>
              <a:rPr lang="uk-UA" b="1" dirty="0"/>
              <a:t>:</a:t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b="1" dirty="0"/>
              <a:t>1. </a:t>
            </a:r>
            <a:r>
              <a:rPr lang="uk-UA" b="1" dirty="0" err="1"/>
              <a:t>All</a:t>
            </a:r>
            <a:r>
              <a:rPr lang="uk-UA" b="1" dirty="0"/>
              <a:t> </a:t>
            </a:r>
            <a:r>
              <a:rPr lang="uk-UA" b="1" dirty="0" err="1"/>
              <a:t>the</a:t>
            </a:r>
            <a:r>
              <a:rPr lang="uk-UA" b="1" dirty="0"/>
              <a:t> </a:t>
            </a:r>
            <a:r>
              <a:rPr lang="uk-UA" b="1" dirty="0" err="1"/>
              <a:t>tourists</a:t>
            </a:r>
            <a:r>
              <a:rPr lang="uk-UA" b="1" dirty="0"/>
              <a:t> </a:t>
            </a:r>
            <a:r>
              <a:rPr lang="uk-UA" b="1" dirty="0" err="1"/>
              <a:t>are</a:t>
            </a:r>
            <a:r>
              <a:rPr lang="uk-UA" b="1" dirty="0"/>
              <a:t> </a:t>
            </a:r>
            <a:r>
              <a:rPr lang="uk-UA" b="1" dirty="0" err="1"/>
              <a:t>armed</a:t>
            </a:r>
            <a:r>
              <a:rPr lang="uk-UA" b="1" dirty="0"/>
              <a:t> </a:t>
            </a:r>
            <a:r>
              <a:rPr lang="uk-UA" b="1" dirty="0" err="1"/>
              <a:t>with</a:t>
            </a:r>
            <a:r>
              <a:rPr lang="uk-UA" b="1" dirty="0"/>
              <a:t> … . </a:t>
            </a:r>
            <a:endParaRPr lang="ru-RU" b="1" dirty="0"/>
          </a:p>
          <a:p>
            <a:pPr marL="0" indent="0">
              <a:buNone/>
            </a:pPr>
            <a:r>
              <a:rPr lang="uk-UA" b="1" dirty="0"/>
              <a:t>2. </a:t>
            </a:r>
            <a:r>
              <a:rPr lang="uk-UA" b="1" dirty="0" err="1"/>
              <a:t>The</a:t>
            </a:r>
            <a:r>
              <a:rPr lang="uk-UA" b="1" dirty="0"/>
              <a:t> </a:t>
            </a:r>
            <a:r>
              <a:rPr lang="uk-UA" b="1" dirty="0" err="1"/>
              <a:t>bisons</a:t>
            </a:r>
            <a:r>
              <a:rPr lang="uk-UA" b="1" dirty="0"/>
              <a:t>  </a:t>
            </a:r>
            <a:r>
              <a:rPr lang="uk-UA" b="1" dirty="0" err="1"/>
              <a:t>are</a:t>
            </a:r>
            <a:r>
              <a:rPr lang="uk-UA" b="1" dirty="0"/>
              <a:t> </a:t>
            </a:r>
            <a:r>
              <a:rPr lang="uk-UA" b="1" dirty="0" err="1"/>
              <a:t>from</a:t>
            </a:r>
            <a:r>
              <a:rPr lang="uk-UA" b="1" dirty="0"/>
              <a:t>… .</a:t>
            </a:r>
            <a:endParaRPr lang="ru-RU" b="1" dirty="0"/>
          </a:p>
          <a:p>
            <a:pPr marL="0" indent="0">
              <a:buNone/>
            </a:pPr>
            <a:r>
              <a:rPr lang="uk-UA" b="1" dirty="0"/>
              <a:t>3. </a:t>
            </a:r>
            <a:r>
              <a:rPr lang="uk-UA" b="1" dirty="0" err="1"/>
              <a:t>Even</a:t>
            </a:r>
            <a:r>
              <a:rPr lang="uk-UA" b="1" dirty="0"/>
              <a:t> </a:t>
            </a:r>
            <a:r>
              <a:rPr lang="uk-UA" b="1" dirty="0" err="1"/>
              <a:t>the</a:t>
            </a:r>
            <a:r>
              <a:rPr lang="uk-UA" b="1" dirty="0"/>
              <a:t> </a:t>
            </a:r>
            <a:r>
              <a:rPr lang="uk-UA" b="1" dirty="0" err="1"/>
              <a:t>animals</a:t>
            </a:r>
            <a:r>
              <a:rPr lang="uk-UA" b="1" dirty="0"/>
              <a:t> </a:t>
            </a:r>
            <a:r>
              <a:rPr lang="uk-UA" b="1" dirty="0" err="1"/>
              <a:t>from</a:t>
            </a:r>
            <a:r>
              <a:rPr lang="uk-UA" b="1" dirty="0"/>
              <a:t>… </a:t>
            </a:r>
            <a:r>
              <a:rPr lang="uk-UA" b="1" dirty="0" err="1"/>
              <a:t>can</a:t>
            </a:r>
            <a:r>
              <a:rPr lang="uk-UA" b="1" dirty="0"/>
              <a:t> </a:t>
            </a:r>
            <a:r>
              <a:rPr lang="uk-UA" b="1" dirty="0" err="1"/>
              <a:t>be</a:t>
            </a:r>
            <a:r>
              <a:rPr lang="uk-UA" b="1" dirty="0"/>
              <a:t> </a:t>
            </a:r>
            <a:r>
              <a:rPr lang="uk-UA" b="1" dirty="0" err="1"/>
              <a:t>found</a:t>
            </a:r>
            <a:r>
              <a:rPr lang="uk-UA" b="1" dirty="0"/>
              <a:t> </a:t>
            </a:r>
            <a:r>
              <a:rPr lang="uk-UA" b="1" dirty="0" err="1"/>
              <a:t>here</a:t>
            </a:r>
            <a:r>
              <a:rPr lang="uk-UA" b="1" dirty="0"/>
              <a:t>.</a:t>
            </a:r>
            <a:endParaRPr lang="ru-RU" b="1" dirty="0"/>
          </a:p>
          <a:p>
            <a:pPr marL="0" indent="0">
              <a:buNone/>
            </a:pPr>
            <a:r>
              <a:rPr lang="uk-UA" b="1" dirty="0"/>
              <a:t>4. </a:t>
            </a:r>
            <a:r>
              <a:rPr lang="uk-UA" b="1" dirty="0" err="1"/>
              <a:t>There</a:t>
            </a:r>
            <a:r>
              <a:rPr lang="uk-UA" b="1" dirty="0"/>
              <a:t> </a:t>
            </a:r>
            <a:r>
              <a:rPr lang="uk-UA" b="1" dirty="0" err="1"/>
              <a:t>is</a:t>
            </a:r>
            <a:r>
              <a:rPr lang="uk-UA" b="1" dirty="0"/>
              <a:t> </a:t>
            </a:r>
            <a:r>
              <a:rPr lang="uk-UA" b="1" dirty="0" err="1"/>
              <a:t>also</a:t>
            </a:r>
            <a:r>
              <a:rPr lang="uk-UA" b="1" dirty="0"/>
              <a:t> a </a:t>
            </a:r>
            <a:r>
              <a:rPr lang="uk-UA" b="1" dirty="0" err="1"/>
              <a:t>big</a:t>
            </a:r>
            <a:r>
              <a:rPr lang="uk-UA" b="1" dirty="0"/>
              <a:t> …. </a:t>
            </a:r>
            <a:r>
              <a:rPr lang="uk-UA" b="1" dirty="0" err="1"/>
              <a:t>garden</a:t>
            </a:r>
            <a:r>
              <a:rPr lang="uk-UA" b="1" dirty="0"/>
              <a:t> </a:t>
            </a:r>
            <a:r>
              <a:rPr lang="uk-UA" b="1" dirty="0" err="1"/>
              <a:t>and</a:t>
            </a:r>
            <a:r>
              <a:rPr lang="uk-UA" b="1" dirty="0"/>
              <a:t> a </a:t>
            </a:r>
            <a:r>
              <a:rPr lang="uk-UA" b="1" dirty="0" err="1"/>
              <a:t>zoological</a:t>
            </a:r>
            <a:r>
              <a:rPr lang="uk-UA" b="1" dirty="0"/>
              <a:t>… .</a:t>
            </a:r>
            <a:endParaRPr lang="ru-RU" b="1" dirty="0"/>
          </a:p>
          <a:p>
            <a:pPr marL="0" indent="0">
              <a:buNone/>
            </a:pPr>
            <a:r>
              <a:rPr lang="uk-UA" b="1" dirty="0"/>
              <a:t>5. </a:t>
            </a:r>
            <a:r>
              <a:rPr lang="uk-UA" b="1" dirty="0" err="1"/>
              <a:t>Askania-Nova</a:t>
            </a:r>
            <a:r>
              <a:rPr lang="uk-UA" b="1" dirty="0"/>
              <a:t> </a:t>
            </a:r>
            <a:r>
              <a:rPr lang="uk-UA" b="1" dirty="0" err="1"/>
              <a:t>is</a:t>
            </a:r>
            <a:r>
              <a:rPr lang="uk-UA" b="1" dirty="0"/>
              <a:t> </a:t>
            </a:r>
            <a:r>
              <a:rPr lang="uk-UA" b="1" dirty="0" err="1"/>
              <a:t>one</a:t>
            </a:r>
            <a:r>
              <a:rPr lang="uk-UA" b="1" dirty="0"/>
              <a:t> </a:t>
            </a:r>
            <a:r>
              <a:rPr lang="uk-UA" b="1" dirty="0" err="1"/>
              <a:t>of</a:t>
            </a:r>
            <a:r>
              <a:rPr lang="uk-UA" b="1" dirty="0"/>
              <a:t> </a:t>
            </a:r>
            <a:r>
              <a:rPr lang="uk-UA" b="1" dirty="0" err="1"/>
              <a:t>the</a:t>
            </a:r>
            <a:r>
              <a:rPr lang="uk-UA" b="1" dirty="0"/>
              <a:t> </a:t>
            </a:r>
            <a:r>
              <a:rPr lang="uk-UA" b="1" dirty="0" err="1"/>
              <a:t>largest</a:t>
            </a:r>
            <a:r>
              <a:rPr lang="uk-UA" b="1" dirty="0"/>
              <a:t> </a:t>
            </a:r>
            <a:r>
              <a:rPr lang="uk-UA" b="1" dirty="0" err="1"/>
              <a:t>the</a:t>
            </a:r>
            <a:r>
              <a:rPr lang="uk-UA" b="1" dirty="0"/>
              <a:t> </a:t>
            </a:r>
            <a:r>
              <a:rPr lang="uk-UA" b="1" dirty="0" err="1"/>
              <a:t>oldest</a:t>
            </a:r>
            <a:r>
              <a:rPr lang="uk-UA" b="1" dirty="0"/>
              <a:t> </a:t>
            </a:r>
            <a:r>
              <a:rPr lang="uk-UA" b="1" dirty="0" err="1"/>
              <a:t>reserves</a:t>
            </a:r>
            <a:r>
              <a:rPr lang="uk-UA" b="1" dirty="0"/>
              <a:t> </a:t>
            </a:r>
            <a:r>
              <a:rPr lang="uk-UA" b="1" dirty="0" err="1"/>
              <a:t>in</a:t>
            </a:r>
            <a:r>
              <a:rPr lang="uk-UA" b="1" dirty="0"/>
              <a:t>… .</a:t>
            </a:r>
            <a:endParaRPr lang="ru-RU" b="1" dirty="0"/>
          </a:p>
          <a:p>
            <a:pPr marL="0" indent="0">
              <a:buNone/>
            </a:pPr>
            <a:r>
              <a:rPr lang="uk-UA" b="1" dirty="0"/>
              <a:t>6. </a:t>
            </a:r>
            <a:r>
              <a:rPr lang="uk-UA" b="1" dirty="0" err="1"/>
              <a:t>This</a:t>
            </a:r>
            <a:r>
              <a:rPr lang="uk-UA" b="1" dirty="0"/>
              <a:t> </a:t>
            </a:r>
            <a:r>
              <a:rPr lang="uk-UA" b="1" dirty="0" err="1"/>
              <a:t>year</a:t>
            </a:r>
            <a:r>
              <a:rPr lang="uk-UA" b="1" dirty="0"/>
              <a:t> </a:t>
            </a:r>
            <a:r>
              <a:rPr lang="uk-UA" b="1" dirty="0" err="1"/>
              <a:t>is</a:t>
            </a:r>
            <a:r>
              <a:rPr lang="uk-UA" b="1" dirty="0"/>
              <a:t> </a:t>
            </a:r>
            <a:r>
              <a:rPr lang="uk-UA" b="1" dirty="0" err="1"/>
              <a:t>the</a:t>
            </a:r>
            <a:r>
              <a:rPr lang="uk-UA" b="1" dirty="0"/>
              <a:t> … </a:t>
            </a:r>
            <a:r>
              <a:rPr lang="uk-UA" b="1" dirty="0" err="1"/>
              <a:t>anniversary</a:t>
            </a:r>
            <a:r>
              <a:rPr lang="uk-UA" b="1" dirty="0"/>
              <a:t>.</a:t>
            </a:r>
            <a:endParaRPr lang="ru-RU" b="1" dirty="0"/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326105" y="365125"/>
            <a:ext cx="7058527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err="1">
                <a:solidFill>
                  <a:srgbClr val="FFFF00"/>
                </a:solidFill>
                <a:latin typeface="Bookman Old Style" panose="02050604050505020204" pitchFamily="18" charset="0"/>
                <a:ea typeface="+mj-ea"/>
                <a:cs typeface="+mj-cs"/>
              </a:rPr>
              <a:t>Finish</a:t>
            </a:r>
            <a:r>
              <a:rPr lang="uk-UA" sz="4400" b="1" dirty="0">
                <a:solidFill>
                  <a:srgbClr val="FFFF00"/>
                </a:solidFill>
                <a:latin typeface="Bookman Old Style" panose="02050604050505020204" pitchFamily="18" charset="0"/>
                <a:ea typeface="+mj-ea"/>
                <a:cs typeface="+mj-cs"/>
              </a:rPr>
              <a:t> </a:t>
            </a:r>
            <a:r>
              <a:rPr lang="uk-UA" sz="4400" b="1" dirty="0" err="1">
                <a:solidFill>
                  <a:srgbClr val="FFFF00"/>
                </a:solidFill>
                <a:latin typeface="Bookman Old Style" panose="02050604050505020204" pitchFamily="18" charset="0"/>
                <a:ea typeface="+mj-ea"/>
                <a:cs typeface="+mj-cs"/>
              </a:rPr>
              <a:t>the</a:t>
            </a:r>
            <a:r>
              <a:rPr lang="uk-UA" sz="4400" b="1" dirty="0">
                <a:solidFill>
                  <a:srgbClr val="FFFF00"/>
                </a:solidFill>
                <a:latin typeface="Bookman Old Style" panose="02050604050505020204" pitchFamily="18" charset="0"/>
                <a:ea typeface="+mj-ea"/>
                <a:cs typeface="+mj-cs"/>
              </a:rPr>
              <a:t> </a:t>
            </a:r>
            <a:r>
              <a:rPr lang="uk-UA" sz="4400" b="1" dirty="0" err="1">
                <a:solidFill>
                  <a:srgbClr val="FFFF00"/>
                </a:solidFill>
                <a:latin typeface="Bookman Old Style" panose="02050604050505020204" pitchFamily="18" charset="0"/>
                <a:ea typeface="+mj-ea"/>
                <a:cs typeface="+mj-cs"/>
              </a:rPr>
              <a:t>sentences</a:t>
            </a:r>
            <a:r>
              <a:rPr lang="uk-UA" sz="4400" b="1" dirty="0">
                <a:solidFill>
                  <a:srgbClr val="FFFF00"/>
                </a:solidFill>
                <a:latin typeface="Bookman Old Style" panose="02050604050505020204" pitchFamily="18" charset="0"/>
                <a:ea typeface="+mj-ea"/>
                <a:cs typeface="+mj-cs"/>
              </a:rPr>
              <a:t>:</a:t>
            </a:r>
            <a:br>
              <a:rPr lang="ru-RU" sz="4400" b="1" dirty="0">
                <a:solidFill>
                  <a:srgbClr val="FFFF00"/>
                </a:solidFill>
                <a:latin typeface="Bookman Old Style" panose="02050604050505020204" pitchFamily="18" charset="0"/>
                <a:ea typeface="+mj-ea"/>
                <a:cs typeface="+mj-cs"/>
              </a:rPr>
            </a:br>
            <a:endParaRPr lang="ru-RU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21328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69758" y="0"/>
            <a:ext cx="10515600" cy="533233"/>
          </a:xfrm>
        </p:spPr>
        <p:txBody>
          <a:bodyPr>
            <a:normAutofit fontScale="90000"/>
          </a:bodyPr>
          <a:lstStyle/>
          <a:p>
            <a:br>
              <a:rPr lang="en-US" b="1" dirty="0"/>
            </a:br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              </a:t>
            </a:r>
            <a:r>
              <a:rPr lang="uk-UA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Writing</a:t>
            </a:r>
            <a:r>
              <a:rPr lang="uk-UA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b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ru-RU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-1346748" y="-2627912"/>
            <a:ext cx="503054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1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   </a:t>
            </a:r>
            <a:r>
              <a:rPr kumimoji="0" lang="uk-UA" altLang="ru-RU" sz="2000" b="1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Fill in the words:</a:t>
            </a:r>
            <a:endParaRPr kumimoji="0" lang="uk-UA" altLang="ru-RU" sz="2000" b="0" i="0" u="none" strike="noStrike" cap="none" normalizeH="0" baseline="0">
              <a:ln>
                <a:noFill/>
              </a:ln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ru-RU" sz="2000" b="0" i="0" u="none" strike="noStrike" cap="none" normalizeH="0" baseline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3137" y="2133600"/>
            <a:ext cx="11951368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/>
              <a:t>1. </a:t>
            </a:r>
            <a:r>
              <a:rPr lang="uk-UA" sz="2400" b="1" dirty="0" err="1"/>
              <a:t>There</a:t>
            </a:r>
            <a:r>
              <a:rPr lang="uk-UA" sz="2400" b="1" dirty="0"/>
              <a:t> </a:t>
            </a:r>
            <a:r>
              <a:rPr lang="uk-UA" sz="2400" b="1" dirty="0" err="1"/>
              <a:t>is</a:t>
            </a:r>
            <a:r>
              <a:rPr lang="uk-UA" sz="2400" b="1" dirty="0"/>
              <a:t> a </a:t>
            </a:r>
            <a:r>
              <a:rPr lang="uk-UA" sz="2400" b="1" dirty="0" err="1"/>
              <a:t>need</a:t>
            </a:r>
            <a:r>
              <a:rPr lang="uk-UA" sz="2400" b="1" dirty="0"/>
              <a:t> </a:t>
            </a:r>
            <a:r>
              <a:rPr lang="uk-UA" sz="2400" b="1" dirty="0" err="1"/>
              <a:t>for</a:t>
            </a:r>
            <a:r>
              <a:rPr lang="uk-UA" sz="2400" b="1" dirty="0"/>
              <a:t> </a:t>
            </a:r>
            <a:r>
              <a:rPr lang="uk-UA" sz="2400" b="1" dirty="0" err="1"/>
              <a:t>the</a:t>
            </a:r>
            <a:r>
              <a:rPr lang="uk-UA" sz="2400" b="1" dirty="0"/>
              <a:t> ….  </a:t>
            </a:r>
            <a:r>
              <a:rPr lang="uk-UA" sz="2400" b="1" dirty="0" err="1"/>
              <a:t>of</a:t>
            </a:r>
            <a:r>
              <a:rPr lang="uk-UA" sz="2400" b="1" dirty="0"/>
              <a:t> </a:t>
            </a:r>
            <a:r>
              <a:rPr lang="uk-UA" sz="2400" b="1" dirty="0" err="1"/>
              <a:t>trees</a:t>
            </a:r>
            <a:r>
              <a:rPr lang="uk-UA" sz="2400" b="1" dirty="0"/>
              <a:t>, </a:t>
            </a:r>
            <a:r>
              <a:rPr lang="uk-UA" sz="2400" b="1" dirty="0" err="1"/>
              <a:t>or</a:t>
            </a:r>
            <a:r>
              <a:rPr lang="uk-UA" sz="2400" b="1" dirty="0"/>
              <a:t> </a:t>
            </a:r>
            <a:r>
              <a:rPr lang="uk-UA" sz="2400" b="1" dirty="0" err="1"/>
              <a:t>there</a:t>
            </a:r>
            <a:r>
              <a:rPr lang="uk-UA" sz="2400" b="1" dirty="0"/>
              <a:t> </a:t>
            </a:r>
            <a:r>
              <a:rPr lang="uk-UA" sz="2400" b="1" dirty="0" err="1"/>
              <a:t>will</a:t>
            </a:r>
            <a:r>
              <a:rPr lang="uk-UA" sz="2400" b="1" dirty="0"/>
              <a:t> </a:t>
            </a:r>
            <a:r>
              <a:rPr lang="uk-UA" sz="2400" b="1" dirty="0" err="1"/>
              <a:t>soon</a:t>
            </a:r>
            <a:r>
              <a:rPr lang="uk-UA" sz="2400" b="1" dirty="0"/>
              <a:t> </a:t>
            </a:r>
            <a:r>
              <a:rPr lang="uk-UA" sz="2400" b="1" dirty="0" err="1"/>
              <a:t>be</a:t>
            </a:r>
            <a:r>
              <a:rPr lang="uk-UA" sz="2400" b="1" dirty="0"/>
              <a:t> </a:t>
            </a:r>
            <a:r>
              <a:rPr lang="uk-UA" sz="2400" b="1" dirty="0" err="1"/>
              <a:t>no</a:t>
            </a:r>
            <a:r>
              <a:rPr lang="uk-UA" sz="2400" b="1" dirty="0"/>
              <a:t> </a:t>
            </a:r>
            <a:r>
              <a:rPr lang="uk-UA" sz="2400" b="1" dirty="0" err="1"/>
              <a:t>trees</a:t>
            </a:r>
            <a:r>
              <a:rPr lang="uk-UA" sz="2400" b="1" dirty="0"/>
              <a:t>.</a:t>
            </a:r>
            <a:endParaRPr lang="ru-RU" sz="2400" b="1" dirty="0"/>
          </a:p>
          <a:p>
            <a:pPr lvl="0"/>
            <a:r>
              <a:rPr lang="en-US" sz="2400" b="1" dirty="0"/>
              <a:t>2. </a:t>
            </a:r>
            <a:r>
              <a:rPr lang="uk-UA" sz="2400" b="1" dirty="0" err="1"/>
              <a:t>Scientists</a:t>
            </a:r>
            <a:r>
              <a:rPr lang="uk-UA" sz="2400" b="1" dirty="0"/>
              <a:t> </a:t>
            </a:r>
            <a:r>
              <a:rPr lang="uk-UA" sz="2400" b="1" dirty="0" err="1"/>
              <a:t>studied</a:t>
            </a:r>
            <a:r>
              <a:rPr lang="uk-UA" sz="2400" b="1" dirty="0"/>
              <a:t> </a:t>
            </a:r>
            <a:r>
              <a:rPr lang="uk-UA" sz="2400" b="1" dirty="0" err="1"/>
              <a:t>the</a:t>
            </a:r>
            <a:r>
              <a:rPr lang="uk-UA" sz="2400" b="1" dirty="0"/>
              <a:t>…,  </a:t>
            </a:r>
            <a:r>
              <a:rPr lang="uk-UA" sz="2400" b="1" dirty="0" err="1"/>
              <a:t>diet</a:t>
            </a:r>
            <a:r>
              <a:rPr lang="uk-UA" sz="2400" b="1" dirty="0"/>
              <a:t> </a:t>
            </a:r>
            <a:r>
              <a:rPr lang="uk-UA" sz="2400" b="1" dirty="0" err="1"/>
              <a:t>and</a:t>
            </a:r>
            <a:r>
              <a:rPr lang="uk-UA" sz="2400" b="1" dirty="0"/>
              <a:t> </a:t>
            </a:r>
            <a:r>
              <a:rPr lang="uk-UA" sz="2400" b="1" dirty="0" err="1"/>
              <a:t>health</a:t>
            </a:r>
            <a:r>
              <a:rPr lang="uk-UA" sz="2400" b="1" dirty="0"/>
              <a:t> </a:t>
            </a:r>
            <a:r>
              <a:rPr lang="uk-UA" sz="2400" b="1" dirty="0" err="1"/>
              <a:t>of</a:t>
            </a:r>
            <a:r>
              <a:rPr lang="uk-UA" sz="2400" b="1" dirty="0"/>
              <a:t> </a:t>
            </a:r>
            <a:r>
              <a:rPr lang="uk-UA" sz="2400" b="1" dirty="0" err="1"/>
              <a:t>the</a:t>
            </a:r>
            <a:r>
              <a:rPr lang="uk-UA" sz="2400" b="1" dirty="0"/>
              <a:t> </a:t>
            </a:r>
            <a:r>
              <a:rPr lang="uk-UA" sz="2400" b="1" dirty="0" err="1"/>
              <a:t>wildebeests</a:t>
            </a:r>
            <a:r>
              <a:rPr lang="uk-UA" sz="2400" b="1" dirty="0"/>
              <a:t>.</a:t>
            </a:r>
            <a:endParaRPr lang="ru-RU" sz="2400" b="1" dirty="0"/>
          </a:p>
          <a:p>
            <a:pPr lvl="0"/>
            <a:r>
              <a:rPr lang="en-US" sz="2400" b="1" dirty="0"/>
              <a:t>3. </a:t>
            </a:r>
            <a:r>
              <a:rPr lang="uk-UA" sz="2400" b="1" dirty="0" err="1"/>
              <a:t>Environmental</a:t>
            </a:r>
            <a:r>
              <a:rPr lang="uk-UA" sz="2400" b="1" dirty="0"/>
              <a:t> </a:t>
            </a:r>
            <a:r>
              <a:rPr lang="uk-UA" sz="2400" b="1" dirty="0" err="1"/>
              <a:t>groups</a:t>
            </a:r>
            <a:r>
              <a:rPr lang="uk-UA" sz="2400" b="1" dirty="0"/>
              <a:t> </a:t>
            </a:r>
            <a:r>
              <a:rPr lang="uk-UA" sz="2400" b="1" dirty="0" err="1"/>
              <a:t>are</a:t>
            </a:r>
            <a:r>
              <a:rPr lang="uk-UA" sz="2400" b="1" dirty="0"/>
              <a:t> </a:t>
            </a:r>
            <a:r>
              <a:rPr lang="uk-UA" sz="2400" b="1" dirty="0" err="1"/>
              <a:t>asking</a:t>
            </a:r>
            <a:r>
              <a:rPr lang="uk-UA" sz="2400" b="1" dirty="0"/>
              <a:t> </a:t>
            </a:r>
            <a:r>
              <a:rPr lang="uk-UA" sz="2400" b="1" dirty="0" err="1"/>
              <a:t>the</a:t>
            </a:r>
            <a:r>
              <a:rPr lang="uk-UA" sz="2400" b="1" dirty="0"/>
              <a:t> </a:t>
            </a:r>
            <a:r>
              <a:rPr lang="uk-UA" sz="2400" b="1" dirty="0" err="1"/>
              <a:t>government</a:t>
            </a:r>
            <a:r>
              <a:rPr lang="uk-UA" sz="2400" b="1" dirty="0"/>
              <a:t> </a:t>
            </a:r>
            <a:r>
              <a:rPr lang="uk-UA" sz="2400" b="1" dirty="0" err="1"/>
              <a:t>to</a:t>
            </a:r>
            <a:r>
              <a:rPr lang="uk-UA" sz="2400" b="1" dirty="0"/>
              <a:t> </a:t>
            </a:r>
            <a:r>
              <a:rPr lang="uk-UA" sz="2400" b="1" dirty="0" err="1"/>
              <a:t>stop</a:t>
            </a:r>
            <a:r>
              <a:rPr lang="uk-UA" sz="2400" b="1" dirty="0"/>
              <a:t> </a:t>
            </a:r>
            <a:r>
              <a:rPr lang="uk-UA" sz="2400" b="1" dirty="0" err="1"/>
              <a:t>the</a:t>
            </a:r>
            <a:r>
              <a:rPr lang="uk-UA" sz="2400" b="1" dirty="0"/>
              <a:t> </a:t>
            </a:r>
            <a:r>
              <a:rPr lang="uk-UA" sz="2400" b="1" dirty="0" err="1"/>
              <a:t>destruction</a:t>
            </a:r>
            <a:r>
              <a:rPr lang="uk-UA" sz="2400" b="1" dirty="0"/>
              <a:t> </a:t>
            </a:r>
            <a:r>
              <a:rPr lang="en-US" sz="2400" b="1" dirty="0"/>
              <a:t>o</a:t>
            </a:r>
            <a:r>
              <a:rPr lang="uk-UA" sz="2400" b="1" dirty="0"/>
              <a:t>f … </a:t>
            </a:r>
            <a:r>
              <a:rPr lang="uk-UA" sz="2400" b="1" dirty="0" err="1"/>
              <a:t>rainforest</a:t>
            </a:r>
            <a:r>
              <a:rPr lang="uk-UA" sz="2400" b="1" dirty="0"/>
              <a:t>.</a:t>
            </a:r>
            <a:endParaRPr lang="ru-RU" sz="2400" b="1" dirty="0"/>
          </a:p>
          <a:p>
            <a:pPr lvl="0"/>
            <a:r>
              <a:rPr lang="en-US" sz="2400" b="1" dirty="0"/>
              <a:t>4. </a:t>
            </a:r>
            <a:r>
              <a:rPr lang="uk-UA" sz="2400" b="1" dirty="0" err="1"/>
              <a:t>Experts</a:t>
            </a:r>
            <a:r>
              <a:rPr lang="uk-UA" sz="2400" b="1" dirty="0"/>
              <a:t> </a:t>
            </a:r>
            <a:r>
              <a:rPr lang="uk-UA" sz="2400" b="1" dirty="0" err="1"/>
              <a:t>hold</a:t>
            </a:r>
            <a:r>
              <a:rPr lang="uk-UA" sz="2400" b="1" dirty="0"/>
              <a:t> …</a:t>
            </a:r>
            <a:r>
              <a:rPr lang="uk-UA" sz="2400" b="1" dirty="0" err="1"/>
              <a:t>opinions</a:t>
            </a:r>
            <a:r>
              <a:rPr lang="uk-UA" sz="2400" b="1" dirty="0"/>
              <a:t> </a:t>
            </a:r>
            <a:r>
              <a:rPr lang="uk-UA" sz="2400" b="1" dirty="0" err="1"/>
              <a:t>as</a:t>
            </a:r>
            <a:r>
              <a:rPr lang="uk-UA" sz="2400" b="1" dirty="0"/>
              <a:t> </a:t>
            </a:r>
            <a:r>
              <a:rPr lang="uk-UA" sz="2400" b="1" dirty="0" err="1"/>
              <a:t>to</a:t>
            </a:r>
            <a:r>
              <a:rPr lang="uk-UA" sz="2400" b="1" dirty="0"/>
              <a:t> </a:t>
            </a:r>
            <a:r>
              <a:rPr lang="uk-UA" sz="2400" b="1" dirty="0" err="1"/>
              <a:t>causes</a:t>
            </a:r>
            <a:r>
              <a:rPr lang="uk-UA" sz="2400" b="1" dirty="0"/>
              <a:t> </a:t>
            </a:r>
            <a:r>
              <a:rPr lang="uk-UA" sz="2400" b="1" dirty="0" err="1"/>
              <a:t>of</a:t>
            </a:r>
            <a:r>
              <a:rPr lang="uk-UA" sz="2400" b="1" dirty="0"/>
              <a:t> </a:t>
            </a:r>
            <a:r>
              <a:rPr lang="uk-UA" sz="2400" b="1" dirty="0" err="1"/>
              <a:t>the</a:t>
            </a:r>
            <a:r>
              <a:rPr lang="uk-UA" sz="2400" b="1" dirty="0"/>
              <a:t> </a:t>
            </a:r>
            <a:r>
              <a:rPr lang="uk-UA" sz="2400" b="1" dirty="0" err="1"/>
              <a:t>pollution</a:t>
            </a:r>
            <a:r>
              <a:rPr lang="uk-UA" sz="2400" b="1" dirty="0"/>
              <a:t>.</a:t>
            </a:r>
            <a:endParaRPr lang="ru-RU" sz="2400" b="1" dirty="0"/>
          </a:p>
          <a:p>
            <a:pPr lvl="0"/>
            <a:r>
              <a:rPr lang="en-US" sz="2400" b="1" dirty="0"/>
              <a:t>5. </a:t>
            </a:r>
            <a:r>
              <a:rPr lang="uk-UA" sz="2400" b="1" dirty="0" err="1"/>
              <a:t>The</a:t>
            </a:r>
            <a:r>
              <a:rPr lang="uk-UA" sz="2400" b="1" dirty="0"/>
              <a:t> </a:t>
            </a:r>
            <a:r>
              <a:rPr lang="uk-UA" sz="2400" b="1" dirty="0" err="1"/>
              <a:t>land</a:t>
            </a:r>
            <a:r>
              <a:rPr lang="uk-UA" sz="2400" b="1" dirty="0"/>
              <a:t> </a:t>
            </a:r>
            <a:r>
              <a:rPr lang="uk-UA" sz="2400" b="1" dirty="0" err="1"/>
              <a:t>is</a:t>
            </a:r>
            <a:r>
              <a:rPr lang="uk-UA" sz="2400" b="1" dirty="0"/>
              <a:t> </a:t>
            </a:r>
            <a:r>
              <a:rPr lang="uk-UA" sz="2400" b="1" dirty="0" err="1"/>
              <a:t>to</a:t>
            </a:r>
            <a:r>
              <a:rPr lang="uk-UA" sz="2400" b="1" dirty="0"/>
              <a:t> </a:t>
            </a:r>
            <a:r>
              <a:rPr lang="uk-UA" sz="2400" b="1" dirty="0" err="1"/>
              <a:t>be</a:t>
            </a:r>
            <a:r>
              <a:rPr lang="uk-UA" sz="2400" b="1" dirty="0"/>
              <a:t> </a:t>
            </a:r>
            <a:r>
              <a:rPr lang="uk-UA" sz="2400" b="1" dirty="0" err="1"/>
              <a:t>left</a:t>
            </a:r>
            <a:r>
              <a:rPr lang="uk-UA" sz="2400" b="1" dirty="0"/>
              <a:t>  </a:t>
            </a:r>
            <a:r>
              <a:rPr lang="uk-UA" sz="2400" b="1" dirty="0" err="1"/>
              <a:t>undisturbed</a:t>
            </a:r>
            <a:r>
              <a:rPr lang="uk-UA" sz="2400" b="1" dirty="0"/>
              <a:t> </a:t>
            </a:r>
            <a:r>
              <a:rPr lang="uk-UA" sz="2400" b="1" dirty="0" err="1"/>
              <a:t>as</a:t>
            </a:r>
            <a:r>
              <a:rPr lang="uk-UA" sz="2400" b="1" dirty="0"/>
              <a:t> a </a:t>
            </a:r>
            <a:r>
              <a:rPr lang="uk-UA" sz="2400" b="1" dirty="0" err="1"/>
              <a:t>nature</a:t>
            </a:r>
            <a:r>
              <a:rPr lang="uk-UA" sz="2400" b="1" dirty="0"/>
              <a:t>  … .</a:t>
            </a:r>
            <a:endParaRPr lang="ru-RU" sz="2400" b="1" dirty="0"/>
          </a:p>
          <a:p>
            <a:pPr lvl="0"/>
            <a:r>
              <a:rPr lang="en-US" sz="2400" b="1" dirty="0"/>
              <a:t>6. </a:t>
            </a:r>
            <a:r>
              <a:rPr lang="uk-UA" sz="2400" b="1" dirty="0" err="1"/>
              <a:t>The</a:t>
            </a:r>
            <a:r>
              <a:rPr lang="uk-UA" sz="2400" b="1" dirty="0"/>
              <a:t> </a:t>
            </a:r>
            <a:r>
              <a:rPr lang="uk-UA" sz="2400" b="1" dirty="0" err="1"/>
              <a:t>land</a:t>
            </a:r>
            <a:r>
              <a:rPr lang="uk-UA" sz="2400" b="1" dirty="0"/>
              <a:t> </a:t>
            </a:r>
            <a:r>
              <a:rPr lang="uk-UA" sz="2400" b="1" dirty="0" err="1"/>
              <a:t>for</a:t>
            </a:r>
            <a:r>
              <a:rPr lang="uk-UA" sz="2400" b="1" dirty="0"/>
              <a:t> </a:t>
            </a:r>
            <a:r>
              <a:rPr lang="uk-UA" sz="2400" b="1" dirty="0" err="1"/>
              <a:t>the</a:t>
            </a:r>
            <a:r>
              <a:rPr lang="uk-UA" sz="2400" b="1" dirty="0"/>
              <a:t> … </a:t>
            </a:r>
            <a:r>
              <a:rPr lang="uk-UA" sz="2400" b="1" dirty="0" err="1"/>
              <a:t>area</a:t>
            </a:r>
            <a:r>
              <a:rPr lang="uk-UA" sz="2400" b="1" dirty="0"/>
              <a:t> </a:t>
            </a:r>
            <a:r>
              <a:rPr lang="uk-UA" sz="2400" b="1" dirty="0" err="1"/>
              <a:t>was</a:t>
            </a:r>
            <a:r>
              <a:rPr lang="uk-UA" sz="2400" b="1" dirty="0"/>
              <a:t> </a:t>
            </a:r>
            <a:r>
              <a:rPr lang="uk-UA" sz="2400" b="1" dirty="0" err="1"/>
              <a:t>expropriated</a:t>
            </a:r>
            <a:r>
              <a:rPr lang="uk-UA" sz="2400" b="1" dirty="0"/>
              <a:t> </a:t>
            </a:r>
            <a:r>
              <a:rPr lang="uk-UA" sz="2400" b="1" dirty="0" err="1"/>
              <a:t>from</a:t>
            </a:r>
            <a:r>
              <a:rPr lang="uk-UA" sz="2400" b="1" dirty="0"/>
              <a:t> </a:t>
            </a:r>
            <a:r>
              <a:rPr lang="uk-UA" sz="2400" b="1" dirty="0" err="1"/>
              <a:t>local</a:t>
            </a:r>
            <a:r>
              <a:rPr lang="uk-UA" sz="2400" b="1" dirty="0"/>
              <a:t> </a:t>
            </a:r>
            <a:r>
              <a:rPr lang="uk-UA" sz="2400" b="1" dirty="0" err="1"/>
              <a:t>farmers</a:t>
            </a:r>
            <a:r>
              <a:rPr lang="uk-UA" sz="2400" b="1" dirty="0"/>
              <a:t>.</a:t>
            </a:r>
            <a:endParaRPr lang="ru-RU" sz="2400" b="1" dirty="0"/>
          </a:p>
          <a:p>
            <a:pPr lvl="0"/>
            <a:r>
              <a:rPr lang="en-US" sz="2400" b="1" dirty="0"/>
              <a:t>7. </a:t>
            </a:r>
            <a:r>
              <a:rPr lang="uk-UA" sz="2400" b="1" dirty="0" err="1"/>
              <a:t>We</a:t>
            </a:r>
            <a:r>
              <a:rPr lang="uk-UA" sz="2400" b="1" dirty="0"/>
              <a:t> </a:t>
            </a:r>
            <a:r>
              <a:rPr lang="uk-UA" sz="2400" b="1" dirty="0" err="1"/>
              <a:t>must</a:t>
            </a:r>
            <a:r>
              <a:rPr lang="uk-UA" sz="2400" b="1" dirty="0"/>
              <a:t> </a:t>
            </a:r>
            <a:r>
              <a:rPr lang="uk-UA" sz="2400" b="1" dirty="0" err="1"/>
              <a:t>all</a:t>
            </a:r>
            <a:r>
              <a:rPr lang="uk-UA" sz="2400" b="1" dirty="0"/>
              <a:t> </a:t>
            </a:r>
            <a:r>
              <a:rPr lang="uk-UA" sz="2400" b="1" dirty="0" err="1"/>
              <a:t>take</a:t>
            </a:r>
            <a:r>
              <a:rPr lang="uk-UA" sz="2400" b="1" dirty="0"/>
              <a:t> </a:t>
            </a:r>
            <a:r>
              <a:rPr lang="uk-UA" sz="2400" b="1" dirty="0" err="1"/>
              <a:t>care</a:t>
            </a:r>
            <a:r>
              <a:rPr lang="uk-UA" sz="2400" b="1" dirty="0"/>
              <a:t> </a:t>
            </a:r>
            <a:r>
              <a:rPr lang="uk-UA" sz="2400" b="1" dirty="0" err="1"/>
              <a:t>to</a:t>
            </a:r>
            <a:r>
              <a:rPr lang="uk-UA" sz="2400" b="1" dirty="0"/>
              <a:t> </a:t>
            </a:r>
            <a:r>
              <a:rPr lang="uk-UA" sz="2400" b="1" dirty="0" err="1"/>
              <a:t>preserve</a:t>
            </a:r>
            <a:r>
              <a:rPr lang="uk-UA" sz="2400" b="1" dirty="0"/>
              <a:t> </a:t>
            </a:r>
            <a:r>
              <a:rPr lang="uk-UA" sz="2400" b="1" dirty="0" err="1"/>
              <a:t>our</a:t>
            </a:r>
            <a:r>
              <a:rPr lang="uk-UA" sz="2400" b="1" dirty="0"/>
              <a:t> </a:t>
            </a:r>
            <a:r>
              <a:rPr lang="uk-UA" sz="2400" b="1" dirty="0" err="1"/>
              <a:t>national</a:t>
            </a:r>
            <a:r>
              <a:rPr lang="uk-UA" sz="2400" b="1" dirty="0"/>
              <a:t> ....</a:t>
            </a:r>
            <a:endParaRPr lang="ru-RU" sz="2400" b="1" dirty="0"/>
          </a:p>
          <a:p>
            <a:pPr lvl="0"/>
            <a:r>
              <a:rPr lang="en-US" sz="2400" b="1" dirty="0"/>
              <a:t>8. </a:t>
            </a:r>
            <a:r>
              <a:rPr lang="uk-UA" sz="2400" b="1" dirty="0" err="1"/>
              <a:t>We</a:t>
            </a:r>
            <a:r>
              <a:rPr lang="uk-UA" sz="2400" b="1" dirty="0"/>
              <a:t> </a:t>
            </a:r>
            <a:r>
              <a:rPr lang="uk-UA" sz="2400" b="1" dirty="0" err="1"/>
              <a:t>never</a:t>
            </a:r>
            <a:r>
              <a:rPr lang="uk-UA" sz="2400" b="1" dirty="0"/>
              <a:t> </a:t>
            </a:r>
            <a:r>
              <a:rPr lang="uk-UA" sz="2400" b="1" dirty="0" err="1"/>
              <a:t>know</a:t>
            </a:r>
            <a:r>
              <a:rPr lang="uk-UA" sz="2400" b="1" dirty="0"/>
              <a:t> </a:t>
            </a:r>
            <a:r>
              <a:rPr lang="uk-UA" sz="2400" b="1" dirty="0" err="1"/>
              <a:t>the</a:t>
            </a:r>
            <a:r>
              <a:rPr lang="uk-UA" sz="2400" b="1" dirty="0"/>
              <a:t>… </a:t>
            </a:r>
            <a:r>
              <a:rPr lang="uk-UA" sz="2400" b="1" dirty="0" err="1"/>
              <a:t>of</a:t>
            </a:r>
            <a:r>
              <a:rPr lang="uk-UA" sz="2400" b="1" dirty="0"/>
              <a:t> </a:t>
            </a:r>
            <a:r>
              <a:rPr lang="uk-UA" sz="2400" b="1" dirty="0" err="1"/>
              <a:t>water</a:t>
            </a:r>
            <a:r>
              <a:rPr lang="uk-UA" sz="2400" b="1" dirty="0"/>
              <a:t> </a:t>
            </a:r>
            <a:r>
              <a:rPr lang="uk-UA" sz="2400" b="1" dirty="0" err="1"/>
              <a:t>till</a:t>
            </a:r>
            <a:r>
              <a:rPr lang="uk-UA" sz="2400" b="1" dirty="0"/>
              <a:t> </a:t>
            </a:r>
            <a:r>
              <a:rPr lang="uk-UA" sz="2400" b="1" dirty="0" err="1"/>
              <a:t>the</a:t>
            </a:r>
            <a:r>
              <a:rPr lang="uk-UA" sz="2400" b="1" dirty="0"/>
              <a:t> </a:t>
            </a:r>
            <a:r>
              <a:rPr lang="uk-UA" sz="2400" b="1" dirty="0" err="1"/>
              <a:t>well</a:t>
            </a:r>
            <a:r>
              <a:rPr lang="uk-UA" sz="2400" b="1" dirty="0"/>
              <a:t> </a:t>
            </a:r>
            <a:r>
              <a:rPr lang="uk-UA" sz="2400" b="1" dirty="0" err="1"/>
              <a:t>is</a:t>
            </a:r>
            <a:r>
              <a:rPr lang="uk-UA" sz="2400" b="1" dirty="0"/>
              <a:t> </a:t>
            </a:r>
            <a:r>
              <a:rPr lang="uk-UA" sz="2400" b="1" dirty="0" err="1"/>
              <a:t>dry</a:t>
            </a:r>
            <a:r>
              <a:rPr lang="uk-UA" sz="2400" b="1" dirty="0"/>
              <a:t>.</a:t>
            </a:r>
            <a:endParaRPr lang="ru-RU" sz="2400" b="1" dirty="0"/>
          </a:p>
          <a:p>
            <a:pPr lvl="0"/>
            <a:r>
              <a:rPr lang="en-US" sz="2400" b="1" dirty="0"/>
              <a:t>9. </a:t>
            </a:r>
            <a:r>
              <a:rPr lang="uk-UA" sz="2400" b="1" dirty="0" err="1"/>
              <a:t>Oceans</a:t>
            </a:r>
            <a:r>
              <a:rPr lang="uk-UA" sz="2400" b="1" dirty="0"/>
              <a:t> ...</a:t>
            </a:r>
            <a:r>
              <a:rPr lang="uk-UA" sz="2400" b="1" dirty="0" err="1"/>
              <a:t>the</a:t>
            </a:r>
            <a:r>
              <a:rPr lang="uk-UA" sz="2400" b="1" dirty="0"/>
              <a:t> </a:t>
            </a:r>
            <a:r>
              <a:rPr lang="uk-UA" sz="2400" b="1" dirty="0" err="1"/>
              <a:t>majority</a:t>
            </a:r>
            <a:r>
              <a:rPr lang="uk-UA" sz="2400" b="1" dirty="0"/>
              <a:t> </a:t>
            </a:r>
            <a:r>
              <a:rPr lang="uk-UA" sz="2400" b="1" dirty="0" err="1"/>
              <a:t>of</a:t>
            </a:r>
            <a:r>
              <a:rPr lang="uk-UA" sz="2400" b="1" dirty="0"/>
              <a:t> </a:t>
            </a:r>
            <a:r>
              <a:rPr lang="uk-UA" sz="2400" b="1" dirty="0" err="1"/>
              <a:t>the</a:t>
            </a:r>
            <a:r>
              <a:rPr lang="uk-UA" sz="2400" b="1" dirty="0"/>
              <a:t> </a:t>
            </a:r>
            <a:r>
              <a:rPr lang="uk-UA" sz="2400" b="1" dirty="0" err="1"/>
              <a:t>Earth’s</a:t>
            </a:r>
            <a:r>
              <a:rPr lang="uk-UA" sz="2400" b="1" dirty="0"/>
              <a:t> </a:t>
            </a:r>
            <a:r>
              <a:rPr lang="uk-UA" sz="2400" b="1" dirty="0" err="1"/>
              <a:t>whole</a:t>
            </a:r>
            <a:r>
              <a:rPr lang="uk-UA" sz="2400" b="1" dirty="0"/>
              <a:t> </a:t>
            </a:r>
            <a:r>
              <a:rPr lang="uk-UA" sz="2400" b="1" dirty="0" err="1"/>
              <a:t>surface</a:t>
            </a:r>
            <a:r>
              <a:rPr lang="uk-UA" sz="2400" b="1" dirty="0"/>
              <a:t>, </a:t>
            </a:r>
            <a:r>
              <a:rPr lang="uk-UA" sz="2400" b="1" dirty="0" err="1"/>
              <a:t>making</a:t>
            </a:r>
            <a:r>
              <a:rPr lang="uk-UA" sz="2400" b="1" dirty="0"/>
              <a:t> </a:t>
            </a:r>
            <a:r>
              <a:rPr lang="uk-UA" sz="2400" b="1" dirty="0" err="1"/>
              <a:t>its</a:t>
            </a:r>
            <a:r>
              <a:rPr lang="uk-UA" sz="2400" b="1" dirty="0"/>
              <a:t> </a:t>
            </a:r>
            <a:r>
              <a:rPr lang="uk-UA" sz="2400" b="1" dirty="0" err="1"/>
              <a:t>name</a:t>
            </a:r>
            <a:r>
              <a:rPr lang="uk-UA" sz="2400" b="1" dirty="0"/>
              <a:t> a </a:t>
            </a:r>
            <a:r>
              <a:rPr lang="uk-UA" sz="2400" b="1" dirty="0" err="1"/>
              <a:t>little</a:t>
            </a:r>
            <a:r>
              <a:rPr lang="uk-UA" sz="2400" b="1" dirty="0"/>
              <a:t> </a:t>
            </a:r>
            <a:r>
              <a:rPr lang="uk-UA" sz="2400" b="1" dirty="0" err="1"/>
              <a:t>odd</a:t>
            </a:r>
            <a:r>
              <a:rPr lang="uk-UA" sz="2400" b="1" dirty="0"/>
              <a:t>.</a:t>
            </a:r>
            <a:endParaRPr lang="ru-RU" sz="2400" b="1" dirty="0"/>
          </a:p>
          <a:p>
            <a:pPr lvl="0"/>
            <a:r>
              <a:rPr lang="en-US" sz="2400" b="1" dirty="0"/>
              <a:t>10. </a:t>
            </a:r>
            <a:r>
              <a:rPr lang="uk-UA" sz="2400" b="1" dirty="0" err="1"/>
              <a:t>Clean</a:t>
            </a:r>
            <a:r>
              <a:rPr lang="uk-UA" sz="2400" b="1" dirty="0"/>
              <a:t> </a:t>
            </a:r>
            <a:r>
              <a:rPr lang="uk-UA" sz="2400" b="1" dirty="0" err="1"/>
              <a:t>water</a:t>
            </a:r>
            <a:r>
              <a:rPr lang="uk-UA" sz="2400" b="1" dirty="0"/>
              <a:t> </a:t>
            </a:r>
            <a:r>
              <a:rPr lang="uk-UA" sz="2400" b="1" dirty="0" err="1"/>
              <a:t>is</a:t>
            </a:r>
            <a:r>
              <a:rPr lang="uk-UA" sz="2400" b="1" dirty="0"/>
              <a:t> </a:t>
            </a:r>
            <a:r>
              <a:rPr lang="uk-UA" sz="2400" b="1" dirty="0" err="1"/>
              <a:t>very</a:t>
            </a:r>
            <a:r>
              <a:rPr lang="uk-UA" sz="2400" b="1" dirty="0"/>
              <a:t>…. </a:t>
            </a:r>
            <a:r>
              <a:rPr lang="uk-UA" sz="2400" b="1" dirty="0" err="1"/>
              <a:t>commodity</a:t>
            </a:r>
            <a:r>
              <a:rPr lang="uk-UA" sz="2400" b="1" dirty="0"/>
              <a:t> </a:t>
            </a:r>
            <a:r>
              <a:rPr lang="uk-UA" sz="2400" b="1" dirty="0" err="1"/>
              <a:t>in</a:t>
            </a:r>
            <a:r>
              <a:rPr lang="uk-UA" sz="2400" b="1" dirty="0"/>
              <a:t> </a:t>
            </a:r>
            <a:r>
              <a:rPr lang="uk-UA" sz="2400" b="1" dirty="0" err="1"/>
              <a:t>many</a:t>
            </a:r>
            <a:r>
              <a:rPr lang="uk-UA" sz="2400" b="1" dirty="0"/>
              <a:t> </a:t>
            </a:r>
            <a:r>
              <a:rPr lang="uk-UA" sz="2400" b="1" dirty="0" err="1"/>
              <a:t>parts</a:t>
            </a:r>
            <a:r>
              <a:rPr lang="uk-UA" sz="2400" b="1" dirty="0"/>
              <a:t> </a:t>
            </a:r>
            <a:r>
              <a:rPr lang="uk-UA" sz="2400" b="1" dirty="0" err="1"/>
              <a:t>of</a:t>
            </a:r>
            <a:r>
              <a:rPr lang="uk-UA" sz="2400" b="1" dirty="0"/>
              <a:t> </a:t>
            </a:r>
            <a:r>
              <a:rPr lang="uk-UA" sz="2400" b="1" dirty="0" err="1"/>
              <a:t>the</a:t>
            </a:r>
            <a:r>
              <a:rPr lang="uk-UA" sz="2400" b="1" dirty="0"/>
              <a:t> </a:t>
            </a:r>
            <a:r>
              <a:rPr lang="uk-UA" sz="2400" b="1" dirty="0" err="1"/>
              <a:t>world</a:t>
            </a:r>
            <a:r>
              <a:rPr lang="uk-UA" sz="2400" b="1" dirty="0"/>
              <a:t>.</a:t>
            </a:r>
            <a:endParaRPr lang="ru-RU" sz="2400" b="1" dirty="0"/>
          </a:p>
          <a:p>
            <a:pPr lvl="0"/>
            <a:r>
              <a:rPr lang="en-US" sz="2400" b="1" dirty="0"/>
              <a:t>11. </a:t>
            </a:r>
            <a:r>
              <a:rPr lang="uk-UA" sz="2400" b="1" dirty="0" err="1"/>
              <a:t>We</a:t>
            </a:r>
            <a:r>
              <a:rPr lang="uk-UA" sz="2400" b="1" dirty="0"/>
              <a:t> </a:t>
            </a:r>
            <a:r>
              <a:rPr lang="uk-UA" sz="2400" b="1" dirty="0" err="1"/>
              <a:t>stopped</a:t>
            </a:r>
            <a:r>
              <a:rPr lang="uk-UA" sz="2400" b="1" dirty="0"/>
              <a:t> </a:t>
            </a:r>
            <a:r>
              <a:rPr lang="uk-UA" sz="2400" b="1" dirty="0" err="1"/>
              <a:t>at</a:t>
            </a:r>
            <a:r>
              <a:rPr lang="uk-UA" sz="2400" b="1" dirty="0"/>
              <a:t> </a:t>
            </a:r>
            <a:r>
              <a:rPr lang="uk-UA" sz="2400" b="1" dirty="0" err="1"/>
              <a:t>the</a:t>
            </a:r>
            <a:r>
              <a:rPr lang="uk-UA" sz="2400" b="1" dirty="0"/>
              <a:t> </a:t>
            </a:r>
            <a:r>
              <a:rPr lang="uk-UA" sz="2400" b="1" dirty="0" err="1"/>
              <a:t>top</a:t>
            </a:r>
            <a:r>
              <a:rPr lang="uk-UA" sz="2400" b="1" dirty="0"/>
              <a:t> </a:t>
            </a:r>
            <a:r>
              <a:rPr lang="uk-UA" sz="2400" b="1" dirty="0" err="1"/>
              <a:t>of</a:t>
            </a:r>
            <a:r>
              <a:rPr lang="uk-UA" sz="2400" b="1" dirty="0"/>
              <a:t> </a:t>
            </a:r>
            <a:r>
              <a:rPr lang="uk-UA" sz="2400" b="1" dirty="0" err="1"/>
              <a:t>the</a:t>
            </a:r>
            <a:r>
              <a:rPr lang="uk-UA" sz="2400" b="1" dirty="0"/>
              <a:t> </a:t>
            </a:r>
            <a:r>
              <a:rPr lang="uk-UA" sz="2400" b="1" dirty="0" err="1"/>
              <a:t>mountain</a:t>
            </a:r>
            <a:r>
              <a:rPr lang="uk-UA" sz="2400" b="1" dirty="0"/>
              <a:t> </a:t>
            </a:r>
            <a:r>
              <a:rPr lang="uk-UA" sz="2400" b="1" dirty="0" err="1"/>
              <a:t>to</a:t>
            </a:r>
            <a:r>
              <a:rPr lang="uk-UA" sz="2400" b="1" dirty="0"/>
              <a:t> … </a:t>
            </a:r>
            <a:r>
              <a:rPr lang="uk-UA" sz="2400" b="1" dirty="0" err="1"/>
              <a:t>the</a:t>
            </a:r>
            <a:r>
              <a:rPr lang="uk-UA" sz="2400" b="1" dirty="0"/>
              <a:t> </a:t>
            </a:r>
            <a:r>
              <a:rPr lang="uk-UA" sz="2400" b="1" dirty="0" err="1"/>
              <a:t>view</a:t>
            </a:r>
            <a:r>
              <a:rPr lang="uk-UA" sz="2400" b="1" dirty="0"/>
              <a:t> </a:t>
            </a:r>
            <a:r>
              <a:rPr lang="uk-UA" sz="2400" b="1" dirty="0" err="1"/>
              <a:t>of</a:t>
            </a:r>
            <a:r>
              <a:rPr lang="uk-UA" sz="2400" b="1" dirty="0"/>
              <a:t> </a:t>
            </a:r>
            <a:r>
              <a:rPr lang="uk-UA" sz="2400" b="1" dirty="0" err="1"/>
              <a:t>the</a:t>
            </a:r>
            <a:r>
              <a:rPr lang="uk-UA" sz="2400" b="1" dirty="0"/>
              <a:t> </a:t>
            </a:r>
            <a:r>
              <a:rPr lang="uk-UA" sz="2400" b="1" dirty="0" err="1"/>
              <a:t>peninsula</a:t>
            </a:r>
            <a:r>
              <a:rPr lang="uk-UA" sz="2400" b="1" dirty="0"/>
              <a:t>.</a:t>
            </a:r>
            <a:endParaRPr lang="en-US" sz="2400" b="1" dirty="0"/>
          </a:p>
          <a:p>
            <a:pPr lvl="0"/>
            <a:endParaRPr lang="en-US" sz="2400" dirty="0"/>
          </a:p>
          <a:p>
            <a:pPr lvl="0"/>
            <a:endParaRPr lang="en-US" sz="2400" dirty="0"/>
          </a:p>
          <a:p>
            <a:pPr lvl="0"/>
            <a:endParaRPr lang="en-US" sz="2400" dirty="0"/>
          </a:p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3250922"/>
              </p:ext>
            </p:extLst>
          </p:nvPr>
        </p:nvGraphicFramePr>
        <p:xfrm>
          <a:off x="240632" y="533233"/>
          <a:ext cx="11614484" cy="1341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6144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9290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3200" b="1" kern="1200" dirty="0" err="1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Fill</a:t>
                      </a:r>
                      <a:r>
                        <a:rPr lang="uk-UA" sz="3200" b="1" kern="1200" dirty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3200" b="1" kern="1200" dirty="0" err="1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</a:t>
                      </a:r>
                      <a:r>
                        <a:rPr lang="uk-UA" sz="3200" b="1" kern="1200" dirty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3200" b="1" kern="1200" dirty="0" err="1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</a:t>
                      </a:r>
                      <a:r>
                        <a:rPr lang="uk-UA" sz="3200" b="1" kern="1200" dirty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3200" b="1" kern="1200" dirty="0" err="1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words</a:t>
                      </a:r>
                      <a:r>
                        <a:rPr lang="uk-UA" sz="3200" b="1" kern="1200" dirty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ru-RU" sz="3200" b="1" kern="1200" dirty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 dirty="0" err="1">
                          <a:solidFill>
                            <a:srgbClr val="FFFF00"/>
                          </a:solidFill>
                          <a:effectLst/>
                        </a:rPr>
                        <a:t>Reproduction</a:t>
                      </a:r>
                      <a:r>
                        <a:rPr lang="uk-UA" sz="2800" dirty="0">
                          <a:solidFill>
                            <a:srgbClr val="FFFF00"/>
                          </a:solidFill>
                          <a:effectLst/>
                        </a:rPr>
                        <a:t>, </a:t>
                      </a:r>
                      <a:r>
                        <a:rPr lang="uk-UA" sz="2800" dirty="0" err="1">
                          <a:solidFill>
                            <a:srgbClr val="FFFF00"/>
                          </a:solidFill>
                          <a:effectLst/>
                        </a:rPr>
                        <a:t>value</a:t>
                      </a:r>
                      <a:r>
                        <a:rPr lang="uk-UA" sz="2800" dirty="0">
                          <a:solidFill>
                            <a:srgbClr val="FFFF00"/>
                          </a:solidFill>
                          <a:effectLst/>
                        </a:rPr>
                        <a:t>,  </a:t>
                      </a:r>
                      <a:r>
                        <a:rPr lang="uk-UA" sz="2800" dirty="0" err="1">
                          <a:solidFill>
                            <a:srgbClr val="FFFF00"/>
                          </a:solidFill>
                          <a:effectLst/>
                        </a:rPr>
                        <a:t>reserve</a:t>
                      </a:r>
                      <a:r>
                        <a:rPr lang="uk-UA" sz="2800" dirty="0">
                          <a:solidFill>
                            <a:srgbClr val="FFFF00"/>
                          </a:solidFill>
                          <a:effectLst/>
                        </a:rPr>
                        <a:t>, </a:t>
                      </a:r>
                      <a:r>
                        <a:rPr lang="uk-UA" sz="2800" dirty="0" err="1">
                          <a:solidFill>
                            <a:srgbClr val="FFFF00"/>
                          </a:solidFill>
                          <a:effectLst/>
                        </a:rPr>
                        <a:t>precious</a:t>
                      </a:r>
                      <a:r>
                        <a:rPr lang="uk-UA" sz="2800" dirty="0">
                          <a:solidFill>
                            <a:srgbClr val="FFFF00"/>
                          </a:solidFill>
                          <a:effectLst/>
                        </a:rPr>
                        <a:t>, </a:t>
                      </a:r>
                      <a:r>
                        <a:rPr lang="uk-UA" sz="2800" dirty="0" err="1">
                          <a:solidFill>
                            <a:srgbClr val="FFFF00"/>
                          </a:solidFill>
                          <a:effectLst/>
                        </a:rPr>
                        <a:t>virgin</a:t>
                      </a:r>
                      <a:r>
                        <a:rPr lang="uk-UA" sz="2800" dirty="0">
                          <a:solidFill>
                            <a:srgbClr val="FFFF00"/>
                          </a:solidFill>
                          <a:effectLst/>
                        </a:rPr>
                        <a:t>, </a:t>
                      </a:r>
                      <a:r>
                        <a:rPr lang="uk-UA" sz="2800" dirty="0" err="1">
                          <a:solidFill>
                            <a:srgbClr val="FFFF00"/>
                          </a:solidFill>
                          <a:effectLst/>
                        </a:rPr>
                        <a:t>constitute</a:t>
                      </a:r>
                      <a:r>
                        <a:rPr lang="uk-UA" sz="2800" dirty="0">
                          <a:solidFill>
                            <a:srgbClr val="FFFF00"/>
                          </a:solidFill>
                          <a:effectLst/>
                        </a:rPr>
                        <a:t>,  </a:t>
                      </a:r>
                      <a:r>
                        <a:rPr lang="uk-UA" sz="2800" dirty="0" err="1">
                          <a:solidFill>
                            <a:srgbClr val="FFFF00"/>
                          </a:solidFill>
                          <a:effectLst/>
                        </a:rPr>
                        <a:t>admire</a:t>
                      </a:r>
                      <a:r>
                        <a:rPr lang="uk-UA" sz="2800" dirty="0">
                          <a:solidFill>
                            <a:srgbClr val="FFFF00"/>
                          </a:solidFill>
                          <a:effectLst/>
                        </a:rPr>
                        <a:t>,</a:t>
                      </a:r>
                      <a:r>
                        <a:rPr lang="en-US" sz="2800" dirty="0"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uk-UA" sz="2800" dirty="0" err="1">
                          <a:solidFill>
                            <a:srgbClr val="FFFF00"/>
                          </a:solidFill>
                          <a:effectLst/>
                        </a:rPr>
                        <a:t>conservation</a:t>
                      </a:r>
                      <a:r>
                        <a:rPr lang="uk-UA" sz="2800" dirty="0">
                          <a:solidFill>
                            <a:srgbClr val="FFFF00"/>
                          </a:solidFill>
                          <a:effectLst/>
                        </a:rPr>
                        <a:t>, </a:t>
                      </a:r>
                      <a:r>
                        <a:rPr lang="uk-UA" sz="2800" dirty="0" err="1">
                          <a:solidFill>
                            <a:srgbClr val="FFFF00"/>
                          </a:solidFill>
                          <a:effectLst/>
                        </a:rPr>
                        <a:t>var</a:t>
                      </a:r>
                      <a:r>
                        <a:rPr lang="en-US" sz="2800" dirty="0" err="1">
                          <a:solidFill>
                            <a:srgbClr val="FFFF00"/>
                          </a:solidFill>
                          <a:effectLst/>
                        </a:rPr>
                        <a:t>ious</a:t>
                      </a:r>
                      <a:r>
                        <a:rPr lang="uk-UA" sz="2800" dirty="0">
                          <a:solidFill>
                            <a:srgbClr val="FFFF00"/>
                          </a:solidFill>
                          <a:effectLst/>
                        </a:rPr>
                        <a:t>, </a:t>
                      </a:r>
                      <a:r>
                        <a:rPr lang="uk-UA" sz="2800" dirty="0" err="1">
                          <a:solidFill>
                            <a:srgbClr val="FFFF00"/>
                          </a:solidFill>
                          <a:effectLst/>
                        </a:rPr>
                        <a:t>recreation</a:t>
                      </a:r>
                      <a:r>
                        <a:rPr lang="uk-UA" sz="2800" dirty="0">
                          <a:solidFill>
                            <a:srgbClr val="FFFF00"/>
                          </a:solidFill>
                          <a:effectLst/>
                        </a:rPr>
                        <a:t>, </a:t>
                      </a:r>
                      <a:r>
                        <a:rPr lang="uk-UA" sz="2800" dirty="0" err="1">
                          <a:solidFill>
                            <a:srgbClr val="FFFF00"/>
                          </a:solidFill>
                          <a:effectLst/>
                        </a:rPr>
                        <a:t>heritage</a:t>
                      </a:r>
                      <a:r>
                        <a:rPr lang="uk-UA" sz="2800" dirty="0">
                          <a:solidFill>
                            <a:srgbClr val="FFFF00"/>
                          </a:solidFill>
                          <a:effectLst/>
                        </a:rPr>
                        <a:t>.</a:t>
                      </a:r>
                      <a:endParaRPr lang="ru-RU" sz="28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66062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84400" y="1825625"/>
            <a:ext cx="9169400" cy="4351338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uk-UA" sz="3000" b="1" dirty="0"/>
              <a:t>a w k l n g i;                 </a:t>
            </a:r>
            <a:endParaRPr lang="ru-RU" sz="3000" b="1" dirty="0"/>
          </a:p>
          <a:p>
            <a:pPr lvl="0"/>
            <a:r>
              <a:rPr lang="uk-UA" sz="3000" b="1" dirty="0"/>
              <a:t>l y c n c g i n;              </a:t>
            </a:r>
            <a:endParaRPr lang="ru-RU" sz="3000" b="1" dirty="0"/>
          </a:p>
          <a:p>
            <a:pPr lvl="0"/>
            <a:r>
              <a:rPr lang="uk-UA" sz="3000" b="1" dirty="0"/>
              <a:t>c p i g m n a;               </a:t>
            </a:r>
            <a:endParaRPr lang="ru-RU" sz="3000" b="1" dirty="0"/>
          </a:p>
          <a:p>
            <a:pPr lvl="0"/>
            <a:r>
              <a:rPr lang="uk-UA" sz="3000" b="1" dirty="0"/>
              <a:t>s i h f n i g;              </a:t>
            </a:r>
            <a:endParaRPr lang="ru-RU" sz="3000" b="1" dirty="0"/>
          </a:p>
          <a:p>
            <a:pPr lvl="0"/>
            <a:r>
              <a:rPr lang="uk-UA" sz="3000" b="1" dirty="0"/>
              <a:t>l i d w i f l e    g c a w n i t h;</a:t>
            </a:r>
            <a:endParaRPr lang="ru-RU" sz="3000" b="1" dirty="0"/>
          </a:p>
          <a:p>
            <a:pPr lvl="0"/>
            <a:r>
              <a:rPr lang="uk-UA" sz="3000" b="1" dirty="0"/>
              <a:t>f r a n i g m    d a n   </a:t>
            </a:r>
            <a:r>
              <a:rPr lang="uk-UA" sz="3000" b="1" dirty="0" err="1"/>
              <a:t>n</a:t>
            </a:r>
            <a:r>
              <a:rPr lang="uk-UA" sz="3000" b="1" dirty="0"/>
              <a:t> r g n d e a i g;</a:t>
            </a:r>
            <a:endParaRPr lang="ru-RU" sz="3000" b="1" dirty="0"/>
          </a:p>
          <a:p>
            <a:pPr lvl="0"/>
            <a:r>
              <a:rPr lang="uk-UA" sz="3000" b="1" dirty="0"/>
              <a:t>m g i b i c n l;</a:t>
            </a:r>
            <a:endParaRPr lang="ru-RU" sz="3000" b="1" dirty="0"/>
          </a:p>
          <a:p>
            <a:pPr lvl="0"/>
            <a:r>
              <a:rPr lang="uk-UA" sz="3000" b="1" dirty="0"/>
              <a:t>i l o n t u r e g v n e;</a:t>
            </a:r>
            <a:endParaRPr lang="ru-RU" sz="3000" b="1" dirty="0"/>
          </a:p>
          <a:p>
            <a:pPr lvl="0"/>
            <a:r>
              <a:rPr lang="uk-UA" sz="3000" b="1" dirty="0"/>
              <a:t>r e w t a    t s r p o s;</a:t>
            </a:r>
            <a:endParaRPr lang="ru-RU" sz="3000" b="1" dirty="0"/>
          </a:p>
          <a:p>
            <a:pPr lvl="0"/>
            <a:r>
              <a:rPr lang="uk-UA" sz="3000" b="1" dirty="0"/>
              <a:t>s e r o h    d i r i g n;</a:t>
            </a:r>
            <a:endParaRPr lang="ru-RU" sz="3000" b="1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6096" y="297783"/>
            <a:ext cx="10515600" cy="982412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Look</a:t>
            </a:r>
            <a:r>
              <a:rPr lang="uk-UA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uk-UA" sz="36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</a:t>
            </a:r>
            <a:r>
              <a:rPr lang="uk-UA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uk-UA" sz="36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our</a:t>
            </a:r>
            <a:r>
              <a:rPr lang="uk-UA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uk-UA" sz="36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screen</a:t>
            </a:r>
            <a:r>
              <a:rPr lang="uk-UA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uk-UA" sz="36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lang="uk-UA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 </a:t>
            </a:r>
            <a:r>
              <a:rPr lang="uk-UA" sz="36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try</a:t>
            </a:r>
            <a:r>
              <a:rPr lang="uk-UA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uk-UA" sz="36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lang="uk-UA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uk-UA" sz="36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read</a:t>
            </a:r>
            <a:r>
              <a:rPr lang="uk-UA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uk-UA" sz="36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these</a:t>
            </a:r>
            <a:r>
              <a:rPr lang="uk-UA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 </a:t>
            </a:r>
            <a:r>
              <a:rPr lang="uk-UA" sz="36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scrambled</a:t>
            </a:r>
            <a:r>
              <a:rPr lang="uk-UA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uk-UA" sz="36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words</a:t>
            </a:r>
            <a:endParaRPr lang="ru-RU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7895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nature quotes by lord byron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94" y="0"/>
            <a:ext cx="489334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nature quotes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968" y="0"/>
            <a:ext cx="5117432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89905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nature quote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724" y="0"/>
            <a:ext cx="493730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Isaac Newton nature quote 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137" y="0"/>
            <a:ext cx="5000124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439586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nature quote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84" y="0"/>
            <a:ext cx="5033561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gary snyder quotes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968" y="0"/>
            <a:ext cx="5149516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35247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349</TotalTime>
  <Words>600</Words>
  <Application>Microsoft Office PowerPoint</Application>
  <PresentationFormat>Широкоэкранный</PresentationFormat>
  <Paragraphs>57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Arial</vt:lpstr>
      <vt:lpstr>Bookman Old Style</vt:lpstr>
      <vt:lpstr>Calibri</vt:lpstr>
      <vt:lpstr>Calibri Light</vt:lpstr>
      <vt:lpstr>Tahoma</vt:lpstr>
      <vt:lpstr>Times New Roman</vt:lpstr>
      <vt:lpstr>Тема Office</vt:lpstr>
      <vt:lpstr>Famous Ukrainian National Nature Parks  and Reserves</vt:lpstr>
      <vt:lpstr> Askania Nova Reserve </vt:lpstr>
      <vt:lpstr>Answer the questions: </vt:lpstr>
      <vt:lpstr>Finish the sentences: </vt:lpstr>
      <vt:lpstr>                                    Writing  </vt:lpstr>
      <vt:lpstr>Look at our screen and  try to read these  scrambled words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“Medicine and Health. At the Doctor’s"</dc:title>
  <dc:creator>Lavin .....</dc:creator>
  <cp:lastModifiedBy>Користувач</cp:lastModifiedBy>
  <cp:revision>33</cp:revision>
  <dcterms:created xsi:type="dcterms:W3CDTF">2019-02-18T10:23:38Z</dcterms:created>
  <dcterms:modified xsi:type="dcterms:W3CDTF">2024-01-22T19:32:21Z</dcterms:modified>
</cp:coreProperties>
</file>