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97692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95276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61324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85828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5588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83029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36645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371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294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77408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55317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Редагувати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32160-4640-4D5F-80A4-E9F132AD1396}" type="datetimeFigureOut">
              <a:rPr lang="uk-UA" smtClean="0"/>
              <a:t>29.01.2017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B323E-1C01-4D99-8725-9ADF098E8FD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4374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7524"/>
            <a:ext cx="11956007" cy="755365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0000" dirty="0"/>
              <a:t>Great Britain </a:t>
            </a:r>
            <a:endParaRPr lang="uk-UA" sz="10000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524822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1. The United Kingdom of Great Britain and Northern Ireland is in..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A- Africa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B-America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C-Asia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D-Europe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550" y="3781425"/>
            <a:ext cx="2838450" cy="30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265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9600" dirty="0"/>
              <a:t>D-  Europe  </a:t>
            </a:r>
            <a:endParaRPr lang="uk-UA" sz="9600" dirty="0"/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2378" y="2431007"/>
            <a:ext cx="3149067" cy="4020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553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2.The UK consists of… countries.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A-three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B-two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C-five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D-four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3057525"/>
            <a:ext cx="5715000" cy="3800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996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9600" dirty="0"/>
              <a:t>D-four</a:t>
            </a:r>
            <a:endParaRPr lang="uk-UA" sz="9600" dirty="0"/>
          </a:p>
        </p:txBody>
      </p:sp>
    </p:spTree>
    <p:extLst>
      <p:ext uri="{BB962C8B-B14F-4D97-AF65-F5344CB8AC3E}">
        <p14:creationId xmlns:p14="http://schemas.microsoft.com/office/powerpoint/2010/main" val="632934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3.The country is not washed by the…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A-Atlantic Ocean </a:t>
            </a:r>
          </a:p>
          <a:p>
            <a:r>
              <a:rPr lang="en-US" dirty="0">
                <a:solidFill>
                  <a:schemeClr val="bg1"/>
                </a:solidFill>
              </a:rPr>
              <a:t>B-North Sea</a:t>
            </a:r>
          </a:p>
          <a:p>
            <a:r>
              <a:rPr lang="en-US" dirty="0">
                <a:solidFill>
                  <a:schemeClr val="bg1"/>
                </a:solidFill>
              </a:rPr>
              <a:t>C-Indian Ocean </a:t>
            </a:r>
          </a:p>
          <a:p>
            <a:r>
              <a:rPr lang="en-US" dirty="0">
                <a:solidFill>
                  <a:schemeClr val="bg1"/>
                </a:solidFill>
              </a:rPr>
              <a:t>D-Irish Sea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500" y="3390900"/>
            <a:ext cx="6667500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719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9600" dirty="0">
                <a:solidFill>
                  <a:schemeClr val="bg1"/>
                </a:solidFill>
              </a:rPr>
              <a:t>C-Indian Ocean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504336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4.The population of the UK is… million people.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A-10</a:t>
            </a:r>
          </a:p>
          <a:p>
            <a:r>
              <a:rPr lang="en-US" dirty="0">
                <a:solidFill>
                  <a:schemeClr val="bg1"/>
                </a:solidFill>
              </a:rPr>
              <a:t>B-62</a:t>
            </a:r>
          </a:p>
          <a:p>
            <a:r>
              <a:rPr lang="en-US" dirty="0">
                <a:solidFill>
                  <a:schemeClr val="bg1"/>
                </a:solidFill>
              </a:rPr>
              <a:t>C-114</a:t>
            </a:r>
          </a:p>
          <a:p>
            <a:r>
              <a:rPr lang="en-US" dirty="0">
                <a:solidFill>
                  <a:schemeClr val="bg1"/>
                </a:solidFill>
              </a:rPr>
              <a:t>D-55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344" y="3617370"/>
            <a:ext cx="5521656" cy="3240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892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9600" dirty="0"/>
              <a:t>B-62</a:t>
            </a:r>
            <a:endParaRPr lang="uk-UA" sz="9600" dirty="0"/>
          </a:p>
        </p:txBody>
      </p:sp>
    </p:spTree>
    <p:extLst>
      <p:ext uri="{BB962C8B-B14F-4D97-AF65-F5344CB8AC3E}">
        <p14:creationId xmlns:p14="http://schemas.microsoft.com/office/powerpoint/2010/main" val="34265042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5.The largest country of the UK is…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A-England </a:t>
            </a:r>
          </a:p>
          <a:p>
            <a:r>
              <a:rPr lang="en-US" dirty="0">
                <a:solidFill>
                  <a:schemeClr val="bg1"/>
                </a:solidFill>
              </a:rPr>
              <a:t>B-Scotland</a:t>
            </a:r>
          </a:p>
          <a:p>
            <a:r>
              <a:rPr lang="en-US" dirty="0">
                <a:solidFill>
                  <a:schemeClr val="bg1"/>
                </a:solidFill>
              </a:rPr>
              <a:t>C-Wales</a:t>
            </a:r>
          </a:p>
          <a:p>
            <a:r>
              <a:rPr lang="en-US" dirty="0">
                <a:solidFill>
                  <a:schemeClr val="bg1"/>
                </a:solidFill>
              </a:rPr>
              <a:t>D-</a:t>
            </a:r>
            <a:r>
              <a:rPr lang="en-US" dirty="0" err="1">
                <a:solidFill>
                  <a:schemeClr val="bg1"/>
                </a:solidFill>
              </a:rPr>
              <a:t>Northen</a:t>
            </a:r>
            <a:r>
              <a:rPr lang="en-US" dirty="0">
                <a:solidFill>
                  <a:schemeClr val="bg1"/>
                </a:solidFill>
              </a:rPr>
              <a:t> Ireland </a:t>
            </a:r>
          </a:p>
          <a:p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189" y="4563471"/>
            <a:ext cx="4737811" cy="229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3469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9600" dirty="0">
                <a:solidFill>
                  <a:schemeClr val="bg1"/>
                </a:solidFill>
              </a:rPr>
              <a:t>A-England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222991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6.The smallest country of the UK is…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A-England </a:t>
            </a:r>
          </a:p>
          <a:p>
            <a:r>
              <a:rPr lang="en-US" dirty="0">
                <a:solidFill>
                  <a:schemeClr val="bg1"/>
                </a:solidFill>
              </a:rPr>
              <a:t>B-Scotland</a:t>
            </a:r>
          </a:p>
          <a:p>
            <a:r>
              <a:rPr lang="en-US" dirty="0">
                <a:solidFill>
                  <a:schemeClr val="bg1"/>
                </a:solidFill>
              </a:rPr>
              <a:t>C-Wales</a:t>
            </a:r>
          </a:p>
          <a:p>
            <a:r>
              <a:rPr lang="en-US" dirty="0">
                <a:solidFill>
                  <a:schemeClr val="bg1"/>
                </a:solidFill>
              </a:rPr>
              <a:t>D-</a:t>
            </a:r>
            <a:r>
              <a:rPr lang="en-US" dirty="0" err="1">
                <a:solidFill>
                  <a:schemeClr val="bg1"/>
                </a:solidFill>
              </a:rPr>
              <a:t>Northen</a:t>
            </a:r>
            <a:r>
              <a:rPr lang="en-US" dirty="0">
                <a:solidFill>
                  <a:schemeClr val="bg1"/>
                </a:solidFill>
              </a:rPr>
              <a:t> Ireland </a:t>
            </a:r>
          </a:p>
          <a:p>
            <a:pPr marL="0" indent="0">
              <a:buNone/>
            </a:pP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6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269" y="3348225"/>
            <a:ext cx="4685731" cy="350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1671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9600" dirty="0">
                <a:solidFill>
                  <a:schemeClr val="bg1"/>
                </a:solidFill>
              </a:rPr>
              <a:t>D-</a:t>
            </a:r>
            <a:r>
              <a:rPr lang="en-US" sz="9600" dirty="0" err="1">
                <a:solidFill>
                  <a:schemeClr val="bg1"/>
                </a:solidFill>
              </a:rPr>
              <a:t>Northen</a:t>
            </a:r>
            <a:r>
              <a:rPr lang="en-US" sz="9600" dirty="0">
                <a:solidFill>
                  <a:schemeClr val="bg1"/>
                </a:solidFill>
              </a:rPr>
              <a:t> Ireland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39679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7.The capital of Wales is…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A-Belfast</a:t>
            </a:r>
          </a:p>
          <a:p>
            <a:r>
              <a:rPr lang="en-US" dirty="0">
                <a:solidFill>
                  <a:schemeClr val="bg1"/>
                </a:solidFill>
              </a:rPr>
              <a:t>B-Cardiff</a:t>
            </a:r>
          </a:p>
          <a:p>
            <a:r>
              <a:rPr lang="en-US" dirty="0">
                <a:solidFill>
                  <a:schemeClr val="bg1"/>
                </a:solidFill>
              </a:rPr>
              <a:t>C-London</a:t>
            </a:r>
          </a:p>
          <a:p>
            <a:r>
              <a:rPr lang="en-US" dirty="0">
                <a:solidFill>
                  <a:schemeClr val="bg1"/>
                </a:solidFill>
              </a:rPr>
              <a:t>D-Edinburgh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7351" y="3129364"/>
            <a:ext cx="4614649" cy="372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6028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9600" dirty="0">
                <a:solidFill>
                  <a:schemeClr val="bg1"/>
                </a:solidFill>
              </a:rPr>
              <a:t>B-Cardiff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655318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8.The official flag of the UK is called the ..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A-United Jack</a:t>
            </a:r>
          </a:p>
          <a:p>
            <a:r>
              <a:rPr lang="en-US" dirty="0">
                <a:solidFill>
                  <a:schemeClr val="bg1"/>
                </a:solidFill>
              </a:rPr>
              <a:t>B-Unified Jack</a:t>
            </a:r>
          </a:p>
          <a:p>
            <a:r>
              <a:rPr lang="en-US" dirty="0">
                <a:solidFill>
                  <a:schemeClr val="bg1"/>
                </a:solidFill>
              </a:rPr>
              <a:t>C-Unity Jack </a:t>
            </a:r>
          </a:p>
          <a:p>
            <a:r>
              <a:rPr lang="en-US" dirty="0">
                <a:solidFill>
                  <a:schemeClr val="bg1"/>
                </a:solidFill>
              </a:rPr>
              <a:t>D-Union Jack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3159" y="2289159"/>
            <a:ext cx="4568841" cy="456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190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9600" dirty="0">
                <a:solidFill>
                  <a:schemeClr val="bg1"/>
                </a:solidFill>
              </a:rPr>
              <a:t>D-Union Jack</a:t>
            </a:r>
            <a:endParaRPr lang="uk-UA" sz="9600" dirty="0">
              <a:solidFill>
                <a:schemeClr val="bg1"/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345770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9.The longest river of the UK is the…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A-Thames</a:t>
            </a:r>
          </a:p>
          <a:p>
            <a:r>
              <a:rPr lang="en-US" dirty="0">
                <a:solidFill>
                  <a:schemeClr val="bg1"/>
                </a:solidFill>
              </a:rPr>
              <a:t>B-Avon</a:t>
            </a:r>
          </a:p>
          <a:p>
            <a:r>
              <a:rPr lang="en-US" dirty="0">
                <a:solidFill>
                  <a:schemeClr val="bg1"/>
                </a:solidFill>
              </a:rPr>
              <a:t>C-Severn</a:t>
            </a:r>
          </a:p>
          <a:p>
            <a:r>
              <a:rPr lang="en-US" dirty="0">
                <a:solidFill>
                  <a:schemeClr val="bg1"/>
                </a:solidFill>
              </a:rPr>
              <a:t>D-Tweed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071" y="3356297"/>
            <a:ext cx="4908929" cy="3501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5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9600" dirty="0">
                <a:solidFill>
                  <a:schemeClr val="bg1"/>
                </a:solidFill>
              </a:rPr>
              <a:t>C-Severn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668619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10.The largest city of the UK stands on the river …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A-Mersey</a:t>
            </a:r>
          </a:p>
          <a:p>
            <a:r>
              <a:rPr lang="en-US" dirty="0">
                <a:solidFill>
                  <a:schemeClr val="bg1"/>
                </a:solidFill>
              </a:rPr>
              <a:t>B-Severn</a:t>
            </a:r>
          </a:p>
          <a:p>
            <a:r>
              <a:rPr lang="en-US" dirty="0">
                <a:solidFill>
                  <a:schemeClr val="bg1"/>
                </a:solidFill>
              </a:rPr>
              <a:t>C-Thames</a:t>
            </a:r>
          </a:p>
          <a:p>
            <a:r>
              <a:rPr lang="en-US" dirty="0">
                <a:solidFill>
                  <a:schemeClr val="bg1"/>
                </a:solidFill>
              </a:rPr>
              <a:t>D-Avon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2667000"/>
            <a:ext cx="57150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9013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9600" dirty="0">
                <a:solidFill>
                  <a:schemeClr val="bg1"/>
                </a:solidFill>
              </a:rPr>
              <a:t>C-Thames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706013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Широкий екран</PresentationFormat>
  <Slides>21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21</vt:i4>
      </vt:variant>
    </vt:vector>
  </HeadingPairs>
  <TitlesOfParts>
    <vt:vector size="22" baseType="lpstr">
      <vt:lpstr>Тема Office</vt:lpstr>
      <vt:lpstr>Great Britain </vt:lpstr>
      <vt:lpstr>1. The United Kingdom of Great Britain and Northern Ireland is in..</vt:lpstr>
      <vt:lpstr>Презентація PowerPoint</vt:lpstr>
      <vt:lpstr>2.The UK consists of… countries.</vt:lpstr>
      <vt:lpstr>Презентація PowerPoint</vt:lpstr>
      <vt:lpstr>3.The country is not washed by the…</vt:lpstr>
      <vt:lpstr>Презентація PowerPoint</vt:lpstr>
      <vt:lpstr>4.The population of the UK is… million people.</vt:lpstr>
      <vt:lpstr>Презентація PowerPoint</vt:lpstr>
      <vt:lpstr>5.The largest country of the UK is…</vt:lpstr>
      <vt:lpstr>Презентація PowerPoint</vt:lpstr>
      <vt:lpstr>6.The smallest country of the UK is…</vt:lpstr>
      <vt:lpstr>Презентація PowerPoint</vt:lpstr>
      <vt:lpstr>7.The capital of Wales is…</vt:lpstr>
      <vt:lpstr>Презентація PowerPoint</vt:lpstr>
      <vt:lpstr>8.The official flag of the UK is called the ..</vt:lpstr>
      <vt:lpstr>Презентація PowerPoint</vt:lpstr>
      <vt:lpstr>9.The longest river of the UK is the…</vt:lpstr>
      <vt:lpstr>Презентація PowerPoint</vt:lpstr>
      <vt:lpstr>10.The largest city of the UK stands on the river …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Great Britain </dc:title>
  <cp:revision>1</cp:revision>
  <dcterms:modified xsi:type="dcterms:W3CDTF">2017-01-29T10:15:39Z</dcterms:modified>
</cp:coreProperties>
</file>