
<file path=[Content_Types].xml><?xml version="1.0" encoding="utf-8"?>
<Types xmlns="http://schemas.openxmlformats.org/package/2006/content-types">
  <Default Extension="jpeg" ContentType="image/jpeg"/>
  <Default Extension="mp3" ContentType="audio/m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3" r:id="rId6"/>
    <p:sldId id="260" r:id="rId7"/>
    <p:sldId id="261" r:id="rId8"/>
    <p:sldId id="262" r:id="rId9"/>
    <p:sldId id="264" r:id="rId10"/>
    <p:sldId id="265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1E4AEA4-8DFA-4A89-87EB-49C32662AFE0}" styleName="Средний стиль 2 —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Средний стиль 2 —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Средний стиль 2 —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Средний стиль 2 —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3296810-A885-4BE3-A3E7-6D5BEEA58F35}" styleName="Средний стиль 2 —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8" d="100"/>
          <a:sy n="68" d="100"/>
        </p:scale>
        <p:origin x="616" y="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 bwMode="blackWhite"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 algn="ctr"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81AEA-CF51-4038-AD9B-A6B88809CD3B}" type="datetimeFigureOut">
              <a:rPr lang="ru-RU" smtClean="0"/>
              <a:t>25.09.2023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5EDBE2-CDD0-41C4-9C48-6931CFC184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6577936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81AEA-CF51-4038-AD9B-A6B88809CD3B}" type="datetimeFigureOut">
              <a:rPr lang="ru-RU" smtClean="0"/>
              <a:t>25.09.2023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5EDBE2-CDD0-41C4-9C48-6931CFC184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064796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5194" y="4352465"/>
            <a:ext cx="6801612" cy="1265082"/>
          </a:xfrm>
        </p:spPr>
        <p:txBody>
          <a:bodyPr anchor="t" anchorCtr="1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81AEA-CF51-4038-AD9B-A6B88809CD3B}" type="datetimeFigureOut">
              <a:rPr lang="ru-RU" smtClean="0"/>
              <a:t>25.09.2023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5EDBE2-CDD0-41C4-9C48-6931CFC184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4127765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81912" y="2638044"/>
            <a:ext cx="4271771" cy="310198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315" y="2638044"/>
            <a:ext cx="4270247" cy="310198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81AEA-CF51-4038-AD9B-A6B88809CD3B}" type="datetimeFigureOut">
              <a:rPr lang="ru-RU" smtClean="0"/>
              <a:t>25.09.2023</a:t>
            </a:fld>
            <a:endParaRPr lang="ru-RU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5EDBE2-CDD0-41C4-9C48-6931CFC184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522227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8343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accent2">
                    <a:lumMod val="75000"/>
                  </a:schemeClr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83436" y="3143250"/>
            <a:ext cx="4270248" cy="259677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8316" y="3143250"/>
            <a:ext cx="4253484" cy="2596776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33831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accent2">
                    <a:lumMod val="75000"/>
                  </a:schemeClr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81AEA-CF51-4038-AD9B-A6B88809CD3B}" type="datetimeFigureOut">
              <a:rPr lang="ru-RU" smtClean="0"/>
              <a:t>25.09.2023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5EDBE2-CDD0-41C4-9C48-6931CFC18452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33496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81AEA-CF51-4038-AD9B-A6B88809CD3B}" type="datetimeFigureOut">
              <a:rPr lang="ru-RU" smtClean="0"/>
              <a:t>25.09.2023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5EDBE2-CDD0-41C4-9C48-6931CFC184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49213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81AEA-CF51-4038-AD9B-A6B88809CD3B}" type="datetimeFigureOut">
              <a:rPr lang="ru-RU" smtClean="0"/>
              <a:t>25.09.2023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5EDBE2-CDD0-41C4-9C48-6931CFC184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910195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804672" y="2243828"/>
            <a:ext cx="4486656" cy="1141497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rm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36080" y="804672"/>
            <a:ext cx="4815840" cy="5248656"/>
          </a:xfrm>
        </p:spPr>
        <p:txBody>
          <a:bodyPr>
            <a:normAutofit/>
          </a:bodyPr>
          <a:lstStyle>
            <a:lvl1pPr>
              <a:defRPr sz="19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6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6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81AEA-CF51-4038-AD9B-A6B88809CD3B}" type="datetimeFigureOut">
              <a:rPr lang="ru-RU" smtClean="0"/>
              <a:t>25.09.2023</a:t>
            </a:fld>
            <a:endParaRPr lang="ru-RU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rgbClr val="FFFFFF">
                    <a:alpha val="70000"/>
                  </a:srgbClr>
                </a:solidFill>
              </a:defRPr>
            </a:lvl1pPr>
          </a:lstStyle>
          <a:p>
            <a:endParaRPr lang="ru-RU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5EDBE2-CDD0-41C4-9C48-6931CFC184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319749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0" y="0"/>
            <a:ext cx="6095999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808523" y="2243828"/>
            <a:ext cx="4494998" cy="113464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9" y="0"/>
            <a:ext cx="6102097" cy="6858000"/>
          </a:xfrm>
          <a:solidFill>
            <a:schemeClr val="bg1">
              <a:lumMod val="75000"/>
            </a:schemeClr>
          </a:solidFill>
        </p:spPr>
        <p:txBody>
          <a:bodyPr anchor="t"/>
          <a:lstStyle>
            <a:lvl1pPr marL="0" indent="0">
              <a:buNone/>
              <a:defRPr sz="3200">
                <a:solidFill>
                  <a:schemeClr val="bg1">
                    <a:lumMod val="85000"/>
                    <a:lumOff val="1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7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fld id="{BFE81AEA-CF51-4038-AD9B-A6B88809CD3B}" type="datetimeFigureOut">
              <a:rPr lang="ru-RU" smtClean="0"/>
              <a:t>25.09.2023</a:t>
            </a:fld>
            <a:endParaRPr lang="ru-RU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rgbClr val="FFFFFF">
                    <a:alpha val="70000"/>
                  </a:srgbClr>
                </a:solidFill>
              </a:defRPr>
            </a:lvl1pPr>
          </a:lstStyle>
          <a:p>
            <a:endParaRPr lang="ru-RU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5EDBE2-CDD0-41C4-9C48-6931CFC184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943421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81AEA-CF51-4038-AD9B-A6B88809CD3B}" type="datetimeFigureOut">
              <a:rPr lang="ru-RU" smtClean="0"/>
              <a:t>25.09.2023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5EDBE2-CDD0-41C4-9C48-6931CFC184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503424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3112" y="937260"/>
            <a:ext cx="1298608" cy="498348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31136" y="937260"/>
            <a:ext cx="6198489" cy="498348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81AEA-CF51-4038-AD9B-A6B88809CD3B}" type="datetimeFigureOut">
              <a:rPr lang="ru-RU" smtClean="0"/>
              <a:t>25.09.2023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5EDBE2-CDD0-41C4-9C48-6931CFC184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713165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black">
          <a:xfrm>
            <a:off x="2231136" y="964692"/>
            <a:ext cx="7729728" cy="1188720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31136" y="2638044"/>
            <a:ext cx="7729728" cy="31019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fld id="{BFE81AEA-CF51-4038-AD9B-A6B88809CD3B}" type="datetimeFigureOut">
              <a:rPr lang="ru-RU" smtClean="0"/>
              <a:t>25.09.2023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000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lvl1pPr algn="ctr">
              <a:defRPr sz="1100" spc="0" baseline="0">
                <a:solidFill>
                  <a:srgbClr val="FFFFFF"/>
                </a:solidFill>
              </a:defRPr>
            </a:lvl1pPr>
          </a:lstStyle>
          <a:p>
            <a:fld id="{535EDBE2-CDD0-41C4-9C48-6931CFC184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133566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2800" kern="1200" cap="all" spc="200" baseline="0">
          <a:solidFill>
            <a:srgbClr val="262626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31286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8431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5735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882775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A9B4262-164C-41C4-83ED-8EC8C08C32B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Appearance. Clothes. </a:t>
            </a:r>
            <a:br>
              <a:rPr lang="en-US" dirty="0"/>
            </a:br>
            <a:r>
              <a:rPr lang="en-US" dirty="0"/>
              <a:t>Features of character</a:t>
            </a:r>
            <a:endParaRPr lang="ru-RU" dirty="0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8FA87F3B-539B-406C-8E1F-8D8CDE80280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581465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12BCEB19-CA92-46B5-982A-E5C16D2169C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31136" y="1140644"/>
            <a:ext cx="7729728" cy="4599384"/>
          </a:xfrm>
        </p:spPr>
        <p:txBody>
          <a:bodyPr numCol="3">
            <a:normAutofit/>
          </a:bodyPr>
          <a:lstStyle/>
          <a:p>
            <a:r>
              <a:rPr lang="en-US" sz="3600" dirty="0"/>
              <a:t>‘ </a:t>
            </a:r>
            <a:r>
              <a:rPr lang="en-US" sz="3600" dirty="0" err="1"/>
              <a:t>skini</a:t>
            </a:r>
            <a:br>
              <a:rPr lang="en-US" sz="3600" dirty="0"/>
            </a:br>
            <a:r>
              <a:rPr lang="en-US" sz="3600" dirty="0"/>
              <a:t>slim</a:t>
            </a:r>
            <a:br>
              <a:rPr lang="en-US" sz="3600" dirty="0"/>
            </a:br>
            <a:r>
              <a:rPr lang="en-US" sz="3600" dirty="0"/>
              <a:t>‘</a:t>
            </a:r>
            <a:r>
              <a:rPr lang="en-US" sz="3600" dirty="0" err="1"/>
              <a:t>st</a:t>
            </a:r>
            <a:r>
              <a:rPr lang="en-US" sz="3600" u="sng" dirty="0" err="1">
                <a:solidFill>
                  <a:srgbClr val="1A0DAB"/>
                </a:solidFill>
                <a:latin typeface="arial" panose="020B0604020202020204" pitchFamily="34" charset="0"/>
              </a:rPr>
              <a:t>ɔ</a:t>
            </a:r>
            <a:r>
              <a:rPr lang="en-US" sz="3600" dirty="0" err="1"/>
              <a:t>ki</a:t>
            </a:r>
            <a:br>
              <a:rPr lang="en-US" sz="3600" dirty="0"/>
            </a:br>
            <a:r>
              <a:rPr lang="en-US" sz="3600" dirty="0" err="1"/>
              <a:t>streit</a:t>
            </a:r>
            <a:r>
              <a:rPr lang="en-US" sz="3600" dirty="0"/>
              <a:t> </a:t>
            </a:r>
            <a:br>
              <a:rPr lang="en-US" sz="3600" dirty="0"/>
            </a:br>
            <a:r>
              <a:rPr lang="en-US" sz="3600" dirty="0" err="1"/>
              <a:t>dres</a:t>
            </a:r>
            <a:br>
              <a:rPr lang="en-US" sz="3600" dirty="0"/>
            </a:br>
            <a:r>
              <a:rPr lang="en-US" sz="3600" dirty="0" err="1"/>
              <a:t>ska:f</a:t>
            </a:r>
            <a:br>
              <a:rPr lang="en-US" sz="3600" dirty="0"/>
            </a:br>
            <a:r>
              <a:rPr lang="en-US" sz="3600" dirty="0" err="1"/>
              <a:t>gla:siz</a:t>
            </a:r>
            <a:br>
              <a:rPr lang="en-US" sz="3600" dirty="0"/>
            </a:br>
            <a:endParaRPr lang="en-US" sz="3600" dirty="0"/>
          </a:p>
          <a:p>
            <a:pPr marL="0" indent="0">
              <a:buNone/>
            </a:pPr>
            <a:r>
              <a:rPr lang="en-US" sz="3600" dirty="0" err="1"/>
              <a:t>sli:v</a:t>
            </a:r>
            <a:br>
              <a:rPr lang="en-US" sz="3600" dirty="0"/>
            </a:br>
            <a:r>
              <a:rPr lang="en-US" sz="3600" dirty="0"/>
              <a:t>‘</a:t>
            </a:r>
            <a:r>
              <a:rPr lang="en-US" sz="3600" dirty="0" err="1"/>
              <a:t>swet</a:t>
            </a:r>
            <a:r>
              <a:rPr lang="en-US" sz="3600" b="0" i="0" dirty="0" err="1">
                <a:solidFill>
                  <a:srgbClr val="202124"/>
                </a:solidFill>
                <a:effectLst/>
                <a:latin typeface="Google Sans"/>
              </a:rPr>
              <a:t>ǝ</a:t>
            </a:r>
            <a:br>
              <a:rPr lang="en-US" sz="3600" b="0" i="0" dirty="0">
                <a:solidFill>
                  <a:srgbClr val="202124"/>
                </a:solidFill>
                <a:effectLst/>
                <a:latin typeface="Google Sans"/>
              </a:rPr>
            </a:br>
            <a:r>
              <a:rPr lang="en-US" sz="3600" b="0" i="0" dirty="0" err="1">
                <a:solidFill>
                  <a:srgbClr val="202124"/>
                </a:solidFill>
                <a:effectLst/>
                <a:latin typeface="Google Sans"/>
              </a:rPr>
              <a:t>sma:t</a:t>
            </a:r>
            <a:br>
              <a:rPr lang="en-US" sz="3600" b="0" i="0" dirty="0">
                <a:solidFill>
                  <a:srgbClr val="202124"/>
                </a:solidFill>
                <a:effectLst/>
                <a:latin typeface="Google Sans"/>
              </a:rPr>
            </a:br>
            <a:r>
              <a:rPr lang="en-US" sz="3600" b="0" i="0" dirty="0" err="1">
                <a:solidFill>
                  <a:srgbClr val="202124"/>
                </a:solidFill>
                <a:effectLst/>
                <a:latin typeface="Google Sans"/>
              </a:rPr>
              <a:t>s</a:t>
            </a:r>
            <a:r>
              <a:rPr lang="en-US" sz="3600" u="sng" dirty="0" err="1">
                <a:solidFill>
                  <a:srgbClr val="1A0DAB"/>
                </a:solidFill>
                <a:latin typeface="arial" panose="020B0604020202020204" pitchFamily="34" charset="0"/>
              </a:rPr>
              <a:t>ɔ</a:t>
            </a:r>
            <a:r>
              <a:rPr lang="en-US" sz="3600" b="0" i="0" dirty="0" err="1">
                <a:solidFill>
                  <a:srgbClr val="202124"/>
                </a:solidFill>
                <a:effectLst/>
                <a:latin typeface="Google Sans"/>
              </a:rPr>
              <a:t>ks</a:t>
            </a:r>
            <a:br>
              <a:rPr lang="en-US" sz="3600" b="0" i="0" dirty="0">
                <a:solidFill>
                  <a:srgbClr val="202124"/>
                </a:solidFill>
                <a:effectLst/>
                <a:latin typeface="Google Sans"/>
              </a:rPr>
            </a:br>
            <a:r>
              <a:rPr lang="en-US" sz="3600" b="0" i="0" dirty="0" err="1">
                <a:solidFill>
                  <a:srgbClr val="202124"/>
                </a:solidFill>
                <a:effectLst/>
                <a:latin typeface="Google Sans"/>
              </a:rPr>
              <a:t>su:t</a:t>
            </a:r>
            <a:br>
              <a:rPr lang="en-US" sz="3600" b="0" i="0" dirty="0">
                <a:solidFill>
                  <a:srgbClr val="202124"/>
                </a:solidFill>
                <a:effectLst/>
                <a:latin typeface="Google Sans"/>
              </a:rPr>
            </a:br>
            <a:r>
              <a:rPr lang="en-US" sz="3600" b="0" i="0" dirty="0">
                <a:solidFill>
                  <a:srgbClr val="202124"/>
                </a:solidFill>
                <a:effectLst/>
                <a:latin typeface="Google Sans"/>
              </a:rPr>
              <a:t>‘</a:t>
            </a:r>
            <a:r>
              <a:rPr lang="en-US" sz="3600" b="0" i="0" dirty="0" err="1">
                <a:solidFill>
                  <a:srgbClr val="202124"/>
                </a:solidFill>
                <a:effectLst/>
                <a:latin typeface="Google Sans"/>
              </a:rPr>
              <a:t>s</a:t>
            </a:r>
            <a:r>
              <a:rPr lang="en-US" sz="3600" b="0" i="0" dirty="0" err="1">
                <a:solidFill>
                  <a:srgbClr val="4D5156"/>
                </a:solidFill>
                <a:effectLst/>
                <a:latin typeface="arial" panose="020B0604020202020204" pitchFamily="34" charset="0"/>
              </a:rPr>
              <a:t>ænd</a:t>
            </a:r>
            <a:r>
              <a:rPr lang="en-US" sz="3600" b="0" i="0" dirty="0" err="1">
                <a:solidFill>
                  <a:srgbClr val="202124"/>
                </a:solidFill>
                <a:effectLst/>
                <a:latin typeface="Google Sans"/>
              </a:rPr>
              <a:t>ǝlz</a:t>
            </a:r>
            <a:r>
              <a:rPr lang="en-US" sz="3600" b="0" i="0" dirty="0">
                <a:solidFill>
                  <a:srgbClr val="202124"/>
                </a:solidFill>
                <a:effectLst/>
                <a:latin typeface="Google Sans"/>
              </a:rPr>
              <a:t> </a:t>
            </a: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377475274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3606AE0-439B-4821-8298-4C8210BB6A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97786" y="346803"/>
            <a:ext cx="6196427" cy="708660"/>
          </a:xfrm>
        </p:spPr>
        <p:txBody>
          <a:bodyPr>
            <a:normAutofit fontScale="90000"/>
          </a:bodyPr>
          <a:lstStyle/>
          <a:p>
            <a:r>
              <a:rPr lang="en-US" dirty="0"/>
              <a:t>crossword</a:t>
            </a:r>
            <a:endParaRPr lang="ru-RU" dirty="0"/>
          </a:p>
        </p:txBody>
      </p:sp>
      <p:graphicFrame>
        <p:nvGraphicFramePr>
          <p:cNvPr id="18" name="Объект 17">
            <a:extLst>
              <a:ext uri="{FF2B5EF4-FFF2-40B4-BE49-F238E27FC236}">
                <a16:creationId xmlns:a16="http://schemas.microsoft.com/office/drawing/2014/main" id="{4CDB3807-8F99-468E-A738-266201B95F3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45567164"/>
              </p:ext>
            </p:extLst>
          </p:nvPr>
        </p:nvGraphicFramePr>
        <p:xfrm>
          <a:off x="424206" y="1860550"/>
          <a:ext cx="5976594" cy="4445982"/>
        </p:xfrm>
        <a:graphic>
          <a:graphicData uri="http://schemas.openxmlformats.org/drawingml/2006/table">
            <a:tbl>
              <a:tblPr>
                <a:tableStyleId>{073A0DAA-6AF3-43AB-8588-CEC1D06C72B9}</a:tableStyleId>
              </a:tblPr>
              <a:tblGrid>
                <a:gridCol w="459738">
                  <a:extLst>
                    <a:ext uri="{9D8B030D-6E8A-4147-A177-3AD203B41FA5}">
                      <a16:colId xmlns:a16="http://schemas.microsoft.com/office/drawing/2014/main" val="927591319"/>
                    </a:ext>
                  </a:extLst>
                </a:gridCol>
                <a:gridCol w="459738">
                  <a:extLst>
                    <a:ext uri="{9D8B030D-6E8A-4147-A177-3AD203B41FA5}">
                      <a16:colId xmlns:a16="http://schemas.microsoft.com/office/drawing/2014/main" val="2574313385"/>
                    </a:ext>
                  </a:extLst>
                </a:gridCol>
                <a:gridCol w="459738">
                  <a:extLst>
                    <a:ext uri="{9D8B030D-6E8A-4147-A177-3AD203B41FA5}">
                      <a16:colId xmlns:a16="http://schemas.microsoft.com/office/drawing/2014/main" val="408359903"/>
                    </a:ext>
                  </a:extLst>
                </a:gridCol>
                <a:gridCol w="459738">
                  <a:extLst>
                    <a:ext uri="{9D8B030D-6E8A-4147-A177-3AD203B41FA5}">
                      <a16:colId xmlns:a16="http://schemas.microsoft.com/office/drawing/2014/main" val="3601391800"/>
                    </a:ext>
                  </a:extLst>
                </a:gridCol>
                <a:gridCol w="459738">
                  <a:extLst>
                    <a:ext uri="{9D8B030D-6E8A-4147-A177-3AD203B41FA5}">
                      <a16:colId xmlns:a16="http://schemas.microsoft.com/office/drawing/2014/main" val="498994937"/>
                    </a:ext>
                  </a:extLst>
                </a:gridCol>
                <a:gridCol w="459738">
                  <a:extLst>
                    <a:ext uri="{9D8B030D-6E8A-4147-A177-3AD203B41FA5}">
                      <a16:colId xmlns:a16="http://schemas.microsoft.com/office/drawing/2014/main" val="935279874"/>
                    </a:ext>
                  </a:extLst>
                </a:gridCol>
                <a:gridCol w="459738">
                  <a:extLst>
                    <a:ext uri="{9D8B030D-6E8A-4147-A177-3AD203B41FA5}">
                      <a16:colId xmlns:a16="http://schemas.microsoft.com/office/drawing/2014/main" val="1995465804"/>
                    </a:ext>
                  </a:extLst>
                </a:gridCol>
                <a:gridCol w="459738">
                  <a:extLst>
                    <a:ext uri="{9D8B030D-6E8A-4147-A177-3AD203B41FA5}">
                      <a16:colId xmlns:a16="http://schemas.microsoft.com/office/drawing/2014/main" val="3507297089"/>
                    </a:ext>
                  </a:extLst>
                </a:gridCol>
                <a:gridCol w="459738">
                  <a:extLst>
                    <a:ext uri="{9D8B030D-6E8A-4147-A177-3AD203B41FA5}">
                      <a16:colId xmlns:a16="http://schemas.microsoft.com/office/drawing/2014/main" val="2144117659"/>
                    </a:ext>
                  </a:extLst>
                </a:gridCol>
                <a:gridCol w="459738">
                  <a:extLst>
                    <a:ext uri="{9D8B030D-6E8A-4147-A177-3AD203B41FA5}">
                      <a16:colId xmlns:a16="http://schemas.microsoft.com/office/drawing/2014/main" val="4135077057"/>
                    </a:ext>
                  </a:extLst>
                </a:gridCol>
                <a:gridCol w="459738">
                  <a:extLst>
                    <a:ext uri="{9D8B030D-6E8A-4147-A177-3AD203B41FA5}">
                      <a16:colId xmlns:a16="http://schemas.microsoft.com/office/drawing/2014/main" val="3202227822"/>
                    </a:ext>
                  </a:extLst>
                </a:gridCol>
                <a:gridCol w="459738">
                  <a:extLst>
                    <a:ext uri="{9D8B030D-6E8A-4147-A177-3AD203B41FA5}">
                      <a16:colId xmlns:a16="http://schemas.microsoft.com/office/drawing/2014/main" val="3419798573"/>
                    </a:ext>
                  </a:extLst>
                </a:gridCol>
                <a:gridCol w="459738">
                  <a:extLst>
                    <a:ext uri="{9D8B030D-6E8A-4147-A177-3AD203B41FA5}">
                      <a16:colId xmlns:a16="http://schemas.microsoft.com/office/drawing/2014/main" val="3855402353"/>
                    </a:ext>
                  </a:extLst>
                </a:gridCol>
              </a:tblGrid>
              <a:tr h="493998"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/>
                </a:tc>
                <a:extLst>
                  <a:ext uri="{0D108BD9-81ED-4DB2-BD59-A6C34878D82A}">
                    <a16:rowId xmlns:a16="http://schemas.microsoft.com/office/drawing/2014/main" val="3111968723"/>
                  </a:ext>
                </a:extLst>
              </a:tr>
              <a:tr h="493998"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l" fontAlgn="t"/>
                      <a:endParaRPr lang="ru-RU" sz="12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u="none" strike="noStrike" dirty="0">
                          <a:effectLst/>
                        </a:rPr>
                        <a:t>1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1600" b="1" i="0" u="none" strike="noStrike" dirty="0">
                        <a:ln>
                          <a:solidFill>
                            <a:sysClr val="windowText" lastClr="000000"/>
                          </a:solidFill>
                        </a:ln>
                        <a:solidFill>
                          <a:srgbClr val="FF0000"/>
                        </a:solidFill>
                        <a:effectLst/>
                        <a:highlight>
                          <a:srgbClr val="000000"/>
                        </a:highlight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ln>
                            <a:solidFill>
                              <a:sysClr val="windowText" lastClr="000000"/>
                            </a:solidFill>
                          </a:ln>
                          <a:effectLst/>
                          <a:highlight>
                            <a:srgbClr val="FFFF00"/>
                          </a:highlight>
                        </a:rPr>
                        <a:t> </a:t>
                      </a:r>
                      <a:endParaRPr lang="ru-RU" sz="1400" b="0" i="0" u="none" strike="noStrike" dirty="0">
                        <a:ln>
                          <a:solidFill>
                            <a:sysClr val="windowText" lastClr="000000"/>
                          </a:solidFill>
                        </a:ln>
                        <a:solidFill>
                          <a:srgbClr val="000000"/>
                        </a:solidFill>
                        <a:effectLst/>
                        <a:highlight>
                          <a:srgbClr val="FFFF00"/>
                        </a:highlight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ln>
                            <a:solidFill>
                              <a:sysClr val="windowText" lastClr="000000"/>
                            </a:solidFill>
                          </a:ln>
                          <a:effectLst/>
                          <a:highlight>
                            <a:srgbClr val="FFFF00"/>
                          </a:highlight>
                        </a:rPr>
                        <a:t> </a:t>
                      </a:r>
                      <a:endParaRPr lang="ru-RU" sz="1400" b="0" i="0" u="none" strike="noStrike" dirty="0">
                        <a:ln>
                          <a:solidFill>
                            <a:sysClr val="windowText" lastClr="000000"/>
                          </a:solidFill>
                        </a:ln>
                        <a:solidFill>
                          <a:srgbClr val="000000"/>
                        </a:solidFill>
                        <a:effectLst/>
                        <a:highlight>
                          <a:srgbClr val="FFFF00"/>
                        </a:highlight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/>
                </a:tc>
                <a:extLst>
                  <a:ext uri="{0D108BD9-81ED-4DB2-BD59-A6C34878D82A}">
                    <a16:rowId xmlns:a16="http://schemas.microsoft.com/office/drawing/2014/main" val="652711250"/>
                  </a:ext>
                </a:extLst>
              </a:tr>
              <a:tr h="493998"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u="none" strike="noStrike">
                          <a:effectLst/>
                        </a:rPr>
                        <a:t>2</a:t>
                      </a:r>
                      <a:endParaRPr lang="ru-RU" sz="12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</a:rPr>
                        <a:t> 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effectLst/>
                          <a:highlight>
                            <a:srgbClr val="000000"/>
                          </a:highlight>
                        </a:rPr>
                        <a:t> </a:t>
                      </a:r>
                      <a:endParaRPr lang="ru-RU" sz="1600" b="1" i="0" u="none" strike="noStrike" dirty="0">
                        <a:solidFill>
                          <a:srgbClr val="FF0000"/>
                        </a:solidFill>
                        <a:effectLst/>
                        <a:highlight>
                          <a:srgbClr val="000000"/>
                        </a:highlight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</a:rPr>
                        <a:t> 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</a:rPr>
                        <a:t> 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</a:rPr>
                        <a:t> 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</a:rPr>
                        <a:t> 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/>
                </a:tc>
                <a:extLst>
                  <a:ext uri="{0D108BD9-81ED-4DB2-BD59-A6C34878D82A}">
                    <a16:rowId xmlns:a16="http://schemas.microsoft.com/office/drawing/2014/main" val="748418855"/>
                  </a:ext>
                </a:extLst>
              </a:tr>
              <a:tr h="493998"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u="none" strike="noStrike">
                          <a:effectLst/>
                        </a:rPr>
                        <a:t>3</a:t>
                      </a:r>
                      <a:endParaRPr lang="ru-RU" sz="12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</a:rPr>
                        <a:t> 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</a:rPr>
                        <a:t> 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effectLst/>
                          <a:highlight>
                            <a:srgbClr val="000000"/>
                          </a:highlight>
                        </a:rPr>
                        <a:t> </a:t>
                      </a:r>
                      <a:endParaRPr lang="ru-RU" sz="1600" b="1" i="0" u="none" strike="noStrike" dirty="0">
                        <a:solidFill>
                          <a:srgbClr val="FF0000"/>
                        </a:solidFill>
                        <a:effectLst/>
                        <a:highlight>
                          <a:srgbClr val="000000"/>
                        </a:highlight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</a:rPr>
                        <a:t> 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</a:rPr>
                        <a:t> 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</a:rPr>
                        <a:t> 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/>
                </a:tc>
                <a:extLst>
                  <a:ext uri="{0D108BD9-81ED-4DB2-BD59-A6C34878D82A}">
                    <a16:rowId xmlns:a16="http://schemas.microsoft.com/office/drawing/2014/main" val="537037591"/>
                  </a:ext>
                </a:extLst>
              </a:tr>
              <a:tr h="493998"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u="none" strike="noStrike">
                          <a:effectLst/>
                        </a:rPr>
                        <a:t>4</a:t>
                      </a:r>
                      <a:endParaRPr lang="ru-RU" sz="12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</a:rPr>
                        <a:t> 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</a:rPr>
                        <a:t> 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effectLst/>
                          <a:highlight>
                            <a:srgbClr val="000000"/>
                          </a:highlight>
                        </a:rPr>
                        <a:t> </a:t>
                      </a:r>
                      <a:endParaRPr lang="ru-RU" sz="1600" b="1" i="0" u="none" strike="noStrike" dirty="0">
                        <a:solidFill>
                          <a:srgbClr val="FF0000"/>
                        </a:solidFill>
                        <a:effectLst/>
                        <a:highlight>
                          <a:srgbClr val="000000"/>
                        </a:highlight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/>
                </a:tc>
                <a:extLst>
                  <a:ext uri="{0D108BD9-81ED-4DB2-BD59-A6C34878D82A}">
                    <a16:rowId xmlns:a16="http://schemas.microsoft.com/office/drawing/2014/main" val="1735064430"/>
                  </a:ext>
                </a:extLst>
              </a:tr>
              <a:tr h="493998"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u="none" strike="noStrike">
                          <a:effectLst/>
                        </a:rPr>
                        <a:t>5</a:t>
                      </a:r>
                      <a:endParaRPr lang="ru-RU" sz="12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</a:rPr>
                        <a:t> 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effectLst/>
                          <a:highlight>
                            <a:srgbClr val="000000"/>
                          </a:highlight>
                        </a:rPr>
                        <a:t> </a:t>
                      </a:r>
                      <a:endParaRPr lang="ru-RU" sz="1600" b="1" i="0" u="none" strike="noStrike" dirty="0">
                        <a:solidFill>
                          <a:srgbClr val="FF0000"/>
                        </a:solidFill>
                        <a:effectLst/>
                        <a:highlight>
                          <a:srgbClr val="000000"/>
                        </a:highlight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</a:rPr>
                        <a:t> 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</a:rPr>
                        <a:t> 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</a:rPr>
                        <a:t> 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/>
                </a:tc>
                <a:extLst>
                  <a:ext uri="{0D108BD9-81ED-4DB2-BD59-A6C34878D82A}">
                    <a16:rowId xmlns:a16="http://schemas.microsoft.com/office/drawing/2014/main" val="3278168490"/>
                  </a:ext>
                </a:extLst>
              </a:tr>
              <a:tr h="493998"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u="none" strike="noStrike">
                          <a:effectLst/>
                        </a:rPr>
                        <a:t>6</a:t>
                      </a:r>
                      <a:endParaRPr lang="ru-RU" sz="12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</a:rPr>
                        <a:t> 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</a:rPr>
                        <a:t> 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effectLst/>
                          <a:highlight>
                            <a:srgbClr val="000000"/>
                          </a:highlight>
                        </a:rPr>
                        <a:t> </a:t>
                      </a:r>
                      <a:endParaRPr lang="ru-RU" sz="1600" b="1" i="0" u="none" strike="noStrike" dirty="0">
                        <a:solidFill>
                          <a:srgbClr val="FF0000"/>
                        </a:solidFill>
                        <a:effectLst/>
                        <a:highlight>
                          <a:srgbClr val="000000"/>
                        </a:highlight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/>
                </a:tc>
                <a:extLst>
                  <a:ext uri="{0D108BD9-81ED-4DB2-BD59-A6C34878D82A}">
                    <a16:rowId xmlns:a16="http://schemas.microsoft.com/office/drawing/2014/main" val="2746302008"/>
                  </a:ext>
                </a:extLst>
              </a:tr>
              <a:tr h="493998"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u="none" strike="noStrike">
                          <a:effectLst/>
                        </a:rPr>
                        <a:t>7</a:t>
                      </a:r>
                      <a:endParaRPr lang="ru-RU" sz="12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effectLst/>
                          <a:highlight>
                            <a:srgbClr val="000000"/>
                          </a:highlight>
                        </a:rPr>
                        <a:t> </a:t>
                      </a:r>
                      <a:endParaRPr lang="ru-RU" sz="1600" b="1" i="0" u="none" strike="noStrike" dirty="0">
                        <a:solidFill>
                          <a:srgbClr val="FF0000"/>
                        </a:solidFill>
                        <a:effectLst/>
                        <a:highlight>
                          <a:srgbClr val="000000"/>
                        </a:highlight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</a:rPr>
                        <a:t> 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</a:rPr>
                        <a:t> 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</a:rPr>
                        <a:t> 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/>
                </a:tc>
                <a:extLst>
                  <a:ext uri="{0D108BD9-81ED-4DB2-BD59-A6C34878D82A}">
                    <a16:rowId xmlns:a16="http://schemas.microsoft.com/office/drawing/2014/main" val="1229048828"/>
                  </a:ext>
                </a:extLst>
              </a:tr>
              <a:tr h="493998"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/>
                </a:tc>
                <a:extLst>
                  <a:ext uri="{0D108BD9-81ED-4DB2-BD59-A6C34878D82A}">
                    <a16:rowId xmlns:a16="http://schemas.microsoft.com/office/drawing/2014/main" val="1826198456"/>
                  </a:ext>
                </a:extLst>
              </a:tr>
            </a:tbl>
          </a:graphicData>
        </a:graphic>
      </p:graphicFrame>
      <p:graphicFrame>
        <p:nvGraphicFramePr>
          <p:cNvPr id="20" name="Таблица 19">
            <a:extLst>
              <a:ext uri="{FF2B5EF4-FFF2-40B4-BE49-F238E27FC236}">
                <a16:creationId xmlns:a16="http://schemas.microsoft.com/office/drawing/2014/main" id="{F960FAF6-280B-46DB-AFB0-EB8A9FCE9C8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36177830"/>
              </p:ext>
            </p:extLst>
          </p:nvPr>
        </p:nvGraphicFramePr>
        <p:xfrm>
          <a:off x="6599181" y="1247175"/>
          <a:ext cx="2311400" cy="1270000"/>
        </p:xfrm>
        <a:graphic>
          <a:graphicData uri="http://schemas.openxmlformats.org/drawingml/2006/table">
            <a:tbl>
              <a:tblPr>
                <a:tableStyleId>{21E4AEA4-8DFA-4A89-87EB-49C32662AFE0}</a:tableStyleId>
              </a:tblPr>
              <a:tblGrid>
                <a:gridCol w="330200">
                  <a:extLst>
                    <a:ext uri="{9D8B030D-6E8A-4147-A177-3AD203B41FA5}">
                      <a16:colId xmlns:a16="http://schemas.microsoft.com/office/drawing/2014/main" val="4222773299"/>
                    </a:ext>
                  </a:extLst>
                </a:gridCol>
                <a:gridCol w="330200">
                  <a:extLst>
                    <a:ext uri="{9D8B030D-6E8A-4147-A177-3AD203B41FA5}">
                      <a16:colId xmlns:a16="http://schemas.microsoft.com/office/drawing/2014/main" val="464422491"/>
                    </a:ext>
                  </a:extLst>
                </a:gridCol>
                <a:gridCol w="330200">
                  <a:extLst>
                    <a:ext uri="{9D8B030D-6E8A-4147-A177-3AD203B41FA5}">
                      <a16:colId xmlns:a16="http://schemas.microsoft.com/office/drawing/2014/main" val="1020380020"/>
                    </a:ext>
                  </a:extLst>
                </a:gridCol>
                <a:gridCol w="205949">
                  <a:extLst>
                    <a:ext uri="{9D8B030D-6E8A-4147-A177-3AD203B41FA5}">
                      <a16:colId xmlns:a16="http://schemas.microsoft.com/office/drawing/2014/main" val="755363837"/>
                    </a:ext>
                  </a:extLst>
                </a:gridCol>
                <a:gridCol w="490194">
                  <a:extLst>
                    <a:ext uri="{9D8B030D-6E8A-4147-A177-3AD203B41FA5}">
                      <a16:colId xmlns:a16="http://schemas.microsoft.com/office/drawing/2014/main" val="86189719"/>
                    </a:ext>
                  </a:extLst>
                </a:gridCol>
                <a:gridCol w="216817">
                  <a:extLst>
                    <a:ext uri="{9D8B030D-6E8A-4147-A177-3AD203B41FA5}">
                      <a16:colId xmlns:a16="http://schemas.microsoft.com/office/drawing/2014/main" val="880427762"/>
                    </a:ext>
                  </a:extLst>
                </a:gridCol>
                <a:gridCol w="407840">
                  <a:extLst>
                    <a:ext uri="{9D8B030D-6E8A-4147-A177-3AD203B41FA5}">
                      <a16:colId xmlns:a16="http://schemas.microsoft.com/office/drawing/2014/main" val="737653529"/>
                    </a:ext>
                  </a:extLst>
                </a:gridCol>
              </a:tblGrid>
              <a:tr h="317500"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val="3835625945"/>
                  </a:ext>
                </a:extLst>
              </a:tr>
              <a:tr h="317500"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400" u="none" strike="noStrike" dirty="0">
                          <a:effectLst/>
                        </a:rPr>
                        <a:t>1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>
                          <a:effectLst/>
                        </a:rPr>
                        <a:t> 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>
                          <a:effectLst/>
                        </a:rPr>
                        <a:t> 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>
                          <a:effectLst/>
                        </a:rPr>
                        <a:t> 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>
                          <a:effectLst/>
                        </a:rPr>
                        <a:t> 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val="429603873"/>
                  </a:ext>
                </a:extLst>
              </a:tr>
              <a:tr h="317500"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>
                          <a:effectLst/>
                        </a:rPr>
                        <a:t> 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>
                          <a:effectLst/>
                        </a:rPr>
                        <a:t> 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>
                          <a:effectLst/>
                        </a:rPr>
                        <a:t> 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>
                          <a:effectLst/>
                        </a:rPr>
                        <a:t> 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>
                          <a:effectLst/>
                        </a:rPr>
                        <a:t> 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val="3850599957"/>
                  </a:ext>
                </a:extLst>
              </a:tr>
              <a:tr h="317500"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val="1258350760"/>
                  </a:ext>
                </a:extLst>
              </a:tr>
            </a:tbl>
          </a:graphicData>
        </a:graphic>
      </p:graphicFrame>
      <p:pic>
        <p:nvPicPr>
          <p:cNvPr id="21" name="Рисунок 20" descr="RS PRO Royal Blue Cotton Cap | RS">
            <a:extLst>
              <a:ext uri="{FF2B5EF4-FFF2-40B4-BE49-F238E27FC236}">
                <a16:creationId xmlns:a16="http://schemas.microsoft.com/office/drawing/2014/main" id="{00000000-0008-0000-0000-00000200000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9742" y="1457058"/>
            <a:ext cx="1514702" cy="8502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22" name="Таблица 21">
            <a:extLst>
              <a:ext uri="{FF2B5EF4-FFF2-40B4-BE49-F238E27FC236}">
                <a16:creationId xmlns:a16="http://schemas.microsoft.com/office/drawing/2014/main" id="{EA8ACF38-8B28-4368-93FA-BD0FE3DD7B9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13194515"/>
              </p:ext>
            </p:extLst>
          </p:nvPr>
        </p:nvGraphicFramePr>
        <p:xfrm>
          <a:off x="9639183" y="1247175"/>
          <a:ext cx="1927254" cy="1825964"/>
        </p:xfrm>
        <a:graphic>
          <a:graphicData uri="http://schemas.openxmlformats.org/drawingml/2006/table">
            <a:tbl>
              <a:tblPr>
                <a:tableStyleId>{21E4AEA4-8DFA-4A89-87EB-49C32662AFE0}</a:tableStyleId>
              </a:tblPr>
              <a:tblGrid>
                <a:gridCol w="275322">
                  <a:extLst>
                    <a:ext uri="{9D8B030D-6E8A-4147-A177-3AD203B41FA5}">
                      <a16:colId xmlns:a16="http://schemas.microsoft.com/office/drawing/2014/main" val="2729053959"/>
                    </a:ext>
                  </a:extLst>
                </a:gridCol>
                <a:gridCol w="275322">
                  <a:extLst>
                    <a:ext uri="{9D8B030D-6E8A-4147-A177-3AD203B41FA5}">
                      <a16:colId xmlns:a16="http://schemas.microsoft.com/office/drawing/2014/main" val="1338416537"/>
                    </a:ext>
                  </a:extLst>
                </a:gridCol>
                <a:gridCol w="275322">
                  <a:extLst>
                    <a:ext uri="{9D8B030D-6E8A-4147-A177-3AD203B41FA5}">
                      <a16:colId xmlns:a16="http://schemas.microsoft.com/office/drawing/2014/main" val="1979774282"/>
                    </a:ext>
                  </a:extLst>
                </a:gridCol>
                <a:gridCol w="275322">
                  <a:extLst>
                    <a:ext uri="{9D8B030D-6E8A-4147-A177-3AD203B41FA5}">
                      <a16:colId xmlns:a16="http://schemas.microsoft.com/office/drawing/2014/main" val="3318383680"/>
                    </a:ext>
                  </a:extLst>
                </a:gridCol>
                <a:gridCol w="275322">
                  <a:extLst>
                    <a:ext uri="{9D8B030D-6E8A-4147-A177-3AD203B41FA5}">
                      <a16:colId xmlns:a16="http://schemas.microsoft.com/office/drawing/2014/main" val="2671902080"/>
                    </a:ext>
                  </a:extLst>
                </a:gridCol>
                <a:gridCol w="275322">
                  <a:extLst>
                    <a:ext uri="{9D8B030D-6E8A-4147-A177-3AD203B41FA5}">
                      <a16:colId xmlns:a16="http://schemas.microsoft.com/office/drawing/2014/main" val="562159189"/>
                    </a:ext>
                  </a:extLst>
                </a:gridCol>
                <a:gridCol w="275322">
                  <a:extLst>
                    <a:ext uri="{9D8B030D-6E8A-4147-A177-3AD203B41FA5}">
                      <a16:colId xmlns:a16="http://schemas.microsoft.com/office/drawing/2014/main" val="3610060382"/>
                    </a:ext>
                  </a:extLst>
                </a:gridCol>
              </a:tblGrid>
              <a:tr h="230043"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val="567560015"/>
                  </a:ext>
                </a:extLst>
              </a:tr>
              <a:tr h="230043"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400" u="none" strike="noStrike">
                          <a:effectLst/>
                        </a:rPr>
                        <a:t>3</a:t>
                      </a:r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>
                          <a:effectLst/>
                        </a:rPr>
                        <a:t> 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>
                          <a:effectLst/>
                        </a:rPr>
                        <a:t> 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>
                          <a:effectLst/>
                        </a:rPr>
                        <a:t> 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>
                          <a:effectLst/>
                        </a:rPr>
                        <a:t> 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val="3188939540"/>
                  </a:ext>
                </a:extLst>
              </a:tr>
              <a:tr h="230043"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>
                          <a:effectLst/>
                        </a:rPr>
                        <a:t> 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>
                          <a:effectLst/>
                        </a:rPr>
                        <a:t> 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val="1447135874"/>
                  </a:ext>
                </a:extLst>
              </a:tr>
              <a:tr h="675749"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effectLst/>
                        </a:rPr>
                        <a:t> 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>
                          <a:effectLst/>
                        </a:rPr>
                        <a:t> 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val="2315922486"/>
                  </a:ext>
                </a:extLst>
              </a:tr>
              <a:tr h="230043"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effectLst/>
                        </a:rPr>
                        <a:t> 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>
                          <a:effectLst/>
                        </a:rPr>
                        <a:t> 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>
                          <a:effectLst/>
                        </a:rPr>
                        <a:t> 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>
                          <a:effectLst/>
                        </a:rPr>
                        <a:t> 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>
                          <a:effectLst/>
                        </a:rPr>
                        <a:t> 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val="369333020"/>
                  </a:ext>
                </a:extLst>
              </a:tr>
              <a:tr h="230043"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val="2330561363"/>
                  </a:ext>
                </a:extLst>
              </a:tr>
            </a:tbl>
          </a:graphicData>
        </a:graphic>
      </p:graphicFrame>
      <p:pic>
        <p:nvPicPr>
          <p:cNvPr id="23" name="Рисунок 22" descr="adidas Own the Run Shorts - Black | adidas UK">
            <a:extLst>
              <a:ext uri="{FF2B5EF4-FFF2-40B4-BE49-F238E27FC236}">
                <a16:creationId xmlns:a16="http://schemas.microsoft.com/office/drawing/2014/main" id="{00000000-0008-0000-0000-00000400000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27935" y="1457058"/>
            <a:ext cx="1149749" cy="11497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24" name="Таблица 23">
            <a:extLst>
              <a:ext uri="{FF2B5EF4-FFF2-40B4-BE49-F238E27FC236}">
                <a16:creationId xmlns:a16="http://schemas.microsoft.com/office/drawing/2014/main" id="{C8E5C547-AD3C-4D2D-BF66-86EDF9210D3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73337556"/>
              </p:ext>
            </p:extLst>
          </p:nvPr>
        </p:nvGraphicFramePr>
        <p:xfrm>
          <a:off x="6599181" y="2517174"/>
          <a:ext cx="2339917" cy="3789351"/>
        </p:xfrm>
        <a:graphic>
          <a:graphicData uri="http://schemas.openxmlformats.org/drawingml/2006/table">
            <a:tbl>
              <a:tblPr>
                <a:tableStyleId>{21E4AEA4-8DFA-4A89-87EB-49C32662AFE0}</a:tableStyleId>
              </a:tblPr>
              <a:tblGrid>
                <a:gridCol w="334274">
                  <a:extLst>
                    <a:ext uri="{9D8B030D-6E8A-4147-A177-3AD203B41FA5}">
                      <a16:colId xmlns:a16="http://schemas.microsoft.com/office/drawing/2014/main" val="84374531"/>
                    </a:ext>
                  </a:extLst>
                </a:gridCol>
                <a:gridCol w="334274">
                  <a:extLst>
                    <a:ext uri="{9D8B030D-6E8A-4147-A177-3AD203B41FA5}">
                      <a16:colId xmlns:a16="http://schemas.microsoft.com/office/drawing/2014/main" val="1350117240"/>
                    </a:ext>
                  </a:extLst>
                </a:gridCol>
                <a:gridCol w="334274">
                  <a:extLst>
                    <a:ext uri="{9D8B030D-6E8A-4147-A177-3AD203B41FA5}">
                      <a16:colId xmlns:a16="http://schemas.microsoft.com/office/drawing/2014/main" val="1622863137"/>
                    </a:ext>
                  </a:extLst>
                </a:gridCol>
                <a:gridCol w="631228">
                  <a:extLst>
                    <a:ext uri="{9D8B030D-6E8A-4147-A177-3AD203B41FA5}">
                      <a16:colId xmlns:a16="http://schemas.microsoft.com/office/drawing/2014/main" val="2972171173"/>
                    </a:ext>
                  </a:extLst>
                </a:gridCol>
                <a:gridCol w="37320">
                  <a:extLst>
                    <a:ext uri="{9D8B030D-6E8A-4147-A177-3AD203B41FA5}">
                      <a16:colId xmlns:a16="http://schemas.microsoft.com/office/drawing/2014/main" val="2692609922"/>
                    </a:ext>
                  </a:extLst>
                </a:gridCol>
                <a:gridCol w="642834">
                  <a:extLst>
                    <a:ext uri="{9D8B030D-6E8A-4147-A177-3AD203B41FA5}">
                      <a16:colId xmlns:a16="http://schemas.microsoft.com/office/drawing/2014/main" val="1576614449"/>
                    </a:ext>
                  </a:extLst>
                </a:gridCol>
                <a:gridCol w="25713">
                  <a:extLst>
                    <a:ext uri="{9D8B030D-6E8A-4147-A177-3AD203B41FA5}">
                      <a16:colId xmlns:a16="http://schemas.microsoft.com/office/drawing/2014/main" val="393940044"/>
                    </a:ext>
                  </a:extLst>
                </a:gridCol>
              </a:tblGrid>
              <a:tr h="267232">
                <a:tc>
                  <a:txBody>
                    <a:bodyPr/>
                    <a:lstStyle/>
                    <a:p>
                      <a:pPr algn="l" fontAlgn="b"/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val="56552157"/>
                  </a:ext>
                </a:extLst>
              </a:tr>
              <a:tr h="267232">
                <a:tc>
                  <a:txBody>
                    <a:bodyPr/>
                    <a:lstStyle/>
                    <a:p>
                      <a:pPr algn="l" fontAlgn="b"/>
                      <a:endParaRPr lang="ru-RU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u="none" strike="noStrike">
                          <a:effectLst/>
                        </a:rPr>
                        <a:t>2</a:t>
                      </a:r>
                      <a:endParaRPr lang="ru-RU" sz="10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800" u="none" strike="noStrike">
                          <a:effectLst/>
                        </a:rPr>
                        <a:t> </a:t>
                      </a:r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800" u="none" strike="noStrike">
                          <a:effectLst/>
                        </a:rPr>
                        <a:t> </a:t>
                      </a:r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800" u="none" strike="noStrike">
                          <a:effectLst/>
                        </a:rPr>
                        <a:t> </a:t>
                      </a:r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val="3180618197"/>
                  </a:ext>
                </a:extLst>
              </a:tr>
              <a:tr h="267232">
                <a:tc>
                  <a:txBody>
                    <a:bodyPr/>
                    <a:lstStyle/>
                    <a:p>
                      <a:pPr algn="l" fontAlgn="b"/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800" u="none" strike="noStrike">
                          <a:effectLst/>
                        </a:rPr>
                        <a:t> </a:t>
                      </a:r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800" u="none" strike="noStrike">
                          <a:effectLst/>
                        </a:rPr>
                        <a:t> </a:t>
                      </a:r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val="141604766"/>
                  </a:ext>
                </a:extLst>
              </a:tr>
              <a:tr h="267232">
                <a:tc>
                  <a:txBody>
                    <a:bodyPr/>
                    <a:lstStyle/>
                    <a:p>
                      <a:pPr algn="l" fontAlgn="b"/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800" u="none" strike="noStrike">
                          <a:effectLst/>
                        </a:rPr>
                        <a:t> </a:t>
                      </a:r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800" u="none" strike="noStrike">
                          <a:effectLst/>
                        </a:rPr>
                        <a:t> </a:t>
                      </a:r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val="1265149274"/>
                  </a:ext>
                </a:extLst>
              </a:tr>
              <a:tr h="267232">
                <a:tc>
                  <a:txBody>
                    <a:bodyPr/>
                    <a:lstStyle/>
                    <a:p>
                      <a:pPr algn="l" fontAlgn="b"/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800" u="none" strike="noStrike">
                          <a:effectLst/>
                        </a:rPr>
                        <a:t> </a:t>
                      </a:r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800" u="none" strike="noStrike">
                          <a:effectLst/>
                        </a:rPr>
                        <a:t> </a:t>
                      </a:r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800" u="none" strike="noStrike">
                          <a:effectLst/>
                        </a:rPr>
                        <a:t> </a:t>
                      </a:r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800" u="none" strike="noStrike">
                          <a:effectLst/>
                        </a:rPr>
                        <a:t> </a:t>
                      </a:r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val="910618179"/>
                  </a:ext>
                </a:extLst>
              </a:tr>
              <a:tr h="267232">
                <a:tc>
                  <a:txBody>
                    <a:bodyPr/>
                    <a:lstStyle/>
                    <a:p>
                      <a:pPr algn="l" fontAlgn="b"/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val="1978074321"/>
                  </a:ext>
                </a:extLst>
              </a:tr>
              <a:tr h="267232">
                <a:tc>
                  <a:txBody>
                    <a:bodyPr/>
                    <a:lstStyle/>
                    <a:p>
                      <a:pPr algn="l" fontAlgn="b"/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u="none" strike="noStrike">
                          <a:effectLst/>
                        </a:rPr>
                        <a:t>4</a:t>
                      </a:r>
                      <a:endParaRPr lang="ru-RU" sz="10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800" u="none" strike="noStrike">
                          <a:effectLst/>
                        </a:rPr>
                        <a:t> </a:t>
                      </a:r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800" u="none" strike="noStrike">
                          <a:effectLst/>
                        </a:rPr>
                        <a:t> </a:t>
                      </a:r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800" u="none" strike="noStrike">
                          <a:effectLst/>
                        </a:rPr>
                        <a:t> </a:t>
                      </a:r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val="853071026"/>
                  </a:ext>
                </a:extLst>
              </a:tr>
              <a:tr h="267232">
                <a:tc>
                  <a:txBody>
                    <a:bodyPr/>
                    <a:lstStyle/>
                    <a:p>
                      <a:pPr algn="l" fontAlgn="b"/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800" u="none" strike="noStrike">
                          <a:effectLst/>
                        </a:rPr>
                        <a:t> </a:t>
                      </a:r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800" u="none" strike="noStrike">
                          <a:effectLst/>
                        </a:rPr>
                        <a:t> </a:t>
                      </a:r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val="3041754531"/>
                  </a:ext>
                </a:extLst>
              </a:tr>
              <a:tr h="267232">
                <a:tc>
                  <a:txBody>
                    <a:bodyPr/>
                    <a:lstStyle/>
                    <a:p>
                      <a:pPr algn="l" fontAlgn="b"/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800" u="none" strike="noStrike">
                          <a:effectLst/>
                        </a:rPr>
                        <a:t> </a:t>
                      </a:r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800" u="none" strike="noStrike">
                          <a:effectLst/>
                        </a:rPr>
                        <a:t> </a:t>
                      </a:r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800" u="none" strike="noStrike">
                          <a:effectLst/>
                        </a:rPr>
                        <a:t> </a:t>
                      </a:r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800" u="none" strike="noStrike">
                          <a:effectLst/>
                        </a:rPr>
                        <a:t> </a:t>
                      </a:r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val="3004938032"/>
                  </a:ext>
                </a:extLst>
              </a:tr>
              <a:tr h="267232">
                <a:tc>
                  <a:txBody>
                    <a:bodyPr/>
                    <a:lstStyle/>
                    <a:p>
                      <a:pPr algn="l" fontAlgn="b"/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val="656312432"/>
                  </a:ext>
                </a:extLst>
              </a:tr>
              <a:tr h="267232">
                <a:tc>
                  <a:txBody>
                    <a:bodyPr/>
                    <a:lstStyle/>
                    <a:p>
                      <a:pPr algn="l" fontAlgn="b"/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u="none" strike="noStrike">
                          <a:effectLst/>
                        </a:rPr>
                        <a:t>5</a:t>
                      </a:r>
                      <a:endParaRPr lang="ru-RU" sz="10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800" u="none" strike="noStrike">
                          <a:effectLst/>
                        </a:rPr>
                        <a:t> </a:t>
                      </a:r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800" u="none" strike="noStrike">
                          <a:effectLst/>
                        </a:rPr>
                        <a:t> </a:t>
                      </a:r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800" u="none" strike="noStrike">
                          <a:effectLst/>
                        </a:rPr>
                        <a:t> </a:t>
                      </a:r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800" u="none" strike="noStrike">
                          <a:effectLst/>
                        </a:rPr>
                        <a:t> </a:t>
                      </a:r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val="3143451522"/>
                  </a:ext>
                </a:extLst>
              </a:tr>
              <a:tr h="267232">
                <a:tc>
                  <a:txBody>
                    <a:bodyPr/>
                    <a:lstStyle/>
                    <a:p>
                      <a:pPr algn="l" fontAlgn="b"/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800" u="none" strike="noStrike">
                          <a:effectLst/>
                        </a:rPr>
                        <a:t> </a:t>
                      </a:r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800" u="none" strike="noStrike">
                          <a:effectLst/>
                        </a:rPr>
                        <a:t> </a:t>
                      </a:r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val="1045697618"/>
                  </a:ext>
                </a:extLst>
              </a:tr>
              <a:tr h="267232">
                <a:tc>
                  <a:txBody>
                    <a:bodyPr/>
                    <a:lstStyle/>
                    <a:p>
                      <a:pPr algn="l" fontAlgn="b"/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800" u="none" strike="noStrike">
                          <a:effectLst/>
                        </a:rPr>
                        <a:t> </a:t>
                      </a:r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800" u="none" strike="noStrike">
                          <a:effectLst/>
                        </a:rPr>
                        <a:t> </a:t>
                      </a:r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val="2313818569"/>
                  </a:ext>
                </a:extLst>
              </a:tr>
              <a:tr h="160340">
                <a:tc>
                  <a:txBody>
                    <a:bodyPr/>
                    <a:lstStyle/>
                    <a:p>
                      <a:pPr algn="l" fontAlgn="b"/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800" u="none" strike="noStrike">
                          <a:effectLst/>
                        </a:rPr>
                        <a:t> </a:t>
                      </a:r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800" u="none" strike="noStrike">
                          <a:effectLst/>
                        </a:rPr>
                        <a:t> </a:t>
                      </a:r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800" u="none" strike="noStrike">
                          <a:effectLst/>
                        </a:rPr>
                        <a:t> </a:t>
                      </a:r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800" u="none" strike="noStrike">
                          <a:effectLst/>
                        </a:rPr>
                        <a:t> </a:t>
                      </a:r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800" u="none" strike="noStrike">
                          <a:effectLst/>
                        </a:rPr>
                        <a:t> </a:t>
                      </a:r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val="553331333"/>
                  </a:ext>
                </a:extLst>
              </a:tr>
              <a:tr h="154995">
                <a:tc>
                  <a:txBody>
                    <a:bodyPr/>
                    <a:lstStyle/>
                    <a:p>
                      <a:pPr algn="l" fontAlgn="b"/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val="199617100"/>
                  </a:ext>
                </a:extLst>
              </a:tr>
            </a:tbl>
          </a:graphicData>
        </a:graphic>
      </p:graphicFrame>
      <p:pic>
        <p:nvPicPr>
          <p:cNvPr id="25" name="Рисунок 24" descr="Tie Neck Long Sleeve Blouse | M&amp;S NO">
            <a:extLst>
              <a:ext uri="{FF2B5EF4-FFF2-40B4-BE49-F238E27FC236}">
                <a16:creationId xmlns:a16="http://schemas.microsoft.com/office/drawing/2014/main" id="{00000000-0008-0000-0000-00000300000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27784" y="2847975"/>
            <a:ext cx="893763" cy="1162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Рисунок 25" descr="Esteban hat | Hermès USA">
            <a:extLst>
              <a:ext uri="{FF2B5EF4-FFF2-40B4-BE49-F238E27FC236}">
                <a16:creationId xmlns:a16="http://schemas.microsoft.com/office/drawing/2014/main" id="{00000000-0008-0000-0000-00000500000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15215" y="4231380"/>
            <a:ext cx="876300" cy="876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Рисунок 26" descr="Comfortable &amp; Casual Men's Shoes &amp; Clothing | SKECHERS">
            <a:extLst>
              <a:ext uri="{FF2B5EF4-FFF2-40B4-BE49-F238E27FC236}">
                <a16:creationId xmlns:a16="http://schemas.microsoft.com/office/drawing/2014/main" id="{00000000-0008-0000-0000-00000600000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2744" y="5303329"/>
            <a:ext cx="1041242" cy="853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28" name="Таблица 27">
            <a:extLst>
              <a:ext uri="{FF2B5EF4-FFF2-40B4-BE49-F238E27FC236}">
                <a16:creationId xmlns:a16="http://schemas.microsoft.com/office/drawing/2014/main" id="{15712694-CFBF-446C-B9FC-CE4DCF58651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08900475"/>
              </p:ext>
            </p:extLst>
          </p:nvPr>
        </p:nvGraphicFramePr>
        <p:xfrm>
          <a:off x="9639183" y="2937498"/>
          <a:ext cx="1936830" cy="3299379"/>
        </p:xfrm>
        <a:graphic>
          <a:graphicData uri="http://schemas.openxmlformats.org/drawingml/2006/table">
            <a:tbl>
              <a:tblPr>
                <a:tableStyleId>{21E4AEA4-8DFA-4A89-87EB-49C32662AFE0}</a:tableStyleId>
              </a:tblPr>
              <a:tblGrid>
                <a:gridCol w="276690">
                  <a:extLst>
                    <a:ext uri="{9D8B030D-6E8A-4147-A177-3AD203B41FA5}">
                      <a16:colId xmlns:a16="http://schemas.microsoft.com/office/drawing/2014/main" val="2111592671"/>
                    </a:ext>
                  </a:extLst>
                </a:gridCol>
                <a:gridCol w="276690">
                  <a:extLst>
                    <a:ext uri="{9D8B030D-6E8A-4147-A177-3AD203B41FA5}">
                      <a16:colId xmlns:a16="http://schemas.microsoft.com/office/drawing/2014/main" val="2134031776"/>
                    </a:ext>
                  </a:extLst>
                </a:gridCol>
                <a:gridCol w="276690">
                  <a:extLst>
                    <a:ext uri="{9D8B030D-6E8A-4147-A177-3AD203B41FA5}">
                      <a16:colId xmlns:a16="http://schemas.microsoft.com/office/drawing/2014/main" val="346528288"/>
                    </a:ext>
                  </a:extLst>
                </a:gridCol>
                <a:gridCol w="276690">
                  <a:extLst>
                    <a:ext uri="{9D8B030D-6E8A-4147-A177-3AD203B41FA5}">
                      <a16:colId xmlns:a16="http://schemas.microsoft.com/office/drawing/2014/main" val="2512153192"/>
                    </a:ext>
                  </a:extLst>
                </a:gridCol>
                <a:gridCol w="276690">
                  <a:extLst>
                    <a:ext uri="{9D8B030D-6E8A-4147-A177-3AD203B41FA5}">
                      <a16:colId xmlns:a16="http://schemas.microsoft.com/office/drawing/2014/main" val="2464374864"/>
                    </a:ext>
                  </a:extLst>
                </a:gridCol>
                <a:gridCol w="276690">
                  <a:extLst>
                    <a:ext uri="{9D8B030D-6E8A-4147-A177-3AD203B41FA5}">
                      <a16:colId xmlns:a16="http://schemas.microsoft.com/office/drawing/2014/main" val="410105867"/>
                    </a:ext>
                  </a:extLst>
                </a:gridCol>
                <a:gridCol w="276690">
                  <a:extLst>
                    <a:ext uri="{9D8B030D-6E8A-4147-A177-3AD203B41FA5}">
                      <a16:colId xmlns:a16="http://schemas.microsoft.com/office/drawing/2014/main" val="2277669568"/>
                    </a:ext>
                  </a:extLst>
                </a:gridCol>
              </a:tblGrid>
              <a:tr h="270885">
                <a:tc>
                  <a:txBody>
                    <a:bodyPr/>
                    <a:lstStyle/>
                    <a:p>
                      <a:pPr algn="l" fontAlgn="b"/>
                      <a:endParaRPr lang="ru-RU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val="3092693008"/>
                  </a:ext>
                </a:extLst>
              </a:tr>
              <a:tr h="270885">
                <a:tc>
                  <a:txBody>
                    <a:bodyPr/>
                    <a:lstStyle/>
                    <a:p>
                      <a:pPr algn="l" fontAlgn="b"/>
                      <a:endParaRPr lang="ru-RU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100" u="none" strike="noStrike">
                          <a:effectLst/>
                        </a:rPr>
                        <a:t>7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900" u="none" strike="noStrike">
                          <a:effectLst/>
                        </a:rPr>
                        <a:t> </a:t>
                      </a:r>
                      <a:endParaRPr lang="ru-RU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900" u="none" strike="noStrike">
                          <a:effectLst/>
                        </a:rPr>
                        <a:t> </a:t>
                      </a:r>
                      <a:endParaRPr lang="ru-RU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900" u="none" strike="noStrike">
                          <a:effectLst/>
                        </a:rPr>
                        <a:t> </a:t>
                      </a:r>
                      <a:endParaRPr lang="ru-RU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900" u="none" strike="noStrike">
                          <a:effectLst/>
                        </a:rPr>
                        <a:t> </a:t>
                      </a:r>
                      <a:endParaRPr lang="ru-RU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val="4014461200"/>
                  </a:ext>
                </a:extLst>
              </a:tr>
              <a:tr h="270885">
                <a:tc>
                  <a:txBody>
                    <a:bodyPr/>
                    <a:lstStyle/>
                    <a:p>
                      <a:pPr algn="l" fontAlgn="b"/>
                      <a:endParaRPr lang="ru-RU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900" u="none" strike="noStrike">
                          <a:effectLst/>
                        </a:rPr>
                        <a:t> </a:t>
                      </a:r>
                      <a:endParaRPr lang="ru-RU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900" u="none" strike="noStrike">
                          <a:effectLst/>
                        </a:rPr>
                        <a:t> </a:t>
                      </a:r>
                      <a:endParaRPr lang="ru-RU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val="796637473"/>
                  </a:ext>
                </a:extLst>
              </a:tr>
              <a:tr h="270885">
                <a:tc>
                  <a:txBody>
                    <a:bodyPr/>
                    <a:lstStyle/>
                    <a:p>
                      <a:pPr algn="l" fontAlgn="b"/>
                      <a:endParaRPr lang="ru-RU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900" u="none" strike="noStrike">
                          <a:effectLst/>
                        </a:rPr>
                        <a:t> </a:t>
                      </a:r>
                      <a:endParaRPr lang="ru-RU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900" u="none" strike="noStrike">
                          <a:effectLst/>
                        </a:rPr>
                        <a:t> </a:t>
                      </a:r>
                      <a:endParaRPr lang="ru-RU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val="2662499523"/>
                  </a:ext>
                </a:extLst>
              </a:tr>
              <a:tr h="270885">
                <a:tc>
                  <a:txBody>
                    <a:bodyPr/>
                    <a:lstStyle/>
                    <a:p>
                      <a:pPr algn="l" fontAlgn="b"/>
                      <a:endParaRPr lang="ru-RU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900" u="none" strike="noStrike">
                          <a:effectLst/>
                        </a:rPr>
                        <a:t> </a:t>
                      </a:r>
                      <a:endParaRPr lang="ru-RU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900" u="none" strike="noStrike">
                          <a:effectLst/>
                        </a:rPr>
                        <a:t> </a:t>
                      </a:r>
                      <a:endParaRPr lang="ru-RU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val="3742368618"/>
                  </a:ext>
                </a:extLst>
              </a:tr>
              <a:tr h="270885">
                <a:tc>
                  <a:txBody>
                    <a:bodyPr/>
                    <a:lstStyle/>
                    <a:p>
                      <a:pPr algn="l" fontAlgn="b"/>
                      <a:endParaRPr lang="ru-RU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900" u="none" strike="noStrike">
                          <a:effectLst/>
                        </a:rPr>
                        <a:t> </a:t>
                      </a:r>
                      <a:endParaRPr lang="ru-RU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900" u="none" strike="noStrike">
                          <a:effectLst/>
                        </a:rPr>
                        <a:t> </a:t>
                      </a:r>
                      <a:endParaRPr lang="ru-RU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val="4048961666"/>
                  </a:ext>
                </a:extLst>
              </a:tr>
              <a:tr h="270885">
                <a:tc>
                  <a:txBody>
                    <a:bodyPr/>
                    <a:lstStyle/>
                    <a:p>
                      <a:pPr algn="l" fontAlgn="b"/>
                      <a:endParaRPr lang="ru-RU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900" u="none" strike="noStrike">
                          <a:effectLst/>
                        </a:rPr>
                        <a:t> </a:t>
                      </a:r>
                      <a:endParaRPr lang="ru-RU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900" u="none" strike="noStrike" dirty="0">
                          <a:effectLst/>
                        </a:rPr>
                        <a:t> 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900" u="none" strike="noStrike">
                          <a:effectLst/>
                        </a:rPr>
                        <a:t> </a:t>
                      </a:r>
                      <a:endParaRPr lang="ru-RU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900" u="none" strike="noStrike">
                          <a:effectLst/>
                        </a:rPr>
                        <a:t> </a:t>
                      </a:r>
                      <a:endParaRPr lang="ru-RU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900" u="none" strike="noStrike">
                          <a:effectLst/>
                        </a:rPr>
                        <a:t> </a:t>
                      </a:r>
                      <a:endParaRPr lang="ru-RU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val="3999134640"/>
                  </a:ext>
                </a:extLst>
              </a:tr>
              <a:tr h="270885">
                <a:tc>
                  <a:txBody>
                    <a:bodyPr/>
                    <a:lstStyle/>
                    <a:p>
                      <a:pPr algn="l" fontAlgn="b"/>
                      <a:endParaRPr lang="ru-RU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val="927409228"/>
                  </a:ext>
                </a:extLst>
              </a:tr>
              <a:tr h="270885">
                <a:tc>
                  <a:txBody>
                    <a:bodyPr/>
                    <a:lstStyle/>
                    <a:p>
                      <a:pPr algn="l" fontAlgn="b"/>
                      <a:endParaRPr lang="ru-RU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100" u="none" strike="noStrike">
                          <a:effectLst/>
                        </a:rPr>
                        <a:t>6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900" u="none" strike="noStrike">
                          <a:effectLst/>
                        </a:rPr>
                        <a:t> </a:t>
                      </a:r>
                      <a:endParaRPr lang="ru-RU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900" u="none" strike="noStrike">
                          <a:effectLst/>
                        </a:rPr>
                        <a:t> </a:t>
                      </a:r>
                      <a:endParaRPr lang="ru-RU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val="2112611282"/>
                  </a:ext>
                </a:extLst>
              </a:tr>
              <a:tr h="270885">
                <a:tc>
                  <a:txBody>
                    <a:bodyPr/>
                    <a:lstStyle/>
                    <a:p>
                      <a:pPr algn="l" fontAlgn="b"/>
                      <a:endParaRPr lang="ru-RU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900" u="none" strike="noStrike">
                          <a:effectLst/>
                        </a:rPr>
                        <a:t> </a:t>
                      </a:r>
                      <a:endParaRPr lang="ru-RU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900" u="none" strike="noStrike">
                          <a:effectLst/>
                        </a:rPr>
                        <a:t> </a:t>
                      </a:r>
                      <a:endParaRPr lang="ru-RU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val="2208275684"/>
                  </a:ext>
                </a:extLst>
              </a:tr>
              <a:tr h="270885">
                <a:tc>
                  <a:txBody>
                    <a:bodyPr/>
                    <a:lstStyle/>
                    <a:p>
                      <a:pPr algn="l" fontAlgn="b"/>
                      <a:endParaRPr lang="ru-RU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900" u="none" strike="noStrike">
                          <a:effectLst/>
                        </a:rPr>
                        <a:t> </a:t>
                      </a:r>
                      <a:endParaRPr lang="ru-RU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900" u="none" strike="noStrike">
                          <a:effectLst/>
                        </a:rPr>
                        <a:t> </a:t>
                      </a:r>
                      <a:endParaRPr lang="ru-RU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val="1272285725"/>
                  </a:ext>
                </a:extLst>
              </a:tr>
              <a:tr h="162531">
                <a:tc>
                  <a:txBody>
                    <a:bodyPr/>
                    <a:lstStyle/>
                    <a:p>
                      <a:pPr algn="l" fontAlgn="b"/>
                      <a:endParaRPr lang="ru-RU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900" u="none" strike="noStrike">
                          <a:effectLst/>
                        </a:rPr>
                        <a:t> </a:t>
                      </a:r>
                      <a:endParaRPr lang="ru-RU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900" u="none" strike="noStrike">
                          <a:effectLst/>
                        </a:rPr>
                        <a:t> </a:t>
                      </a:r>
                      <a:endParaRPr lang="ru-RU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900" u="none" strike="noStrike">
                          <a:effectLst/>
                        </a:rPr>
                        <a:t> </a:t>
                      </a:r>
                      <a:endParaRPr lang="ru-RU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val="4066368393"/>
                  </a:ext>
                </a:extLst>
              </a:tr>
              <a:tr h="157113">
                <a:tc>
                  <a:txBody>
                    <a:bodyPr/>
                    <a:lstStyle/>
                    <a:p>
                      <a:pPr algn="l" fontAlgn="b"/>
                      <a:endParaRPr lang="ru-RU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val="3614561252"/>
                  </a:ext>
                </a:extLst>
              </a:tr>
            </a:tbl>
          </a:graphicData>
        </a:graphic>
      </p:graphicFrame>
      <p:pic>
        <p:nvPicPr>
          <p:cNvPr id="29" name="Рисунок 28" descr="Athletic Fit Stretch Suit - Black - State and Liberty Clothing Company">
            <a:extLst>
              <a:ext uri="{FF2B5EF4-FFF2-40B4-BE49-F238E27FC236}">
                <a16:creationId xmlns:a16="http://schemas.microsoft.com/office/drawing/2014/main" id="{00000000-0008-0000-0000-00000700000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022" t="5464" r="12022"/>
          <a:stretch/>
        </p:blipFill>
        <p:spPr bwMode="auto">
          <a:xfrm>
            <a:off x="10027935" y="2935534"/>
            <a:ext cx="1364328" cy="16986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Рисунок 29" descr="SCOTCH Tie | Scotch College, Melbourne | Noone">
            <a:extLst>
              <a:ext uri="{FF2B5EF4-FFF2-40B4-BE49-F238E27FC236}">
                <a16:creationId xmlns:a16="http://schemas.microsoft.com/office/drawing/2014/main" id="{00000000-0008-0000-0000-00000800000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922" r="25000"/>
          <a:stretch/>
        </p:blipFill>
        <p:spPr bwMode="auto">
          <a:xfrm>
            <a:off x="10487232" y="5063743"/>
            <a:ext cx="665279" cy="10941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1661550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>
            <a:extLst>
              <a:ext uri="{FF2B5EF4-FFF2-40B4-BE49-F238E27FC236}">
                <a16:creationId xmlns:a16="http://schemas.microsoft.com/office/drawing/2014/main" id="{B58810A7-ED03-4825-A674-1F47647FAEB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37118058"/>
              </p:ext>
            </p:extLst>
          </p:nvPr>
        </p:nvGraphicFramePr>
        <p:xfrm>
          <a:off x="2872033" y="32993"/>
          <a:ext cx="6447934" cy="6792014"/>
        </p:xfrm>
        <a:graphic>
          <a:graphicData uri="http://schemas.openxmlformats.org/drawingml/2006/table">
            <a:tbl>
              <a:tblPr>
                <a:tableStyleId>{073A0DAA-6AF3-43AB-8588-CEC1D06C72B9}</a:tableStyleId>
              </a:tblPr>
              <a:tblGrid>
                <a:gridCol w="3223967">
                  <a:extLst>
                    <a:ext uri="{9D8B030D-6E8A-4147-A177-3AD203B41FA5}">
                      <a16:colId xmlns:a16="http://schemas.microsoft.com/office/drawing/2014/main" val="454475018"/>
                    </a:ext>
                  </a:extLst>
                </a:gridCol>
                <a:gridCol w="3223967">
                  <a:extLst>
                    <a:ext uri="{9D8B030D-6E8A-4147-A177-3AD203B41FA5}">
                      <a16:colId xmlns:a16="http://schemas.microsoft.com/office/drawing/2014/main" val="2470670623"/>
                    </a:ext>
                  </a:extLst>
                </a:gridCol>
              </a:tblGrid>
              <a:tr h="434776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u="none" strike="noStrike" dirty="0">
                          <a:effectLst/>
                        </a:rPr>
                        <a:t>Positive</a:t>
                      </a:r>
                      <a:endParaRPr lang="en-US" sz="2400" b="1" i="0" u="none" strike="noStrike" dirty="0">
                        <a:solidFill>
                          <a:srgbClr val="FF0000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3796" marR="3796" marT="379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u="none" strike="noStrike" dirty="0">
                          <a:effectLst/>
                        </a:rPr>
                        <a:t>Negative</a:t>
                      </a:r>
                      <a:endParaRPr lang="en-US" sz="2400" b="1" i="0" u="none" strike="noStrike" dirty="0">
                        <a:solidFill>
                          <a:srgbClr val="FF0000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3796" marR="3796" marT="3796" marB="0" anchor="ctr"/>
                </a:tc>
                <a:extLst>
                  <a:ext uri="{0D108BD9-81ED-4DB2-BD59-A6C34878D82A}">
                    <a16:rowId xmlns:a16="http://schemas.microsoft.com/office/drawing/2014/main" val="160104228"/>
                  </a:ext>
                </a:extLst>
              </a:tr>
              <a:tr h="313957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</a:rPr>
                        <a:t> </a:t>
                      </a:r>
                      <a:endParaRPr lang="ru-RU" sz="900" b="0" i="0" u="none" strike="noStrike">
                        <a:solidFill>
                          <a:srgbClr val="000000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3796" marR="3796" marT="379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</a:rPr>
                        <a:t> </a:t>
                      </a:r>
                      <a:endParaRPr lang="ru-RU" sz="900" b="0" i="0" u="none" strike="noStrike">
                        <a:solidFill>
                          <a:srgbClr val="000000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3796" marR="3796" marT="3796" marB="0" anchor="ctr"/>
                </a:tc>
                <a:extLst>
                  <a:ext uri="{0D108BD9-81ED-4DB2-BD59-A6C34878D82A}">
                    <a16:rowId xmlns:a16="http://schemas.microsoft.com/office/drawing/2014/main" val="3664262341"/>
                  </a:ext>
                </a:extLst>
              </a:tr>
              <a:tr h="313957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>
                          <a:effectLst/>
                        </a:rPr>
                        <a:t> 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3796" marR="3796" marT="379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</a:rPr>
                        <a:t> </a:t>
                      </a:r>
                      <a:endParaRPr lang="ru-RU" sz="900" b="0" i="0" u="none" strike="noStrike">
                        <a:solidFill>
                          <a:srgbClr val="000000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3796" marR="3796" marT="3796" marB="0" anchor="ctr"/>
                </a:tc>
                <a:extLst>
                  <a:ext uri="{0D108BD9-81ED-4DB2-BD59-A6C34878D82A}">
                    <a16:rowId xmlns:a16="http://schemas.microsoft.com/office/drawing/2014/main" val="2933794366"/>
                  </a:ext>
                </a:extLst>
              </a:tr>
              <a:tr h="313957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</a:rPr>
                        <a:t> </a:t>
                      </a:r>
                      <a:endParaRPr lang="ru-RU" sz="900" b="0" i="0" u="none" strike="noStrike">
                        <a:solidFill>
                          <a:srgbClr val="000000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3796" marR="3796" marT="379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</a:rPr>
                        <a:t> </a:t>
                      </a:r>
                      <a:endParaRPr lang="ru-RU" sz="900" b="0" i="0" u="none" strike="noStrike">
                        <a:solidFill>
                          <a:srgbClr val="000000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3796" marR="3796" marT="3796" marB="0" anchor="ctr"/>
                </a:tc>
                <a:extLst>
                  <a:ext uri="{0D108BD9-81ED-4DB2-BD59-A6C34878D82A}">
                    <a16:rowId xmlns:a16="http://schemas.microsoft.com/office/drawing/2014/main" val="2924256983"/>
                  </a:ext>
                </a:extLst>
              </a:tr>
              <a:tr h="313957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</a:rPr>
                        <a:t> </a:t>
                      </a:r>
                      <a:endParaRPr lang="ru-RU" sz="900" b="0" i="0" u="none" strike="noStrike">
                        <a:solidFill>
                          <a:srgbClr val="000000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3796" marR="3796" marT="379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</a:rPr>
                        <a:t> </a:t>
                      </a:r>
                      <a:endParaRPr lang="ru-RU" sz="900" b="0" i="0" u="none" strike="noStrike">
                        <a:solidFill>
                          <a:srgbClr val="000000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3796" marR="3796" marT="3796" marB="0" anchor="ctr"/>
                </a:tc>
                <a:extLst>
                  <a:ext uri="{0D108BD9-81ED-4DB2-BD59-A6C34878D82A}">
                    <a16:rowId xmlns:a16="http://schemas.microsoft.com/office/drawing/2014/main" val="2695459809"/>
                  </a:ext>
                </a:extLst>
              </a:tr>
              <a:tr h="313957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</a:rPr>
                        <a:t> </a:t>
                      </a:r>
                      <a:endParaRPr lang="ru-RU" sz="900" b="0" i="0" u="none" strike="noStrike">
                        <a:solidFill>
                          <a:srgbClr val="000000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3796" marR="3796" marT="379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>
                          <a:effectLst/>
                        </a:rPr>
                        <a:t> 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3796" marR="3796" marT="3796" marB="0" anchor="ctr"/>
                </a:tc>
                <a:extLst>
                  <a:ext uri="{0D108BD9-81ED-4DB2-BD59-A6C34878D82A}">
                    <a16:rowId xmlns:a16="http://schemas.microsoft.com/office/drawing/2014/main" val="319709076"/>
                  </a:ext>
                </a:extLst>
              </a:tr>
              <a:tr h="313957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</a:rPr>
                        <a:t> </a:t>
                      </a:r>
                      <a:endParaRPr lang="ru-RU" sz="900" b="0" i="0" u="none" strike="noStrike">
                        <a:solidFill>
                          <a:srgbClr val="000000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3796" marR="3796" marT="379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</a:rPr>
                        <a:t> </a:t>
                      </a:r>
                      <a:endParaRPr lang="ru-RU" sz="900" b="0" i="0" u="none" strike="noStrike">
                        <a:solidFill>
                          <a:srgbClr val="000000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3796" marR="3796" marT="3796" marB="0" anchor="ctr"/>
                </a:tc>
                <a:extLst>
                  <a:ext uri="{0D108BD9-81ED-4DB2-BD59-A6C34878D82A}">
                    <a16:rowId xmlns:a16="http://schemas.microsoft.com/office/drawing/2014/main" val="2559016708"/>
                  </a:ext>
                </a:extLst>
              </a:tr>
              <a:tr h="313957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</a:rPr>
                        <a:t> </a:t>
                      </a:r>
                      <a:endParaRPr lang="ru-RU" sz="900" b="0" i="0" u="none" strike="noStrike">
                        <a:solidFill>
                          <a:srgbClr val="000000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3796" marR="3796" marT="379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</a:rPr>
                        <a:t> </a:t>
                      </a:r>
                      <a:endParaRPr lang="ru-RU" sz="900" b="0" i="0" u="none" strike="noStrike">
                        <a:solidFill>
                          <a:srgbClr val="000000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3796" marR="3796" marT="3796" marB="0" anchor="ctr"/>
                </a:tc>
                <a:extLst>
                  <a:ext uri="{0D108BD9-81ED-4DB2-BD59-A6C34878D82A}">
                    <a16:rowId xmlns:a16="http://schemas.microsoft.com/office/drawing/2014/main" val="4219366069"/>
                  </a:ext>
                </a:extLst>
              </a:tr>
              <a:tr h="313957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</a:rPr>
                        <a:t> </a:t>
                      </a:r>
                      <a:endParaRPr lang="ru-RU" sz="900" b="0" i="0" u="none" strike="noStrike">
                        <a:solidFill>
                          <a:srgbClr val="000000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3796" marR="3796" marT="379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</a:rPr>
                        <a:t> </a:t>
                      </a:r>
                      <a:endParaRPr lang="ru-RU" sz="900" b="0" i="0" u="none" strike="noStrike">
                        <a:solidFill>
                          <a:srgbClr val="000000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3796" marR="3796" marT="3796" marB="0" anchor="ctr"/>
                </a:tc>
                <a:extLst>
                  <a:ext uri="{0D108BD9-81ED-4DB2-BD59-A6C34878D82A}">
                    <a16:rowId xmlns:a16="http://schemas.microsoft.com/office/drawing/2014/main" val="983876500"/>
                  </a:ext>
                </a:extLst>
              </a:tr>
              <a:tr h="313957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</a:rPr>
                        <a:t> </a:t>
                      </a:r>
                      <a:endParaRPr lang="ru-RU" sz="900" b="0" i="0" u="none" strike="noStrike">
                        <a:solidFill>
                          <a:srgbClr val="000000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3796" marR="3796" marT="379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</a:rPr>
                        <a:t> </a:t>
                      </a:r>
                      <a:endParaRPr lang="ru-RU" sz="900" b="0" i="0" u="none" strike="noStrike">
                        <a:solidFill>
                          <a:srgbClr val="000000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3796" marR="3796" marT="3796" marB="0" anchor="ctr"/>
                </a:tc>
                <a:extLst>
                  <a:ext uri="{0D108BD9-81ED-4DB2-BD59-A6C34878D82A}">
                    <a16:rowId xmlns:a16="http://schemas.microsoft.com/office/drawing/2014/main" val="1645772674"/>
                  </a:ext>
                </a:extLst>
              </a:tr>
              <a:tr h="313957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</a:rPr>
                        <a:t> </a:t>
                      </a:r>
                      <a:endParaRPr lang="ru-RU" sz="900" b="0" i="0" u="none" strike="noStrike">
                        <a:solidFill>
                          <a:srgbClr val="000000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3796" marR="3796" marT="379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</a:rPr>
                        <a:t> </a:t>
                      </a:r>
                      <a:endParaRPr lang="ru-RU" sz="900" b="0" i="0" u="none" strike="noStrike">
                        <a:solidFill>
                          <a:srgbClr val="000000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3796" marR="3796" marT="3796" marB="0" anchor="ctr"/>
                </a:tc>
                <a:extLst>
                  <a:ext uri="{0D108BD9-81ED-4DB2-BD59-A6C34878D82A}">
                    <a16:rowId xmlns:a16="http://schemas.microsoft.com/office/drawing/2014/main" val="1002058834"/>
                  </a:ext>
                </a:extLst>
              </a:tr>
              <a:tr h="313957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</a:rPr>
                        <a:t> </a:t>
                      </a:r>
                      <a:endParaRPr lang="ru-RU" sz="900" b="0" i="0" u="none" strike="noStrike">
                        <a:solidFill>
                          <a:srgbClr val="000000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3796" marR="3796" marT="379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>
                          <a:effectLst/>
                        </a:rPr>
                        <a:t> 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3796" marR="3796" marT="3796" marB="0" anchor="ctr"/>
                </a:tc>
                <a:extLst>
                  <a:ext uri="{0D108BD9-81ED-4DB2-BD59-A6C34878D82A}">
                    <a16:rowId xmlns:a16="http://schemas.microsoft.com/office/drawing/2014/main" val="2338734760"/>
                  </a:ext>
                </a:extLst>
              </a:tr>
              <a:tr h="313957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</a:rPr>
                        <a:t> </a:t>
                      </a:r>
                      <a:endParaRPr lang="ru-RU" sz="900" b="0" i="0" u="none" strike="noStrike">
                        <a:solidFill>
                          <a:srgbClr val="000000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3796" marR="3796" marT="379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</a:rPr>
                        <a:t> </a:t>
                      </a:r>
                      <a:endParaRPr lang="ru-RU" sz="900" b="0" i="0" u="none" strike="noStrike">
                        <a:solidFill>
                          <a:srgbClr val="000000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3796" marR="3796" marT="3796" marB="0" anchor="ctr"/>
                </a:tc>
                <a:extLst>
                  <a:ext uri="{0D108BD9-81ED-4DB2-BD59-A6C34878D82A}">
                    <a16:rowId xmlns:a16="http://schemas.microsoft.com/office/drawing/2014/main" val="712477430"/>
                  </a:ext>
                </a:extLst>
              </a:tr>
              <a:tr h="313957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</a:rPr>
                        <a:t> </a:t>
                      </a:r>
                      <a:endParaRPr lang="ru-RU" sz="900" b="0" i="0" u="none" strike="noStrike">
                        <a:solidFill>
                          <a:srgbClr val="000000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3796" marR="3796" marT="379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</a:rPr>
                        <a:t> </a:t>
                      </a:r>
                      <a:endParaRPr lang="ru-RU" sz="900" b="0" i="0" u="none" strike="noStrike">
                        <a:solidFill>
                          <a:srgbClr val="000000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3796" marR="3796" marT="3796" marB="0" anchor="ctr"/>
                </a:tc>
                <a:extLst>
                  <a:ext uri="{0D108BD9-81ED-4DB2-BD59-A6C34878D82A}">
                    <a16:rowId xmlns:a16="http://schemas.microsoft.com/office/drawing/2014/main" val="1894544853"/>
                  </a:ext>
                </a:extLst>
              </a:tr>
              <a:tr h="313957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</a:rPr>
                        <a:t> </a:t>
                      </a:r>
                      <a:endParaRPr lang="ru-RU" sz="900" b="0" i="0" u="none" strike="noStrike">
                        <a:solidFill>
                          <a:srgbClr val="000000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3796" marR="3796" marT="379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</a:rPr>
                        <a:t> </a:t>
                      </a:r>
                      <a:endParaRPr lang="ru-RU" sz="900" b="0" i="0" u="none" strike="noStrike">
                        <a:solidFill>
                          <a:srgbClr val="000000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3796" marR="3796" marT="3796" marB="0" anchor="ctr"/>
                </a:tc>
                <a:extLst>
                  <a:ext uri="{0D108BD9-81ED-4DB2-BD59-A6C34878D82A}">
                    <a16:rowId xmlns:a16="http://schemas.microsoft.com/office/drawing/2014/main" val="3072882872"/>
                  </a:ext>
                </a:extLst>
              </a:tr>
              <a:tr h="233715">
                <a:tc>
                  <a:txBody>
                    <a:bodyPr/>
                    <a:lstStyle/>
                    <a:p>
                      <a:pPr algn="l" fontAlgn="b"/>
                      <a:endParaRPr lang="ru-RU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96" marR="3796" marT="379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96" marR="3796" marT="3796" marB="0" anchor="b"/>
                </a:tc>
                <a:extLst>
                  <a:ext uri="{0D108BD9-81ED-4DB2-BD59-A6C34878D82A}">
                    <a16:rowId xmlns:a16="http://schemas.microsoft.com/office/drawing/2014/main" val="2417600942"/>
                  </a:ext>
                </a:extLst>
              </a:tr>
              <a:tr h="1438832">
                <a:tc gridSpan="2">
                  <a:txBody>
                    <a:bodyPr/>
                    <a:lstStyle/>
                    <a:p>
                      <a:pPr algn="ctr" fontAlgn="t"/>
                      <a:r>
                        <a:rPr lang="en-US" sz="2000" u="none" strike="noStrike" dirty="0">
                          <a:effectLst/>
                        </a:rPr>
                        <a:t>aggressive; hard-working; brave; bossy; nasty; reliable; careless; clever; friendly; careful; lazy; nice; helpful; open; tidy; big-headed; cheerful; mean; cowardly; serious; responsible; ambitious; shy; messy; rude; moody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3796" marR="3796" marT="3796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29684513"/>
                  </a:ext>
                </a:extLst>
              </a:tr>
              <a:tr h="289293">
                <a:tc>
                  <a:txBody>
                    <a:bodyPr/>
                    <a:lstStyle/>
                    <a:p>
                      <a:pPr algn="l" fontAlgn="t"/>
                      <a:endParaRPr lang="ru-RU" sz="900" b="0" i="0" u="none" strike="noStrike">
                        <a:solidFill>
                          <a:srgbClr val="000000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3796" marR="3796" marT="3796" marB="0"/>
                </a:tc>
                <a:tc>
                  <a:txBody>
                    <a:bodyPr/>
                    <a:lstStyle/>
                    <a:p>
                      <a:pPr algn="l" fontAlgn="t"/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3796" marR="3796" marT="3796" marB="0"/>
                </a:tc>
                <a:extLst>
                  <a:ext uri="{0D108BD9-81ED-4DB2-BD59-A6C34878D82A}">
                    <a16:rowId xmlns:a16="http://schemas.microsoft.com/office/drawing/2014/main" val="67968166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4656204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>
            <a:extLst>
              <a:ext uri="{FF2B5EF4-FFF2-40B4-BE49-F238E27FC236}">
                <a16:creationId xmlns:a16="http://schemas.microsoft.com/office/drawing/2014/main" id="{7CD540DD-225D-4341-A078-AF2191E7550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32158446"/>
              </p:ext>
            </p:extLst>
          </p:nvPr>
        </p:nvGraphicFramePr>
        <p:xfrm>
          <a:off x="2149312" y="0"/>
          <a:ext cx="6334812" cy="6858005"/>
        </p:xfrm>
        <a:graphic>
          <a:graphicData uri="http://schemas.openxmlformats.org/drawingml/2006/table">
            <a:tbl>
              <a:tblPr>
                <a:tableStyleId>{073A0DAA-6AF3-43AB-8588-CEC1D06C72B9}</a:tableStyleId>
              </a:tblPr>
              <a:tblGrid>
                <a:gridCol w="2111604">
                  <a:extLst>
                    <a:ext uri="{9D8B030D-6E8A-4147-A177-3AD203B41FA5}">
                      <a16:colId xmlns:a16="http://schemas.microsoft.com/office/drawing/2014/main" val="4043085925"/>
                    </a:ext>
                  </a:extLst>
                </a:gridCol>
                <a:gridCol w="2111604">
                  <a:extLst>
                    <a:ext uri="{9D8B030D-6E8A-4147-A177-3AD203B41FA5}">
                      <a16:colId xmlns:a16="http://schemas.microsoft.com/office/drawing/2014/main" val="4288648382"/>
                    </a:ext>
                  </a:extLst>
                </a:gridCol>
                <a:gridCol w="2111604">
                  <a:extLst>
                    <a:ext uri="{9D8B030D-6E8A-4147-A177-3AD203B41FA5}">
                      <a16:colId xmlns:a16="http://schemas.microsoft.com/office/drawing/2014/main" val="3448640990"/>
                    </a:ext>
                  </a:extLst>
                </a:gridCol>
              </a:tblGrid>
              <a:tr h="596740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>
                          <a:effectLst/>
                        </a:rPr>
                        <a:t>Appearance</a:t>
                      </a:r>
                      <a:endParaRPr lang="en-US" sz="1800" b="0" i="0" u="none" strike="noStrike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39" marR="3039" marT="303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>
                          <a:effectLst/>
                        </a:rPr>
                        <a:t>Clothes</a:t>
                      </a:r>
                      <a:endParaRPr lang="en-US" sz="1800" b="0" i="0" u="none" strike="noStrike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39" marR="3039" marT="303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</a:rPr>
                        <a:t>Features of character</a:t>
                      </a:r>
                      <a:endParaRPr lang="en-US" sz="1600" b="0" i="0" u="none" strike="noStrike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39" marR="3039" marT="3039" marB="0" anchor="ctr"/>
                </a:tc>
                <a:extLst>
                  <a:ext uri="{0D108BD9-81ED-4DB2-BD59-A6C34878D82A}">
                    <a16:rowId xmlns:a16="http://schemas.microsoft.com/office/drawing/2014/main" val="2064116738"/>
                  </a:ext>
                </a:extLst>
              </a:tr>
              <a:tr h="26885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u="none" strike="noStrike">
                          <a:effectLst/>
                        </a:rPr>
                        <a:t> </a:t>
                      </a:r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39" marR="3039" marT="3039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39" marR="3039" marT="303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u="none" strike="noStrike">
                          <a:effectLst/>
                        </a:rPr>
                        <a:t> </a:t>
                      </a:r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39" marR="3039" marT="3039" marB="0" anchor="ctr"/>
                </a:tc>
                <a:extLst>
                  <a:ext uri="{0D108BD9-81ED-4DB2-BD59-A6C34878D82A}">
                    <a16:rowId xmlns:a16="http://schemas.microsoft.com/office/drawing/2014/main" val="1404514978"/>
                  </a:ext>
                </a:extLst>
              </a:tr>
              <a:tr h="26885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u="none" strike="noStrike">
                          <a:effectLst/>
                        </a:rPr>
                        <a:t> </a:t>
                      </a:r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39" marR="3039" marT="3039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39" marR="3039" marT="303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u="none" strike="noStrike">
                          <a:effectLst/>
                        </a:rPr>
                        <a:t> </a:t>
                      </a:r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39" marR="3039" marT="3039" marB="0" anchor="ctr"/>
                </a:tc>
                <a:extLst>
                  <a:ext uri="{0D108BD9-81ED-4DB2-BD59-A6C34878D82A}">
                    <a16:rowId xmlns:a16="http://schemas.microsoft.com/office/drawing/2014/main" val="1198957492"/>
                  </a:ext>
                </a:extLst>
              </a:tr>
              <a:tr h="26885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u="none" strike="noStrike">
                          <a:effectLst/>
                        </a:rPr>
                        <a:t> </a:t>
                      </a:r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39" marR="3039" marT="3039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39" marR="3039" marT="303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u="none" strike="noStrike">
                          <a:effectLst/>
                        </a:rPr>
                        <a:t> </a:t>
                      </a:r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39" marR="3039" marT="3039" marB="0" anchor="ctr"/>
                </a:tc>
                <a:extLst>
                  <a:ext uri="{0D108BD9-81ED-4DB2-BD59-A6C34878D82A}">
                    <a16:rowId xmlns:a16="http://schemas.microsoft.com/office/drawing/2014/main" val="3376123569"/>
                  </a:ext>
                </a:extLst>
              </a:tr>
              <a:tr h="26885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u="none" strike="noStrike">
                          <a:effectLst/>
                        </a:rPr>
                        <a:t> </a:t>
                      </a:r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39" marR="3039" marT="3039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39" marR="3039" marT="303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u="none" strike="noStrike">
                          <a:effectLst/>
                        </a:rPr>
                        <a:t> </a:t>
                      </a:r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39" marR="3039" marT="3039" marB="0" anchor="ctr"/>
                </a:tc>
                <a:extLst>
                  <a:ext uri="{0D108BD9-81ED-4DB2-BD59-A6C34878D82A}">
                    <a16:rowId xmlns:a16="http://schemas.microsoft.com/office/drawing/2014/main" val="3198857455"/>
                  </a:ext>
                </a:extLst>
              </a:tr>
              <a:tr h="26885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u="none" strike="noStrike">
                          <a:effectLst/>
                        </a:rPr>
                        <a:t> </a:t>
                      </a:r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39" marR="3039" marT="3039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39" marR="3039" marT="303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u="none" strike="noStrike">
                          <a:effectLst/>
                        </a:rPr>
                        <a:t> </a:t>
                      </a:r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39" marR="3039" marT="3039" marB="0" anchor="ctr"/>
                </a:tc>
                <a:extLst>
                  <a:ext uri="{0D108BD9-81ED-4DB2-BD59-A6C34878D82A}">
                    <a16:rowId xmlns:a16="http://schemas.microsoft.com/office/drawing/2014/main" val="3269905353"/>
                  </a:ext>
                </a:extLst>
              </a:tr>
              <a:tr h="26885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u="none" strike="noStrike">
                          <a:effectLst/>
                        </a:rPr>
                        <a:t> </a:t>
                      </a:r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39" marR="3039" marT="3039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39" marR="3039" marT="303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u="none" strike="noStrike">
                          <a:effectLst/>
                        </a:rPr>
                        <a:t> </a:t>
                      </a:r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39" marR="3039" marT="3039" marB="0" anchor="ctr"/>
                </a:tc>
                <a:extLst>
                  <a:ext uri="{0D108BD9-81ED-4DB2-BD59-A6C34878D82A}">
                    <a16:rowId xmlns:a16="http://schemas.microsoft.com/office/drawing/2014/main" val="1657909127"/>
                  </a:ext>
                </a:extLst>
              </a:tr>
              <a:tr h="26885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u="none" strike="noStrike">
                          <a:effectLst/>
                        </a:rPr>
                        <a:t> </a:t>
                      </a:r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39" marR="3039" marT="3039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39" marR="3039" marT="303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u="none" strike="noStrike">
                          <a:effectLst/>
                        </a:rPr>
                        <a:t> </a:t>
                      </a:r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39" marR="3039" marT="3039" marB="0" anchor="ctr"/>
                </a:tc>
                <a:extLst>
                  <a:ext uri="{0D108BD9-81ED-4DB2-BD59-A6C34878D82A}">
                    <a16:rowId xmlns:a16="http://schemas.microsoft.com/office/drawing/2014/main" val="1241238108"/>
                  </a:ext>
                </a:extLst>
              </a:tr>
              <a:tr h="26885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u="none" strike="noStrike">
                          <a:effectLst/>
                        </a:rPr>
                        <a:t> </a:t>
                      </a:r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39" marR="3039" marT="3039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39" marR="3039" marT="303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u="none" strike="noStrike">
                          <a:effectLst/>
                        </a:rPr>
                        <a:t> </a:t>
                      </a:r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39" marR="3039" marT="3039" marB="0" anchor="ctr"/>
                </a:tc>
                <a:extLst>
                  <a:ext uri="{0D108BD9-81ED-4DB2-BD59-A6C34878D82A}">
                    <a16:rowId xmlns:a16="http://schemas.microsoft.com/office/drawing/2014/main" val="1772397292"/>
                  </a:ext>
                </a:extLst>
              </a:tr>
              <a:tr h="26885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u="none" strike="noStrike">
                          <a:effectLst/>
                        </a:rPr>
                        <a:t> </a:t>
                      </a:r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39" marR="3039" marT="3039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39" marR="3039" marT="303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u="none" strike="noStrike">
                          <a:effectLst/>
                        </a:rPr>
                        <a:t> </a:t>
                      </a:r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39" marR="3039" marT="3039" marB="0" anchor="ctr"/>
                </a:tc>
                <a:extLst>
                  <a:ext uri="{0D108BD9-81ED-4DB2-BD59-A6C34878D82A}">
                    <a16:rowId xmlns:a16="http://schemas.microsoft.com/office/drawing/2014/main" val="2129097651"/>
                  </a:ext>
                </a:extLst>
              </a:tr>
              <a:tr h="26885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u="none" strike="noStrike">
                          <a:effectLst/>
                        </a:rPr>
                        <a:t> </a:t>
                      </a:r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39" marR="3039" marT="3039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39" marR="3039" marT="303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u="none" strike="noStrike">
                          <a:effectLst/>
                        </a:rPr>
                        <a:t> </a:t>
                      </a:r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39" marR="3039" marT="3039" marB="0" anchor="ctr"/>
                </a:tc>
                <a:extLst>
                  <a:ext uri="{0D108BD9-81ED-4DB2-BD59-A6C34878D82A}">
                    <a16:rowId xmlns:a16="http://schemas.microsoft.com/office/drawing/2014/main" val="2076134575"/>
                  </a:ext>
                </a:extLst>
              </a:tr>
              <a:tr h="26885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u="none" strike="noStrike">
                          <a:effectLst/>
                        </a:rPr>
                        <a:t> </a:t>
                      </a:r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39" marR="3039" marT="3039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39" marR="3039" marT="303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u="none" strike="noStrike">
                          <a:effectLst/>
                        </a:rPr>
                        <a:t> </a:t>
                      </a:r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39" marR="3039" marT="3039" marB="0" anchor="ctr"/>
                </a:tc>
                <a:extLst>
                  <a:ext uri="{0D108BD9-81ED-4DB2-BD59-A6C34878D82A}">
                    <a16:rowId xmlns:a16="http://schemas.microsoft.com/office/drawing/2014/main" val="1837633419"/>
                  </a:ext>
                </a:extLst>
              </a:tr>
              <a:tr h="26885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u="none" strike="noStrike">
                          <a:effectLst/>
                        </a:rPr>
                        <a:t> </a:t>
                      </a:r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39" marR="3039" marT="3039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39" marR="3039" marT="303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u="none" strike="noStrike">
                          <a:effectLst/>
                        </a:rPr>
                        <a:t> </a:t>
                      </a:r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39" marR="3039" marT="3039" marB="0" anchor="ctr"/>
                </a:tc>
                <a:extLst>
                  <a:ext uri="{0D108BD9-81ED-4DB2-BD59-A6C34878D82A}">
                    <a16:rowId xmlns:a16="http://schemas.microsoft.com/office/drawing/2014/main" val="3482178049"/>
                  </a:ext>
                </a:extLst>
              </a:tr>
              <a:tr h="26885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u="none" strike="noStrike">
                          <a:effectLst/>
                        </a:rPr>
                        <a:t> </a:t>
                      </a:r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39" marR="3039" marT="3039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39" marR="3039" marT="303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u="none" strike="noStrike">
                          <a:effectLst/>
                        </a:rPr>
                        <a:t> </a:t>
                      </a:r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39" marR="3039" marT="3039" marB="0" anchor="ctr"/>
                </a:tc>
                <a:extLst>
                  <a:ext uri="{0D108BD9-81ED-4DB2-BD59-A6C34878D82A}">
                    <a16:rowId xmlns:a16="http://schemas.microsoft.com/office/drawing/2014/main" val="3899419976"/>
                  </a:ext>
                </a:extLst>
              </a:tr>
              <a:tr h="26885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u="none" strike="noStrike">
                          <a:effectLst/>
                        </a:rPr>
                        <a:t> </a:t>
                      </a:r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39" marR="3039" marT="3039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39" marR="3039" marT="303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u="none" strike="noStrike">
                          <a:effectLst/>
                        </a:rPr>
                        <a:t> </a:t>
                      </a:r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39" marR="3039" marT="3039" marB="0" anchor="ctr"/>
                </a:tc>
                <a:extLst>
                  <a:ext uri="{0D108BD9-81ED-4DB2-BD59-A6C34878D82A}">
                    <a16:rowId xmlns:a16="http://schemas.microsoft.com/office/drawing/2014/main" val="1302097639"/>
                  </a:ext>
                </a:extLst>
              </a:tr>
              <a:tr h="26885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u="none" strike="noStrike">
                          <a:effectLst/>
                        </a:rPr>
                        <a:t> </a:t>
                      </a:r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39" marR="3039" marT="303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u="none" strike="noStrike">
                          <a:effectLst/>
                        </a:rPr>
                        <a:t> </a:t>
                      </a:r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39" marR="3039" marT="303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u="none" strike="noStrike">
                          <a:effectLst/>
                        </a:rPr>
                        <a:t> </a:t>
                      </a:r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39" marR="3039" marT="3039" marB="0" anchor="ctr"/>
                </a:tc>
                <a:extLst>
                  <a:ext uri="{0D108BD9-81ED-4DB2-BD59-A6C34878D82A}">
                    <a16:rowId xmlns:a16="http://schemas.microsoft.com/office/drawing/2014/main" val="3337239492"/>
                  </a:ext>
                </a:extLst>
              </a:tr>
              <a:tr h="196158">
                <a:tc>
                  <a:txBody>
                    <a:bodyPr/>
                    <a:lstStyle/>
                    <a:p>
                      <a:pPr algn="l" fontAlgn="b"/>
                      <a:endParaRPr lang="ru-RU" sz="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039" marR="3039" marT="3039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039" marR="3039" marT="3039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039" marR="3039" marT="3039" marB="0" anchor="b"/>
                </a:tc>
                <a:extLst>
                  <a:ext uri="{0D108BD9-81ED-4DB2-BD59-A6C34878D82A}">
                    <a16:rowId xmlns:a16="http://schemas.microsoft.com/office/drawing/2014/main" val="1584541248"/>
                  </a:ext>
                </a:extLst>
              </a:tr>
              <a:tr h="1842723"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en-US" sz="2000" u="none" strike="noStrike" dirty="0">
                          <a:effectLst/>
                        </a:rPr>
                        <a:t>fat, muscular, dress, clever, energetic, fringe, ballgown, skirt, polite, lanky, stocky, jacket, shoes, nasty, curly, red, trousers, mean, responsible, hard-working, hoodie, suit, coat, slim, ugly, socks, boots, friendly, gentle, honest, pretty, scar, trainers, tidy, selfish, scarf, cap, plump, shy, serious, skinny, straight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039" marR="3039" marT="3039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06311163"/>
                  </a:ext>
                </a:extLst>
              </a:tr>
              <a:tr h="189619">
                <a:tc>
                  <a:txBody>
                    <a:bodyPr/>
                    <a:lstStyle/>
                    <a:p>
                      <a:pPr algn="l" fontAlgn="ctr"/>
                      <a:endParaRPr lang="ru-RU" sz="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039" marR="3039" marT="3039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ru-RU" sz="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039" marR="3039" marT="3039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ru-RU" sz="5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039" marR="3039" marT="3039" marB="0" anchor="ctr"/>
                </a:tc>
                <a:extLst>
                  <a:ext uri="{0D108BD9-81ED-4DB2-BD59-A6C34878D82A}">
                    <a16:rowId xmlns:a16="http://schemas.microsoft.com/office/drawing/2014/main" val="26193493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8153486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>
            <a:extLst>
              <a:ext uri="{FF2B5EF4-FFF2-40B4-BE49-F238E27FC236}">
                <a16:creationId xmlns:a16="http://schemas.microsoft.com/office/drawing/2014/main" id="{A91D6CD8-D8AB-4BCD-B4D2-954F3213A46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31203357"/>
              </p:ext>
            </p:extLst>
          </p:nvPr>
        </p:nvGraphicFramePr>
        <p:xfrm>
          <a:off x="0" y="575035"/>
          <a:ext cx="12192002" cy="5731497"/>
        </p:xfrm>
        <a:graphic>
          <a:graphicData uri="http://schemas.openxmlformats.org/drawingml/2006/table">
            <a:tbl>
              <a:tblPr>
                <a:tableStyleId>{073A0DAA-6AF3-43AB-8588-CEC1D06C72B9}</a:tableStyleId>
              </a:tblPr>
              <a:tblGrid>
                <a:gridCol w="1197183">
                  <a:extLst>
                    <a:ext uri="{9D8B030D-6E8A-4147-A177-3AD203B41FA5}">
                      <a16:colId xmlns:a16="http://schemas.microsoft.com/office/drawing/2014/main" val="3729224435"/>
                    </a:ext>
                  </a:extLst>
                </a:gridCol>
                <a:gridCol w="1197183">
                  <a:extLst>
                    <a:ext uri="{9D8B030D-6E8A-4147-A177-3AD203B41FA5}">
                      <a16:colId xmlns:a16="http://schemas.microsoft.com/office/drawing/2014/main" val="1600015231"/>
                    </a:ext>
                  </a:extLst>
                </a:gridCol>
                <a:gridCol w="1197183">
                  <a:extLst>
                    <a:ext uri="{9D8B030D-6E8A-4147-A177-3AD203B41FA5}">
                      <a16:colId xmlns:a16="http://schemas.microsoft.com/office/drawing/2014/main" val="3539632991"/>
                    </a:ext>
                  </a:extLst>
                </a:gridCol>
                <a:gridCol w="1197183">
                  <a:extLst>
                    <a:ext uri="{9D8B030D-6E8A-4147-A177-3AD203B41FA5}">
                      <a16:colId xmlns:a16="http://schemas.microsoft.com/office/drawing/2014/main" val="2663226530"/>
                    </a:ext>
                  </a:extLst>
                </a:gridCol>
                <a:gridCol w="1197183">
                  <a:extLst>
                    <a:ext uri="{9D8B030D-6E8A-4147-A177-3AD203B41FA5}">
                      <a16:colId xmlns:a16="http://schemas.microsoft.com/office/drawing/2014/main" val="411019156"/>
                    </a:ext>
                  </a:extLst>
                </a:gridCol>
                <a:gridCol w="1197183">
                  <a:extLst>
                    <a:ext uri="{9D8B030D-6E8A-4147-A177-3AD203B41FA5}">
                      <a16:colId xmlns:a16="http://schemas.microsoft.com/office/drawing/2014/main" val="271208982"/>
                    </a:ext>
                  </a:extLst>
                </a:gridCol>
                <a:gridCol w="1197183">
                  <a:extLst>
                    <a:ext uri="{9D8B030D-6E8A-4147-A177-3AD203B41FA5}">
                      <a16:colId xmlns:a16="http://schemas.microsoft.com/office/drawing/2014/main" val="3662920645"/>
                    </a:ext>
                  </a:extLst>
                </a:gridCol>
                <a:gridCol w="1197183">
                  <a:extLst>
                    <a:ext uri="{9D8B030D-6E8A-4147-A177-3AD203B41FA5}">
                      <a16:colId xmlns:a16="http://schemas.microsoft.com/office/drawing/2014/main" val="1743251862"/>
                    </a:ext>
                  </a:extLst>
                </a:gridCol>
                <a:gridCol w="1197183">
                  <a:extLst>
                    <a:ext uri="{9D8B030D-6E8A-4147-A177-3AD203B41FA5}">
                      <a16:colId xmlns:a16="http://schemas.microsoft.com/office/drawing/2014/main" val="3624923852"/>
                    </a:ext>
                  </a:extLst>
                </a:gridCol>
                <a:gridCol w="1417355">
                  <a:extLst>
                    <a:ext uri="{9D8B030D-6E8A-4147-A177-3AD203B41FA5}">
                      <a16:colId xmlns:a16="http://schemas.microsoft.com/office/drawing/2014/main" val="4279460963"/>
                    </a:ext>
                  </a:extLst>
                </a:gridCol>
              </a:tblGrid>
              <a:tr h="795281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>
                          <a:effectLst/>
                        </a:rPr>
                        <a:t>cheekbones</a:t>
                      </a:r>
                      <a:endParaRPr lang="en-US" sz="1800" b="1" i="0" u="none" strike="noStrike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363" marR="4363" marT="436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>
                          <a:effectLst/>
                        </a:rPr>
                        <a:t>receding</a:t>
                      </a:r>
                      <a:endParaRPr lang="en-US" sz="1800" b="1" i="0" u="none" strike="noStrike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363" marR="4363" marT="436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>
                          <a:effectLst/>
                        </a:rPr>
                        <a:t>loose</a:t>
                      </a:r>
                      <a:endParaRPr lang="en-US" sz="1800" b="1" i="0" u="none" strike="noStrike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363" marR="4363" marT="436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>
                          <a:effectLst/>
                        </a:rPr>
                        <a:t>shaven</a:t>
                      </a:r>
                      <a:endParaRPr lang="en-US" sz="1800" b="1" i="0" u="none" strike="noStrike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363" marR="4363" marT="436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>
                          <a:effectLst/>
                        </a:rPr>
                        <a:t>clear</a:t>
                      </a:r>
                      <a:endParaRPr lang="en-US" sz="1800" b="1" i="0" u="none" strike="noStrike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363" marR="4363" marT="436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>
                          <a:effectLst/>
                        </a:rPr>
                        <a:t>parting</a:t>
                      </a:r>
                      <a:endParaRPr lang="en-US" sz="1800" b="1" i="0" u="none" strike="noStrike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363" marR="4363" marT="436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>
                          <a:effectLst/>
                        </a:rPr>
                        <a:t>piercing</a:t>
                      </a:r>
                      <a:endParaRPr lang="en-US" sz="1800" b="1" i="0" u="none" strike="noStrike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363" marR="4363" marT="436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>
                          <a:effectLst/>
                        </a:rPr>
                        <a:t>auburn</a:t>
                      </a:r>
                      <a:endParaRPr lang="en-US" sz="1800" b="1" i="0" u="none" strike="noStrike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363" marR="4363" marT="436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>
                          <a:effectLst/>
                        </a:rPr>
                        <a:t>high</a:t>
                      </a:r>
                      <a:endParaRPr lang="en-US" sz="1800" b="1" i="0" u="none" strike="noStrike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363" marR="4363" marT="436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>
                          <a:effectLst/>
                        </a:rPr>
                        <a:t>distinguishing</a:t>
                      </a:r>
                      <a:endParaRPr lang="en-US" sz="1800" b="1" i="0" u="none" strike="noStrike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363" marR="4363" marT="4363" marB="0" anchor="ctr"/>
                </a:tc>
                <a:extLst>
                  <a:ext uri="{0D108BD9-81ED-4DB2-BD59-A6C34878D82A}">
                    <a16:rowId xmlns:a16="http://schemas.microsoft.com/office/drawing/2014/main" val="1163222592"/>
                  </a:ext>
                </a:extLst>
              </a:tr>
              <a:tr h="460379">
                <a:tc>
                  <a:txBody>
                    <a:bodyPr/>
                    <a:lstStyle/>
                    <a:p>
                      <a:pPr algn="l" fontAlgn="b"/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363" marR="4363" marT="436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363" marR="4363" marT="436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363" marR="4363" marT="436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363" marR="4363" marT="436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363" marR="4363" marT="436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363" marR="4363" marT="436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363" marR="4363" marT="436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363" marR="4363" marT="436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363" marR="4363" marT="436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363" marR="4363" marT="4363" marB="0" anchor="b"/>
                </a:tc>
                <a:extLst>
                  <a:ext uri="{0D108BD9-81ED-4DB2-BD59-A6C34878D82A}">
                    <a16:rowId xmlns:a16="http://schemas.microsoft.com/office/drawing/2014/main" val="3946238198"/>
                  </a:ext>
                </a:extLst>
              </a:tr>
              <a:tr h="795281">
                <a:tc gridSpan="10"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>
                          <a:effectLst/>
                        </a:rPr>
                        <a:t>HAVE YOU SEEN THEM?</a:t>
                      </a:r>
                      <a:endParaRPr lang="en-US" sz="1800" b="1" i="0" u="none" strike="noStrike" dirty="0">
                        <a:solidFill>
                          <a:srgbClr val="1F4E78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363" marR="4363" marT="4363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07630603"/>
                  </a:ext>
                </a:extLst>
              </a:tr>
              <a:tr h="3680556">
                <a:tc gridSpan="10">
                  <a:txBody>
                    <a:bodyPr/>
                    <a:lstStyle/>
                    <a:p>
                      <a:pPr algn="l" fontAlgn="t"/>
                      <a:r>
                        <a:rPr lang="en-US" sz="1600" u="none" strike="noStrike" dirty="0">
                          <a:effectLst/>
                        </a:rPr>
                        <a:t>The police are looking for a couple who stole money from a pensioner in the High Street yesterday. The man is stocky with fine, blond hair and a (1)[ ] hairline. </a:t>
                      </a:r>
                      <a:br>
                        <a:rPr lang="en-US" sz="1600" u="none" strike="noStrike" dirty="0">
                          <a:effectLst/>
                        </a:rPr>
                      </a:br>
                      <a:r>
                        <a:rPr lang="en-US" sz="1600" u="none" strike="noStrike" dirty="0">
                          <a:effectLst/>
                        </a:rPr>
                        <a:t>He' s clean- (2)[ ] and has a small, red birthmark on his cheek. A notable feature is his (3)[ ]blue eyes. His female partner is quite nondescript with no(4) [ ]features. But she is tall and lanky with thick (5)[ ] hair that she wears (6)[ ] or up in a ponytail. She has a </a:t>
                      </a:r>
                      <a:r>
                        <a:rPr lang="en-US" sz="1600" u="none" strike="noStrike" dirty="0" err="1">
                          <a:effectLst/>
                        </a:rPr>
                        <a:t>centre</a:t>
                      </a:r>
                      <a:r>
                        <a:rPr lang="en-US" sz="1600" u="none" strike="noStrike" dirty="0">
                          <a:effectLst/>
                        </a:rPr>
                        <a:t> (7)[ ]  and a long fringe that covers a (8)[ ] forehead. She has (9)[ ]  skin and high (10)[ ]  . Any information should be sent to...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Nirmala UI Semilight" panose="020B0402040204020203" pitchFamily="34" charset="0"/>
                      </a:endParaRPr>
                    </a:p>
                  </a:txBody>
                  <a:tcPr marL="4363" marR="4363" marT="4363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834773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1637355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7FD7E0F-2FBB-430F-ACEF-B4E8F8D7DA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8792" y="964692"/>
            <a:ext cx="11557262" cy="1188720"/>
          </a:xfrm>
        </p:spPr>
        <p:txBody>
          <a:bodyPr>
            <a:normAutofit fontScale="90000"/>
          </a:bodyPr>
          <a:lstStyle/>
          <a:p>
            <a:r>
              <a:rPr lang="en-US" sz="3200" dirty="0"/>
              <a:t>What kind of people does Anna dislike the most?</a:t>
            </a:r>
            <a:endParaRPr lang="ru-RU" sz="3200" dirty="0"/>
          </a:p>
        </p:txBody>
      </p:sp>
      <p:pic>
        <p:nvPicPr>
          <p:cNvPr id="4" name="Аудирование урок">
            <a:hlinkClick r:id="" action="ppaction://media"/>
            <a:extLst>
              <a:ext uri="{FF2B5EF4-FFF2-40B4-BE49-F238E27FC236}">
                <a16:creationId xmlns:a16="http://schemas.microsoft.com/office/drawing/2014/main" id="{4202DD22-90BB-497A-8B84-736507C4BD0A}"/>
              </a:ext>
            </a:extLst>
          </p:cNvPr>
          <p:cNvPicPr>
            <a:picLocks noGrp="1" noChangeAspect="1"/>
          </p:cNvPicPr>
          <p:nvPr>
            <p:ph idx="1"/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354425" y="3429000"/>
            <a:ext cx="944775" cy="944775"/>
          </a:xfrm>
        </p:spPr>
      </p:pic>
    </p:spTree>
    <p:extLst>
      <p:ext uri="{BB962C8B-B14F-4D97-AF65-F5344CB8AC3E}">
        <p14:creationId xmlns:p14="http://schemas.microsoft.com/office/powerpoint/2010/main" val="35611247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4324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3CF0DED-BA8D-454B-818E-4388727DF3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Say if the statements are true or false to the dialogue:</a:t>
            </a: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082D0442-BC80-4418-85EC-9349E4706E2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400" dirty="0"/>
              <a:t>1. Anna doesn’t mind people who lie.</a:t>
            </a:r>
          </a:p>
          <a:p>
            <a:r>
              <a:rPr lang="en-US" sz="2400" dirty="0"/>
              <a:t>2. Anna is quite untidy. </a:t>
            </a:r>
          </a:p>
          <a:p>
            <a:r>
              <a:rPr lang="en-US" sz="2400" dirty="0"/>
              <a:t>3. Anna would like to be more imaginative 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3772486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89DA334-0F2D-47A9-9D59-44A7F07E67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Answers </a:t>
            </a: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AB2923F9-A1BA-4D90-98F5-2F781A37604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200" dirty="0"/>
              <a:t>1. F</a:t>
            </a:r>
          </a:p>
          <a:p>
            <a:r>
              <a:rPr lang="en-US" sz="3200" dirty="0"/>
              <a:t>2. F</a:t>
            </a:r>
          </a:p>
          <a:p>
            <a:r>
              <a:rPr lang="en-US" sz="3200" dirty="0"/>
              <a:t>3. T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196557438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EFE449F-4055-420E-89E8-B5C957A337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7963" y="2834640"/>
            <a:ext cx="11745798" cy="1188720"/>
          </a:xfrm>
        </p:spPr>
        <p:txBody>
          <a:bodyPr>
            <a:normAutofit/>
          </a:bodyPr>
          <a:lstStyle/>
          <a:p>
            <a:r>
              <a:rPr lang="en-US" sz="3200" dirty="0"/>
              <a:t>Guess who they are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1864663697"/>
      </p:ext>
    </p:extLst>
  </p:cSld>
  <p:clrMapOvr>
    <a:masterClrMapping/>
  </p:clrMapOvr>
</p:sld>
</file>

<file path=ppt/theme/theme1.xml><?xml version="1.0" encoding="utf-8"?>
<a:theme xmlns:a="http://schemas.openxmlformats.org/drawingml/2006/main" name="Посылка">
  <a:themeElements>
    <a:clrScheme name="Посылка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Посылка">
      <a:maj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Посылка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cel" id="{8BEC4385-4EB9-4D53-BFB5-0EA123736B6D}" vid="{4DB32801-28C0-48B0-8C1D-A9A58613615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TM10001115[[fn=Посылка]]</Template>
  <TotalTime>77</TotalTime>
  <Words>600</Words>
  <Application>Microsoft Office PowerPoint</Application>
  <PresentationFormat>Широкоэкранный</PresentationFormat>
  <Paragraphs>216</Paragraphs>
  <Slides>10</Slides>
  <Notes>0</Notes>
  <HiddenSlides>0</HiddenSlides>
  <MMClips>1</MMClips>
  <ScaleCrop>false</ScaleCrop>
  <HeadingPairs>
    <vt:vector size="6" baseType="variant">
      <vt:variant>
        <vt:lpstr>Использованные шрифты</vt:lpstr>
      </vt:variant>
      <vt:variant>
        <vt:i4>9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20" baseType="lpstr">
      <vt:lpstr>Arial</vt:lpstr>
      <vt:lpstr>Arial</vt:lpstr>
      <vt:lpstr>Arial Narrow</vt:lpstr>
      <vt:lpstr>Calibri</vt:lpstr>
      <vt:lpstr>Corbel</vt:lpstr>
      <vt:lpstr>Gill Sans MT</vt:lpstr>
      <vt:lpstr>Google Sans</vt:lpstr>
      <vt:lpstr>Nirmala UI Semilight</vt:lpstr>
      <vt:lpstr>Times New Roman</vt:lpstr>
      <vt:lpstr>Посылка</vt:lpstr>
      <vt:lpstr>Appearance. Clothes.  Features of character</vt:lpstr>
      <vt:lpstr>Презентация PowerPoint</vt:lpstr>
      <vt:lpstr>crossword</vt:lpstr>
      <vt:lpstr>Презентация PowerPoint</vt:lpstr>
      <vt:lpstr>Презентация PowerPoint</vt:lpstr>
      <vt:lpstr>Презентация PowerPoint</vt:lpstr>
      <vt:lpstr>What kind of people does Anna dislike the most?</vt:lpstr>
      <vt:lpstr>Say if the statements are true or false to the dialogue:</vt:lpstr>
      <vt:lpstr>Answers </vt:lpstr>
      <vt:lpstr>Guess who they are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Appearance. Clothes.  Features of character</dc:title>
  <dc:creator>Пользователь</dc:creator>
  <cp:lastModifiedBy>Пользователь</cp:lastModifiedBy>
  <cp:revision>6</cp:revision>
  <dcterms:created xsi:type="dcterms:W3CDTF">2023-09-06T15:12:42Z</dcterms:created>
  <dcterms:modified xsi:type="dcterms:W3CDTF">2023-09-25T13:10:41Z</dcterms:modified>
</cp:coreProperties>
</file>