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5" r:id="rId8"/>
    <p:sldId id="268" r:id="rId9"/>
    <p:sldId id="267" r:id="rId10"/>
    <p:sldId id="270" r:id="rId11"/>
    <p:sldId id="271" r:id="rId12"/>
    <p:sldId id="269" r:id="rId13"/>
    <p:sldId id="264" r:id="rId14"/>
    <p:sldId id="274" r:id="rId15"/>
    <p:sldId id="273" r:id="rId16"/>
    <p:sldId id="276" r:id="rId17"/>
    <p:sldId id="275" r:id="rId18"/>
    <p:sldId id="272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53AA4-FE0D-466B-8C6C-2C66237EF44D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8CE66B-164B-45A8-BB1B-57255B511D9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42E149-F840-41CB-B8AE-0025F07DD401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71ED55-AD42-4CD5-923B-B9D34EDF17C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37304F-2A08-4292-A6B6-D7E284C008ED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78A635-C753-40EC-9012-353CCD7BFF9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EF733F-90CD-4D6D-9429-B796F54B281A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B86586-4BC8-413B-A569-E06696D2DAE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042FB7-0A47-46FD-8D06-D0683768FB1C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5AD2A3-5156-4AB0-8B21-5227FF8EBB7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060804-6925-4D85-8B74-537976E5E26E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6336D9-20DA-41D4-B35B-5F2D36C5202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4CB961-1984-414F-BDE5-ED0AEC855DF2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1A7F38-282D-4AF2-AEA9-5B46C356A1F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47F2EC-C345-433F-850A-86D095058053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B9A66C-3898-425F-871A-86E5AB14D3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AE5FD3-2588-448B-9018-AAEAC14E0976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332D36-7E3A-40C9-BDDB-C18D491A49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14E302-90E7-43F5-BA4F-87ED83E5AE06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503F2E-3DF2-4966-82C6-A933098640F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32D014-6CC7-4213-8B99-878CD7C067AA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366923-7056-4EB0-9EC6-58919BAFEB8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D7D23B28-B0EB-4C46-AA68-02BD1786C967}" type="datetimeFigureOut">
              <a:rPr lang="ru-RU" smtClean="0"/>
              <a:pPr>
                <a:defRPr/>
              </a:pPr>
              <a:t>19.11.2015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C2288399-7314-47A8-8255-76B90E1EB55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 smtClean="0"/>
              <a:t>3. Science Department The game “Guess</a:t>
            </a:r>
            <a:r>
              <a:rPr lang="en-US" sz="2400" b="1" dirty="0" smtClean="0"/>
              <a:t>”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28054159"/>
              </p:ext>
            </p:extLst>
          </p:nvPr>
        </p:nvGraphicFramePr>
        <p:xfrm>
          <a:off x="755576" y="1772816"/>
          <a:ext cx="7677472" cy="453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9368"/>
                <a:gridCol w="1919368"/>
                <a:gridCol w="1919368"/>
                <a:gridCol w="1919368"/>
              </a:tblGrid>
              <a:tr h="1134126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US" sz="2000" dirty="0" smtClean="0"/>
                        <a:t>Article</a:t>
                      </a:r>
                    </a:p>
                    <a:p>
                      <a:pPr marL="0" indent="0">
                        <a:buNone/>
                      </a:pPr>
                      <a:endParaRPr lang="en-US" sz="2000" dirty="0" smtClean="0"/>
                    </a:p>
                    <a:p>
                      <a:pPr marL="0" indent="0">
                        <a:buNone/>
                      </a:pPr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5.Advertisement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9.Satellite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13.Comedies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</a:tr>
              <a:tr h="1134126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2.Channel</a:t>
                      </a:r>
                    </a:p>
                    <a:p>
                      <a:endParaRPr lang="en-US" sz="2000" dirty="0" smtClean="0"/>
                    </a:p>
                    <a:p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6.Commercial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10.Facebook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14.A live match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</a:tr>
              <a:tr h="1134126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3.Edition</a:t>
                      </a:r>
                    </a:p>
                    <a:p>
                      <a:endParaRPr lang="en-US" sz="2000" dirty="0" smtClean="0"/>
                    </a:p>
                    <a:p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7.Documentary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11.Radio</a:t>
                      </a:r>
                    </a:p>
                    <a:p>
                      <a:r>
                        <a:rPr lang="en-US" sz="2000" dirty="0" smtClean="0"/>
                        <a:t>programme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15.Mail.ru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</a:tr>
              <a:tr h="1134126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4.Tabloid</a:t>
                      </a:r>
                    </a:p>
                    <a:p>
                      <a:endParaRPr lang="en-US" sz="2000" dirty="0" smtClean="0"/>
                    </a:p>
                    <a:p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8.Prime</a:t>
                      </a:r>
                      <a:r>
                        <a:rPr lang="en-US" sz="2000" baseline="0" dirty="0" smtClean="0"/>
                        <a:t> time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12.V kontakte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16.Website</a:t>
                      </a:r>
                      <a:endParaRPr lang="ru-RU" sz="2000" dirty="0"/>
                    </a:p>
                  </a:txBody>
                  <a:tcPr marL="71120" marR="71120" marT="45713" marB="45713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691680" y="116632"/>
            <a:ext cx="533966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 smtClean="0"/>
              <a:t>(</a:t>
            </a:r>
            <a:r>
              <a:rPr lang="en-US" sz="2400" i="1" dirty="0" smtClean="0"/>
              <a:t>Slide 1</a:t>
            </a:r>
            <a:r>
              <a:rPr lang="uk-UA" sz="2400" i="1" dirty="0" smtClean="0"/>
              <a:t>)</a:t>
            </a:r>
            <a:r>
              <a:rPr lang="en-US" sz="2400" dirty="0" smtClean="0"/>
              <a:t>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en-US" sz="2400" dirty="0" smtClean="0"/>
              <a:t>Look at this table and guess the meaning </a:t>
            </a:r>
          </a:p>
          <a:p>
            <a:r>
              <a:rPr lang="en-US" sz="1800" dirty="0" smtClean="0"/>
              <a:t>of the given words and put the words into categories </a:t>
            </a:r>
          </a:p>
          <a:p>
            <a:r>
              <a:rPr lang="en-US" sz="1800" dirty="0" smtClean="0"/>
              <a:t>of your choice: </a:t>
            </a:r>
            <a:r>
              <a:rPr lang="en-US" sz="1800" b="1" dirty="0" smtClean="0"/>
              <a:t>press, radio, television, the Internet</a:t>
            </a:r>
            <a:r>
              <a:rPr lang="en-US" sz="2400" b="1" dirty="0" smtClean="0"/>
              <a:t>).</a:t>
            </a:r>
            <a:r>
              <a:rPr lang="en-US" sz="2400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2204864"/>
            <a:ext cx="3346704" cy="3474720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In my opinion…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 believe…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It is quite obvious that…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 would like to say…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Speaking/talking of…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It should be mentioned…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It seems to me that…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Besides, 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 want to add…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 agree/disagree with…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As I see it…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788024" y="2204864"/>
            <a:ext cx="3346704" cy="3474720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As I understand…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Despite…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 can’t accept…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For example/instance,…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 I am sure/certain…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It means…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In summary…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Summing this up…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In support of the fact…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The point is…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 wonder if…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 am convinced ..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I doubt if…</a:t>
            </a: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971600" y="562536"/>
            <a:ext cx="6512511" cy="1143000"/>
          </a:xfrm>
        </p:spPr>
        <p:txBody>
          <a:bodyPr rtlCol="0">
            <a:normAutofit fontScale="90000"/>
          </a:bodyPr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en-US" sz="3600" b="1" i="1" dirty="0"/>
              <a:t>Short debate glossary </a:t>
            </a:r>
            <a:r>
              <a:rPr lang="uk-UA" sz="3600" b="1" i="1" dirty="0"/>
              <a:t>(</a:t>
            </a:r>
            <a:r>
              <a:rPr lang="en-US" sz="3600" b="1" i="1" dirty="0"/>
              <a:t>Slide </a:t>
            </a:r>
            <a:r>
              <a:rPr lang="uk-UA" sz="3600" b="1" i="1" dirty="0"/>
              <a:t>2</a:t>
            </a:r>
            <a:r>
              <a:rPr lang="uk-UA" sz="3600" b="1" i="1" dirty="0" smtClean="0"/>
              <a:t>)</a:t>
            </a:r>
            <a:r>
              <a:rPr lang="en-US" sz="3600" b="1" i="1" dirty="0" smtClean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620688"/>
            <a:ext cx="4028256" cy="55054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1- реклама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2- комерційний канал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3-збагачувати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4-канал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5-для того, щоб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6-транслювати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7-наявний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8-фінансований державою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9-мульфільм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10-розповсюджувати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11- бути забороненим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12-кращий ефірний час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13-досягти удачі</a:t>
            </a:r>
          </a:p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14- марнувати час</a:t>
            </a:r>
          </a:p>
          <a:p>
            <a:pPr marL="0" indent="0">
              <a:buNone/>
            </a:pPr>
            <a:r>
              <a:rPr lang="uk-UA" sz="1800" dirty="0" smtClean="0"/>
              <a:t>15- бути залежним від…</a:t>
            </a: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572000" y="908720"/>
            <a:ext cx="4114800" cy="52174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1-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advertising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2-commercial TV channel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3-enrich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4- channel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5- in order to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6-televise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7-available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8-state – financed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9-animated cartoon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10-spread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11-to be forbidden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12-prime time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13-gain a fortune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14-waste of time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15- be addicted to….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3688" y="116632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Slide # 3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327227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7"/>
          <p:cNvSpPr>
            <a:spLocks noChangeArrowheads="1" noChangeShapeType="1" noTextEdit="1"/>
          </p:cNvSpPr>
          <p:nvPr/>
        </p:nvSpPr>
        <p:spPr bwMode="auto">
          <a:xfrm>
            <a:off x="233363" y="2783681"/>
            <a:ext cx="8280400" cy="1165225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>
            <a:defPPr>
              <a:defRPr lang="ru-RU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66"/>
                </a:solidFill>
                <a:latin typeface="Impact"/>
              </a:rPr>
              <a:t>POPULAR TV PROGRAMMES</a:t>
            </a:r>
            <a:endParaRPr lang="ru-RU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93366"/>
              </a:solidFill>
              <a:latin typeface="Impact"/>
            </a:endParaRPr>
          </a:p>
        </p:txBody>
      </p:sp>
      <p:pic>
        <p:nvPicPr>
          <p:cNvPr id="4" name="Picture 8" descr="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06451">
            <a:off x="4554538" y="1702594"/>
            <a:ext cx="117157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6" descr="2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75" y="118269"/>
            <a:ext cx="1854200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7" descr="dancing-with-stars-5-photo-7897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4298">
            <a:off x="7723188" y="1127919"/>
            <a:ext cx="1096962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3469_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18568">
            <a:off x="377825" y="4079081"/>
            <a:ext cx="15113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1" descr="8726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8217">
            <a:off x="7073900" y="4007644"/>
            <a:ext cx="1652588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2" descr="oprah-winfre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038" y="4007644"/>
            <a:ext cx="1425575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6" descr="TarasBulb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513" y="4799806"/>
            <a:ext cx="137160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7" descr="49_kommerc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5731">
            <a:off x="6354763" y="5160169"/>
            <a:ext cx="1073150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8" descr="American_Idol_III_Soul_CD_Cover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90483">
            <a:off x="1746250" y="4510881"/>
            <a:ext cx="2087563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0" descr="deal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5376069"/>
            <a:ext cx="1230313" cy="123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1" descr="M-good-morning-america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75" y="118269"/>
            <a:ext cx="1347788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2" descr="Thumb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738" y="1415256"/>
            <a:ext cx="1330325" cy="133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3" descr="desperate hosewives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913" y="4007644"/>
            <a:ext cx="1100137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4" descr="so you can dance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0250">
            <a:off x="2465388" y="910431"/>
            <a:ext cx="13176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8230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/>
        </p:nvSpPr>
        <p:spPr bwMode="auto">
          <a:xfrm>
            <a:off x="457200" y="521494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Garamond" pitchFamily="18" charset="0"/>
              </a:defRPr>
            </a:lvl9pPr>
          </a:lstStyle>
          <a:p>
            <a:pPr algn="ctr" eaLnBrk="1" hangingPunct="1"/>
            <a:r>
              <a:rPr lang="en-US" sz="4800" b="1" smtClean="0">
                <a:latin typeface="Comic Sans MS" pitchFamily="66" charset="0"/>
              </a:rPr>
              <a:t>A GAME SHOW</a:t>
            </a:r>
            <a:endParaRPr lang="ru-RU" sz="4800" b="1" smtClean="0">
              <a:latin typeface="Comic Sans MS" pitchFamily="66" charset="0"/>
            </a:endParaRPr>
          </a:p>
        </p:txBody>
      </p:sp>
      <p:pic>
        <p:nvPicPr>
          <p:cNvPr id="3" name="Picture 6" descr="PR200901201514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585119"/>
            <a:ext cx="6335712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6533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828600" y="404664"/>
            <a:ext cx="8218488" cy="12954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dirty="0" smtClean="0"/>
              <a:t>               </a:t>
            </a:r>
            <a:r>
              <a:rPr lang="en-US" b="1" dirty="0" smtClean="0">
                <a:latin typeface="Comic Sans MS" pitchFamily="66" charset="0"/>
              </a:rPr>
              <a:t>A CHAT SHOW</a:t>
            </a:r>
            <a:endParaRPr lang="ru-RU" b="1" dirty="0" smtClean="0">
              <a:latin typeface="Comic Sans MS" pitchFamily="66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</p:spPr>
        <p:txBody>
          <a:bodyPr/>
          <a:lstStyle/>
          <a:p>
            <a:pPr lvl="4" eaLnBrk="1" hangingPunct="1"/>
            <a:endParaRPr lang="ru-RU" smtClean="0"/>
          </a:p>
        </p:txBody>
      </p:sp>
      <p:pic>
        <p:nvPicPr>
          <p:cNvPr id="6148" name="Picture 4" descr="2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557338"/>
            <a:ext cx="6769100" cy="456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675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827584" y="260648"/>
            <a:ext cx="6811159" cy="144016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sz="4800" b="1" dirty="0" smtClean="0">
                <a:latin typeface="Comic Sans MS" pitchFamily="66" charset="0"/>
              </a:rPr>
              <a:t>     </a:t>
            </a:r>
            <a:r>
              <a:rPr lang="en-US" sz="4800" b="1" dirty="0" smtClean="0">
                <a:latin typeface="Comic Sans MS" pitchFamily="66" charset="0"/>
              </a:rPr>
              <a:t>REALITY SHOW</a:t>
            </a:r>
            <a:endParaRPr lang="ru-RU" sz="4800" b="1" dirty="0" smtClean="0">
              <a:latin typeface="Comic Sans MS" pitchFamily="66" charset="0"/>
            </a:endParaRPr>
          </a:p>
        </p:txBody>
      </p:sp>
      <p:pic>
        <p:nvPicPr>
          <p:cNvPr id="8195" name="Picture 6" descr="79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1680" y="1628800"/>
            <a:ext cx="6264696" cy="46398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915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899592" y="260648"/>
            <a:ext cx="6512511" cy="1143000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US" sz="4800" b="1" dirty="0" smtClean="0">
                <a:latin typeface="Comic Sans MS" pitchFamily="66" charset="0"/>
              </a:rPr>
              <a:t>TALK SHOWS</a:t>
            </a:r>
            <a:endParaRPr lang="ru-RU" sz="4800" b="1" dirty="0" smtClean="0">
              <a:latin typeface="Comic Sans MS" pitchFamily="66" charset="0"/>
            </a:endParaRPr>
          </a:p>
        </p:txBody>
      </p:sp>
      <p:pic>
        <p:nvPicPr>
          <p:cNvPr id="11267" name="Picture 6" descr="okna_s_dmitriem_nagievym_1_vypusk_12817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0800000" flipV="1">
            <a:off x="539552" y="1268760"/>
            <a:ext cx="7848872" cy="4824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070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28631"/>
            <a:ext cx="6739151" cy="1721128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sz="4800" b="1" dirty="0" smtClean="0">
                <a:latin typeface="Comic Sans MS" pitchFamily="66" charset="0"/>
              </a:rPr>
              <a:t>     A LIVE MATCH</a:t>
            </a:r>
            <a:endParaRPr lang="ru-RU" sz="4800" b="1" dirty="0" smtClean="0">
              <a:latin typeface="Comic Sans MS" pitchFamily="66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9900" y="5445125"/>
            <a:ext cx="8204200" cy="685800"/>
          </a:xfrm>
          <a:prstGeom prst="rect">
            <a:avLst/>
          </a:prstGeo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mtClean="0"/>
              <a:t>                 </a:t>
            </a:r>
            <a:endParaRPr lang="ru-RU" smtClean="0"/>
          </a:p>
        </p:txBody>
      </p:sp>
      <p:pic>
        <p:nvPicPr>
          <p:cNvPr id="9220" name="Picture 4" descr="leandro_dinamo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196975"/>
            <a:ext cx="5868648" cy="5328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843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7427168" cy="1012825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US" dirty="0" smtClean="0"/>
              <a:t>                </a:t>
            </a:r>
            <a:r>
              <a:rPr lang="en-US" sz="4800" b="1" dirty="0" smtClean="0">
                <a:latin typeface="Comic Sans MS" pitchFamily="66" charset="0"/>
              </a:rPr>
              <a:t>A SITCOM</a:t>
            </a:r>
            <a:endParaRPr lang="ru-RU" sz="4800" b="1" dirty="0" smtClean="0">
              <a:latin typeface="Comic Sans MS" pitchFamily="66" charset="0"/>
            </a:endParaRPr>
          </a:p>
        </p:txBody>
      </p:sp>
      <p:pic>
        <p:nvPicPr>
          <p:cNvPr id="13315" name="Picture 8" descr="5fe85a77ebae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3608" y="1196975"/>
            <a:ext cx="6048672" cy="53486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691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5410944" cy="719931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dirty="0" smtClean="0"/>
              <a:t> </a:t>
            </a:r>
            <a:r>
              <a:rPr lang="en-US" sz="4800" b="1" dirty="0" smtClean="0">
                <a:latin typeface="Comic Sans MS" pitchFamily="66" charset="0"/>
              </a:rPr>
              <a:t>SERIAL</a:t>
            </a:r>
            <a:endParaRPr lang="ru-RU" sz="4800" b="1" dirty="0" smtClean="0">
              <a:latin typeface="Comic Sans MS" pitchFamily="66" charset="0"/>
            </a:endParaRPr>
          </a:p>
        </p:txBody>
      </p:sp>
      <p:pic>
        <p:nvPicPr>
          <p:cNvPr id="14339" name="Picture 6" descr="melrose-place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557338"/>
            <a:ext cx="8101013" cy="45577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911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8229600" cy="101282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b="1" dirty="0" smtClean="0">
                <a:latin typeface="Comic Sans MS" pitchFamily="66" charset="0"/>
              </a:rPr>
              <a:t>  </a:t>
            </a:r>
            <a:r>
              <a:rPr lang="en-US" sz="4800" b="1" dirty="0" smtClean="0">
                <a:latin typeface="Comic Sans MS" pitchFamily="66" charset="0"/>
              </a:rPr>
              <a:t>A NEWS PROGRAMME</a:t>
            </a:r>
            <a:endParaRPr lang="ru-RU" sz="4800" b="1" dirty="0" smtClean="0">
              <a:latin typeface="Comic Sans MS" pitchFamily="66" charset="0"/>
            </a:endParaRPr>
          </a:p>
        </p:txBody>
      </p:sp>
      <p:pic>
        <p:nvPicPr>
          <p:cNvPr id="12291" name="Picture 8" descr="TCH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604963"/>
            <a:ext cx="7056437" cy="43449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1365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5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8362950" cy="1150938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US" b="1" dirty="0" smtClean="0"/>
              <a:t>  </a:t>
            </a:r>
            <a:r>
              <a:rPr lang="en-US" b="1" dirty="0" smtClean="0">
                <a:latin typeface="Comic Sans MS" pitchFamily="66" charset="0"/>
              </a:rPr>
              <a:t>CHILDREN’S PROGRAMME</a:t>
            </a:r>
            <a:endParaRPr lang="ru-RU" b="1" dirty="0" smtClean="0">
              <a:latin typeface="Comic Sans MS" pitchFamily="66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373688"/>
            <a:ext cx="7427913" cy="75723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mtClean="0"/>
              <a:t>            </a:t>
            </a:r>
          </a:p>
          <a:p>
            <a:pPr eaLnBrk="1" hangingPunct="1">
              <a:buFont typeface="Wingdings" pitchFamily="2" charset="2"/>
              <a:buNone/>
            </a:pPr>
            <a:endParaRPr lang="ru-RU" smtClean="0"/>
          </a:p>
        </p:txBody>
      </p:sp>
      <p:pic>
        <p:nvPicPr>
          <p:cNvPr id="7172" name="Picture 7" descr="20010428162758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1484313"/>
            <a:ext cx="5976938" cy="4481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456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>
          <a:xfrm>
            <a:off x="899592" y="188640"/>
            <a:ext cx="6512511" cy="1143000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US" sz="4400" b="1" dirty="0" smtClean="0">
                <a:latin typeface="Comic Sans MS" pitchFamily="66" charset="0"/>
              </a:rPr>
              <a:t>CARTOONS</a:t>
            </a:r>
            <a:endParaRPr lang="ru-RU" sz="4400" b="1" dirty="0" smtClean="0">
              <a:latin typeface="Comic Sans MS" pitchFamily="66" charset="0"/>
            </a:endParaRPr>
          </a:p>
        </p:txBody>
      </p:sp>
      <p:pic>
        <p:nvPicPr>
          <p:cNvPr id="18435" name="Picture 12" descr="rsZke7W0WN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640" y="981075"/>
            <a:ext cx="6048671" cy="49821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5390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>
          <a:xfrm>
            <a:off x="683568" y="188640"/>
            <a:ext cx="6512511" cy="1143000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US" sz="4400" b="1" dirty="0" smtClean="0">
                <a:latin typeface="Comic Sans MS" pitchFamily="66" charset="0"/>
              </a:rPr>
              <a:t>THRILLERS</a:t>
            </a:r>
            <a:endParaRPr lang="ru-RU" sz="4400" b="1" dirty="0" smtClean="0">
              <a:latin typeface="Comic Sans MS" pitchFamily="66" charset="0"/>
            </a:endParaRPr>
          </a:p>
        </p:txBody>
      </p:sp>
      <p:pic>
        <p:nvPicPr>
          <p:cNvPr id="17411" name="Picture 6" descr="zkoifm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3568" y="1125538"/>
            <a:ext cx="6503303" cy="5111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7942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941388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US" sz="4800" dirty="0" smtClean="0">
                <a:latin typeface="Comic Sans MS" pitchFamily="66" charset="0"/>
              </a:rPr>
              <a:t>   </a:t>
            </a:r>
            <a:r>
              <a:rPr lang="en-US" sz="4800" dirty="0" smtClean="0">
                <a:latin typeface="Comic Sans MS" pitchFamily="66" charset="0"/>
              </a:rPr>
              <a:t>TV </a:t>
            </a:r>
            <a:r>
              <a:rPr lang="en-US" sz="4800" dirty="0" smtClean="0">
                <a:latin typeface="Comic Sans MS" pitchFamily="66" charset="0"/>
              </a:rPr>
              <a:t>DRAMA</a:t>
            </a:r>
            <a:endParaRPr lang="ru-RU" sz="4800" dirty="0" smtClean="0">
              <a:latin typeface="Comic Sans MS" pitchFamily="66" charset="0"/>
            </a:endParaRPr>
          </a:p>
        </p:txBody>
      </p:sp>
      <p:pic>
        <p:nvPicPr>
          <p:cNvPr id="20483" name="Picture 6" descr="Autumn in New York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9975" y="1484313"/>
            <a:ext cx="3956050" cy="5187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501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>
          <a:xfrm>
            <a:off x="827584" y="188640"/>
            <a:ext cx="6512511" cy="1143000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US" sz="4400" b="1" dirty="0" smtClean="0">
                <a:latin typeface="Comic Sans MS" pitchFamily="66" charset="0"/>
              </a:rPr>
              <a:t>HISTORIC EPIC FILMS</a:t>
            </a:r>
            <a:endParaRPr lang="ru-RU" sz="4400" b="1" dirty="0" smtClean="0">
              <a:latin typeface="Comic Sans MS" pitchFamily="66" charset="0"/>
            </a:endParaRPr>
          </a:p>
        </p:txBody>
      </p:sp>
      <p:pic>
        <p:nvPicPr>
          <p:cNvPr id="16387" name="Picture 6" descr="42121953_48Taras_Bulbaonline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5656" y="1771647"/>
            <a:ext cx="5760640" cy="47345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651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6512511" cy="1143000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US" sz="4800" b="1" dirty="0" smtClean="0">
                <a:latin typeface="Comic Sans MS" pitchFamily="66" charset="0"/>
              </a:rPr>
              <a:t>WILD LIFE FILMS</a:t>
            </a:r>
            <a:endParaRPr lang="ru-RU" sz="4800" b="1" dirty="0" smtClean="0">
              <a:latin typeface="Comic Sans MS" pitchFamily="66" charset="0"/>
            </a:endParaRPr>
          </a:p>
        </p:txBody>
      </p:sp>
      <p:pic>
        <p:nvPicPr>
          <p:cNvPr id="15363" name="Picture 6" descr="Earth_[tfile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9591" y="1340768"/>
            <a:ext cx="7553939" cy="4464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8688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465</TotalTime>
  <Words>259</Words>
  <Application>Microsoft Office PowerPoint</Application>
  <PresentationFormat>Экран (4:3)</PresentationFormat>
  <Paragraphs>95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Calibri</vt:lpstr>
      <vt:lpstr>Arial</vt:lpstr>
      <vt:lpstr>Воздушный поток</vt:lpstr>
      <vt:lpstr>3. Science Department The game “Guess” </vt:lpstr>
      <vt:lpstr>Short debate glossary (Slide 2)  </vt:lpstr>
      <vt:lpstr>Презентация PowerPoint</vt:lpstr>
      <vt:lpstr>Презентация PowerPoint</vt:lpstr>
      <vt:lpstr>Презентация PowerPoint</vt:lpstr>
      <vt:lpstr>               A CHAT SHOW</vt:lpstr>
      <vt:lpstr>     REALITY SHOW</vt:lpstr>
      <vt:lpstr>TALK SHOWS</vt:lpstr>
      <vt:lpstr>     A LIVE MATCH</vt:lpstr>
      <vt:lpstr>                A SITCOM</vt:lpstr>
      <vt:lpstr> SERIAL</vt:lpstr>
      <vt:lpstr>  A NEWS PROGRAMME</vt:lpstr>
      <vt:lpstr>  CHILDREN’S PROGRAMME</vt:lpstr>
      <vt:lpstr>CARTOONS</vt:lpstr>
      <vt:lpstr>THRILLERS</vt:lpstr>
      <vt:lpstr>   TV DRAMA</vt:lpstr>
      <vt:lpstr>HISTORIC EPIC FILMS</vt:lpstr>
      <vt:lpstr>WILD LIFE FILMS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Василий</dc:creator>
  <cp:lastModifiedBy>Василий</cp:lastModifiedBy>
  <cp:revision>28</cp:revision>
  <dcterms:created xsi:type="dcterms:W3CDTF">2015-11-18T17:19:11Z</dcterms:created>
  <dcterms:modified xsi:type="dcterms:W3CDTF">2015-11-19T19:44:32Z</dcterms:modified>
</cp:coreProperties>
</file>