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7" r:id="rId21"/>
    <p:sldId id="268" r:id="rId22"/>
    <p:sldId id="278" r:id="rId23"/>
    <p:sldId id="277" r:id="rId2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281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F2282A-4420-6042-B8B7-E1F02BC2D1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91CEC9-B600-904D-A7F5-2E12EDF1D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8C1A11-561D-5C4C-95F9-6F25E7DD1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DDED43-D97B-8144-99AE-F61D2476C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6DB079-31F5-C74C-9870-76B4AECE8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31766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68F1A5-D7A5-7A41-BB37-DC96B2DA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45AFBF-9C9A-A449-B55A-13C4DDA5F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D84640-8F52-734E-A12D-02F6EC266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49D323-00D8-0A41-AB26-89CF341B5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0B315F-ECC5-314A-9690-61E30F4A6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60256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F3C387-033F-6C47-917C-50F1FE989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80C91B-8785-FE4C-AE85-98BCAD707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7EBB16-62B8-1040-B0C3-390A9FD16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FBE5A8-0DD2-C24F-8815-8BA2D0DD3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6187CF-ABFC-A04F-B461-168147D78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22151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C82F07-C463-7743-B558-DD98BFF31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869149-BC31-3B4B-8494-CA982F543D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ECF0B2-C17D-DD45-979A-6A74868663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6F9E5D9-EF6E-8E43-B8EA-4CF8CFF61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923F313-04FE-764E-AE68-EC1D50F10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464755-2B3F-3D4F-83E7-6DD87DAF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97568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A23CC1-3AC6-5E42-A045-772BD507F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15F536F-3949-BE4F-8C63-B075ED1DA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ECE7BF7-8CE7-8941-9F17-1F81C9605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7131985-972C-0F47-A6C3-1900C274F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0D986A7-4FF8-4E4D-BCF3-37A0EEA48E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240C110-4384-5E42-A536-79A499898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E2AC76D-6888-CA4D-A283-77EE86DF8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6AA8A76-CC15-B642-9A1B-23A2B49CE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89884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DEB477-E7E9-3A4A-B0C8-EB40A1C1B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F7CC044-2A49-DE47-9DD6-1E45702F1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E15973-E828-824E-A972-17255534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2FC0ADD-852E-A94F-8A67-DE3EE2225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1008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550CF99-3BF5-B847-83E0-32B353ED9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6162D45-D83C-1349-A52F-437214509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7BE5189-51F6-E542-B0B4-80586950C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5070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176202-EEE3-1C4B-A9AD-EC1548D16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65A3FA-BA62-5142-81CD-05DD2F41D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1803871-DB1E-5146-AA97-717BBE8B1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51B0D62-80B9-F14A-849B-357063016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0A6FE1-287C-034B-9763-DC21685C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12D1CA9-AE43-E547-B8F9-7A6D845C6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562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9C16D2-2E8B-594A-9A34-6135C0082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DB24D73-B35D-C04C-B950-1C1DA0150F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0CB116-AE7A-F04E-A662-C9A95C398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ED85F1-723A-B542-9325-88DB832AF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B26DB65-4877-C24E-961F-5CD185E6E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2147A6-22BC-884B-B89D-D1B7BA5A9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37641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74F70-D043-6942-BB50-1C3D59116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D730C7-1B95-C944-92C9-A26DA809B7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11BCED-6421-714E-B972-6A065FED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A1750E-CF22-5944-A240-2DCCAE2AC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1A4B92-21F5-1747-B4A0-5113B2CA4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4486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E20DF09-9AFD-A548-A3A8-577D9F14B1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171F061-6E4D-EE48-AE38-41FCBBB0B1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250493-CC06-A048-BC6B-D9F6C9D20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3A9F1D-0B19-614B-940F-C7E9548FC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BF020B-3603-D146-BD82-4335BC544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27834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18018C-257A-9149-9D89-40B855A36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A1444F-0FD4-234C-833A-9CAFCAEDD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C0E036-E38F-674A-A049-C533046026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B1663-0CB0-B84F-8C61-62634BB53C0D}" type="datetimeFigureOut">
              <a:rPr lang="ru-UA" smtClean="0"/>
              <a:t>08.01.2023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CE8DE0-8B2F-8645-BB27-B0EA0E77A4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D77891-8014-B34C-BFC9-ADCEC518D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07D4D-68B4-8343-A6E5-1AFF7DE8AA3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7348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289BFA-D553-FF44-B4D9-0ADDD53949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Travelling to Great Britain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E53E1E-8912-E04E-89F7-0F300F6665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 live in Ukraine.</a:t>
            </a:r>
          </a:p>
          <a:p>
            <a:r>
              <a:rPr lang="en-US" dirty="0"/>
              <a:t>We learn English and would like to know more about Great Britain: about famous sights of Great Britain, the capital of this country, traditions and symbols.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761581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FD2DD-CCEA-52D2-819B-A008780D1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UA" dirty="0"/>
              <a:t>Мета та завдання: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3B8694-DAD1-C37A-1ED3-EE03CEE8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предметних</a:t>
            </a:r>
            <a:r>
              <a:rPr lang="ru-RU" dirty="0"/>
              <a:t> та </a:t>
            </a:r>
            <a:r>
              <a:rPr lang="ru-RU" dirty="0" err="1"/>
              <a:t>ключових</a:t>
            </a:r>
            <a:r>
              <a:rPr lang="ru-RU" dirty="0"/>
              <a:t> комп</a:t>
            </a:r>
            <a:r>
              <a:rPr lang="uk-UA" dirty="0"/>
              <a:t>е</a:t>
            </a:r>
            <a:r>
              <a:rPr lang="ru-RU" dirty="0" err="1"/>
              <a:t>тентностей</a:t>
            </a:r>
            <a:r>
              <a:rPr lang="ru-RU" dirty="0"/>
              <a:t>: з</a:t>
            </a:r>
            <a:r>
              <a:rPr lang="ru-UA" dirty="0"/>
              <a:t>аохочувати здобувачів освіти до вивчення частин Великої Британії, її символів, столиці,визначних місць, здійсніти подорож Лондоном,</a:t>
            </a:r>
          </a:p>
          <a:p>
            <a:r>
              <a:rPr lang="ru-RU" dirty="0" err="1"/>
              <a:t>Вдосконалювати</a:t>
            </a:r>
            <a:r>
              <a:rPr lang="ru-RU" dirty="0"/>
              <a:t> </a:t>
            </a:r>
            <a:r>
              <a:rPr lang="ru-RU" dirty="0" err="1"/>
              <a:t>вміння</a:t>
            </a:r>
            <a:r>
              <a:rPr lang="ru-RU" dirty="0"/>
              <a:t> </a:t>
            </a:r>
            <a:r>
              <a:rPr lang="ru-RU" dirty="0" err="1"/>
              <a:t>спілкуватись</a:t>
            </a:r>
            <a:r>
              <a:rPr lang="ru-RU" dirty="0"/>
              <a:t> державною та </a:t>
            </a:r>
            <a:r>
              <a:rPr lang="ru-RU" dirty="0" err="1"/>
              <a:t>англійською</a:t>
            </a:r>
            <a:r>
              <a:rPr lang="ru-RU" dirty="0"/>
              <a:t> мовами, </a:t>
            </a:r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загальнокультурну</a:t>
            </a:r>
            <a:r>
              <a:rPr lang="ru-RU" dirty="0"/>
              <a:t> та </a:t>
            </a:r>
            <a:r>
              <a:rPr lang="ru-RU" dirty="0" err="1"/>
              <a:t>іншомовну</a:t>
            </a:r>
            <a:r>
              <a:rPr lang="ru-RU" dirty="0"/>
              <a:t> </a:t>
            </a:r>
            <a:r>
              <a:rPr lang="ru-RU" dirty="0" err="1"/>
              <a:t>компетентності</a:t>
            </a:r>
            <a:r>
              <a:rPr lang="ru-RU" dirty="0"/>
              <a:t>, </a:t>
            </a:r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вміння</a:t>
            </a:r>
            <a:r>
              <a:rPr lang="ru-RU" dirty="0"/>
              <a:t> </a:t>
            </a:r>
            <a:r>
              <a:rPr lang="ru-RU" dirty="0" err="1"/>
              <a:t>аналізувати</a:t>
            </a:r>
            <a:r>
              <a:rPr lang="ru-RU" dirty="0"/>
              <a:t>, </a:t>
            </a:r>
            <a:r>
              <a:rPr lang="ru-RU" dirty="0" err="1"/>
              <a:t>відрізняти</a:t>
            </a:r>
            <a:r>
              <a:rPr lang="ru-RU" dirty="0"/>
              <a:t>, </a:t>
            </a:r>
            <a:r>
              <a:rPr lang="ru-RU" dirty="0" err="1"/>
              <a:t>порівнювати</a:t>
            </a:r>
            <a:r>
              <a:rPr lang="ru-RU" dirty="0"/>
              <a:t>,  </a:t>
            </a:r>
            <a:r>
              <a:rPr lang="ru-RU" dirty="0" err="1"/>
              <a:t>навички</a:t>
            </a:r>
            <a:r>
              <a:rPr lang="ru-RU" dirty="0"/>
              <a:t> </a:t>
            </a:r>
            <a:r>
              <a:rPr lang="ru-RU" dirty="0" err="1"/>
              <a:t>міжкультурного</a:t>
            </a:r>
            <a:r>
              <a:rPr lang="ru-RU" dirty="0"/>
              <a:t> </a:t>
            </a:r>
            <a:r>
              <a:rPr lang="ru-RU" dirty="0" err="1"/>
              <a:t>спілкування</a:t>
            </a:r>
            <a:r>
              <a:rPr lang="ru-RU" dirty="0"/>
              <a:t>, </a:t>
            </a:r>
            <a:r>
              <a:rPr lang="ru-RU" dirty="0" err="1"/>
              <a:t>з’єднувати</a:t>
            </a:r>
            <a:r>
              <a:rPr lang="ru-RU" dirty="0"/>
              <a:t>, </a:t>
            </a:r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колаборацію</a:t>
            </a:r>
            <a:r>
              <a:rPr lang="ru-RU" dirty="0"/>
              <a:t>,</a:t>
            </a:r>
          </a:p>
          <a:p>
            <a:r>
              <a:rPr lang="ru-RU" dirty="0" err="1"/>
              <a:t>Сприяти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національно-патріотичного</a:t>
            </a:r>
            <a:r>
              <a:rPr lang="ru-RU" dirty="0"/>
              <a:t>  </a:t>
            </a:r>
            <a:r>
              <a:rPr lang="ru-RU" dirty="0" err="1"/>
              <a:t>виховання</a:t>
            </a:r>
            <a:r>
              <a:rPr lang="ru-RU" dirty="0"/>
              <a:t>, </a:t>
            </a:r>
            <a:r>
              <a:rPr lang="ru-RU" dirty="0" err="1"/>
              <a:t>всебічно</a:t>
            </a:r>
            <a:r>
              <a:rPr lang="ru-RU" dirty="0"/>
              <a:t> </a:t>
            </a:r>
            <a:r>
              <a:rPr lang="ru-RU" dirty="0" err="1"/>
              <a:t>розвинутої</a:t>
            </a:r>
            <a:r>
              <a:rPr lang="ru-RU" dirty="0"/>
              <a:t> та </a:t>
            </a:r>
            <a:r>
              <a:rPr lang="ru-RU" dirty="0" err="1"/>
              <a:t>гармонійної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99005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813D33C-1493-6741-9CDE-F12B52D64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8213" y="464696"/>
            <a:ext cx="6998201" cy="5928607"/>
          </a:xfrm>
        </p:spPr>
      </p:pic>
    </p:spTree>
    <p:extLst>
      <p:ext uri="{BB962C8B-B14F-4D97-AF65-F5344CB8AC3E}">
        <p14:creationId xmlns:p14="http://schemas.microsoft.com/office/powerpoint/2010/main" val="2519415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CA6DF8-0279-F54E-8062-C84711271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4425" y="190122"/>
            <a:ext cx="2983149" cy="6099730"/>
          </a:xfrm>
        </p:spPr>
      </p:pic>
    </p:spTree>
    <p:extLst>
      <p:ext uri="{BB962C8B-B14F-4D97-AF65-F5344CB8AC3E}">
        <p14:creationId xmlns:p14="http://schemas.microsoft.com/office/powerpoint/2010/main" val="654771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3C5031B-861A-9A45-8D68-9958E5083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53191" y="99072"/>
            <a:ext cx="8240675" cy="6563314"/>
          </a:xfrm>
        </p:spPr>
      </p:pic>
    </p:spTree>
    <p:extLst>
      <p:ext uri="{BB962C8B-B14F-4D97-AF65-F5344CB8AC3E}">
        <p14:creationId xmlns:p14="http://schemas.microsoft.com/office/powerpoint/2010/main" val="1857880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8AD764-58C6-5945-8B67-D3ACD5E0B1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699" y="200378"/>
            <a:ext cx="9891610" cy="6457244"/>
          </a:xfrm>
        </p:spPr>
      </p:pic>
    </p:spTree>
    <p:extLst>
      <p:ext uri="{BB962C8B-B14F-4D97-AF65-F5344CB8AC3E}">
        <p14:creationId xmlns:p14="http://schemas.microsoft.com/office/powerpoint/2010/main" val="4033201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FE0533-4211-1C48-A613-C43A8FCF5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2512" y="178733"/>
            <a:ext cx="8466975" cy="6500533"/>
          </a:xfrm>
        </p:spPr>
      </p:pic>
    </p:spTree>
    <p:extLst>
      <p:ext uri="{BB962C8B-B14F-4D97-AF65-F5344CB8AC3E}">
        <p14:creationId xmlns:p14="http://schemas.microsoft.com/office/powerpoint/2010/main" val="1868714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620AC2A-014C-4F44-A143-99D659C7A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3773" y="80857"/>
            <a:ext cx="7232360" cy="6374535"/>
          </a:xfrm>
        </p:spPr>
      </p:pic>
    </p:spTree>
    <p:extLst>
      <p:ext uri="{BB962C8B-B14F-4D97-AF65-F5344CB8AC3E}">
        <p14:creationId xmlns:p14="http://schemas.microsoft.com/office/powerpoint/2010/main" val="3339454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FB55631-8C90-234C-B373-81C2084CA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571" y="359319"/>
            <a:ext cx="8307985" cy="6280489"/>
          </a:xfrm>
        </p:spPr>
      </p:pic>
    </p:spTree>
    <p:extLst>
      <p:ext uri="{BB962C8B-B14F-4D97-AF65-F5344CB8AC3E}">
        <p14:creationId xmlns:p14="http://schemas.microsoft.com/office/powerpoint/2010/main" val="1787978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E786FE1-1113-CB48-8A70-AFF95C879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5123" y="253858"/>
            <a:ext cx="9852166" cy="6442394"/>
          </a:xfrm>
        </p:spPr>
      </p:pic>
    </p:spTree>
    <p:extLst>
      <p:ext uri="{BB962C8B-B14F-4D97-AF65-F5344CB8AC3E}">
        <p14:creationId xmlns:p14="http://schemas.microsoft.com/office/powerpoint/2010/main" val="2974670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21AA12E-E1A9-4243-8EAA-F0FAD6C9A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1875" y="126536"/>
            <a:ext cx="8684836" cy="6479405"/>
          </a:xfrm>
        </p:spPr>
      </p:pic>
    </p:spTree>
    <p:extLst>
      <p:ext uri="{BB962C8B-B14F-4D97-AF65-F5344CB8AC3E}">
        <p14:creationId xmlns:p14="http://schemas.microsoft.com/office/powerpoint/2010/main" val="3020905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F2C7D58-41B1-474D-B8FE-B384E5E97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9339" y="0"/>
            <a:ext cx="8993322" cy="6676483"/>
          </a:xfrm>
        </p:spPr>
      </p:pic>
    </p:spTree>
    <p:extLst>
      <p:ext uri="{BB962C8B-B14F-4D97-AF65-F5344CB8AC3E}">
        <p14:creationId xmlns:p14="http://schemas.microsoft.com/office/powerpoint/2010/main" val="1708425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4DFD36B-BB08-9747-A7CD-338CC24E3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5102" y="102821"/>
            <a:ext cx="8061898" cy="6602779"/>
          </a:xfrm>
        </p:spPr>
      </p:pic>
    </p:spTree>
    <p:extLst>
      <p:ext uri="{BB962C8B-B14F-4D97-AF65-F5344CB8AC3E}">
        <p14:creationId xmlns:p14="http://schemas.microsoft.com/office/powerpoint/2010/main" val="2400200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70CADF7-DD77-544F-9B55-3EF43B0AD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8648" y="166611"/>
            <a:ext cx="7989751" cy="6510414"/>
          </a:xfrm>
        </p:spPr>
      </p:pic>
    </p:spTree>
    <p:extLst>
      <p:ext uri="{BB962C8B-B14F-4D97-AF65-F5344CB8AC3E}">
        <p14:creationId xmlns:p14="http://schemas.microsoft.com/office/powerpoint/2010/main" val="1116631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4DB1AAE-A32A-6445-9DE1-F9BC5124F6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0877" y="133550"/>
            <a:ext cx="7263198" cy="6543476"/>
          </a:xfrm>
        </p:spPr>
      </p:pic>
    </p:spTree>
    <p:extLst>
      <p:ext uri="{BB962C8B-B14F-4D97-AF65-F5344CB8AC3E}">
        <p14:creationId xmlns:p14="http://schemas.microsoft.com/office/powerpoint/2010/main" val="3103094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1C71908-9137-4140-91B3-599FA5FCE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6966" y="116379"/>
            <a:ext cx="6538067" cy="6625242"/>
          </a:xfrm>
        </p:spPr>
      </p:pic>
    </p:spTree>
    <p:extLst>
      <p:ext uri="{BB962C8B-B14F-4D97-AF65-F5344CB8AC3E}">
        <p14:creationId xmlns:p14="http://schemas.microsoft.com/office/powerpoint/2010/main" val="2499781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305092B-4E05-0C48-862D-F5607A605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1138" y="135204"/>
            <a:ext cx="6449724" cy="6587591"/>
          </a:xfrm>
        </p:spPr>
      </p:pic>
    </p:spTree>
    <p:extLst>
      <p:ext uri="{BB962C8B-B14F-4D97-AF65-F5344CB8AC3E}">
        <p14:creationId xmlns:p14="http://schemas.microsoft.com/office/powerpoint/2010/main" val="3240474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B1AB3D3-10C2-9A45-8801-D1632E428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9893" y="301147"/>
            <a:ext cx="2628207" cy="6255705"/>
          </a:xfrm>
        </p:spPr>
      </p:pic>
    </p:spTree>
    <p:extLst>
      <p:ext uri="{BB962C8B-B14F-4D97-AF65-F5344CB8AC3E}">
        <p14:creationId xmlns:p14="http://schemas.microsoft.com/office/powerpoint/2010/main" val="7047180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1876022-C405-3742-B8CE-F963CCF46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9269" y="113577"/>
            <a:ext cx="9193461" cy="6630845"/>
          </a:xfrm>
        </p:spPr>
      </p:pic>
    </p:spTree>
    <p:extLst>
      <p:ext uri="{BB962C8B-B14F-4D97-AF65-F5344CB8AC3E}">
        <p14:creationId xmlns:p14="http://schemas.microsoft.com/office/powerpoint/2010/main" val="4981642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2D44362-F1DC-B446-B744-81DDB7989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6032" y="-27695"/>
            <a:ext cx="8348145" cy="6802970"/>
          </a:xfrm>
        </p:spPr>
      </p:pic>
    </p:spTree>
    <p:extLst>
      <p:ext uri="{BB962C8B-B14F-4D97-AF65-F5344CB8AC3E}">
        <p14:creationId xmlns:p14="http://schemas.microsoft.com/office/powerpoint/2010/main" val="852407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350B8F5-949F-3149-83D9-FDACDD9CF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7839" y="-165371"/>
            <a:ext cx="8691717" cy="6839045"/>
          </a:xfrm>
        </p:spPr>
      </p:pic>
    </p:spTree>
    <p:extLst>
      <p:ext uri="{BB962C8B-B14F-4D97-AF65-F5344CB8AC3E}">
        <p14:creationId xmlns:p14="http://schemas.microsoft.com/office/powerpoint/2010/main" val="4151702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E991A403-A1DF-3D4C-BB7E-7D7B17406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5458" y="157163"/>
            <a:ext cx="7709727" cy="6700837"/>
          </a:xfrm>
        </p:spPr>
      </p:pic>
    </p:spTree>
    <p:extLst>
      <p:ext uri="{BB962C8B-B14F-4D97-AF65-F5344CB8AC3E}">
        <p14:creationId xmlns:p14="http://schemas.microsoft.com/office/powerpoint/2010/main" val="4197544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B72696-2C00-FA47-BA33-0286DD96E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297" y="94889"/>
            <a:ext cx="9210779" cy="6668221"/>
          </a:xfrm>
        </p:spPr>
      </p:pic>
    </p:spTree>
    <p:extLst>
      <p:ext uri="{BB962C8B-B14F-4D97-AF65-F5344CB8AC3E}">
        <p14:creationId xmlns:p14="http://schemas.microsoft.com/office/powerpoint/2010/main" val="26052451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115</Words>
  <Application>Microsoft Macintosh PowerPoint</Application>
  <PresentationFormat>Широкоэкранный</PresentationFormat>
  <Paragraphs>7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Travelling to Great Britain</vt:lpstr>
      <vt:lpstr>Мета та завдання: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Travelling to Great Britain</dc:title>
  <dc:creator>Microsoft Office User</dc:creator>
  <cp:lastModifiedBy>Microsoft Office User</cp:lastModifiedBy>
  <cp:revision>4</cp:revision>
  <dcterms:created xsi:type="dcterms:W3CDTF">2022-02-20T12:09:54Z</dcterms:created>
  <dcterms:modified xsi:type="dcterms:W3CDTF">2023-01-08T10:01:54Z</dcterms:modified>
</cp:coreProperties>
</file>