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57" r:id="rId4"/>
    <p:sldId id="259" r:id="rId5"/>
    <p:sldId id="260" r:id="rId6"/>
    <p:sldId id="269" r:id="rId7"/>
    <p:sldId id="281" r:id="rId8"/>
    <p:sldId id="261" r:id="rId9"/>
    <p:sldId id="263" r:id="rId10"/>
    <p:sldId id="265" r:id="rId11"/>
    <p:sldId id="266" r:id="rId12"/>
    <p:sldId id="262" r:id="rId13"/>
    <p:sldId id="279" r:id="rId14"/>
    <p:sldId id="280" r:id="rId15"/>
    <p:sldId id="271" r:id="rId16"/>
    <p:sldId id="267" r:id="rId17"/>
    <p:sldId id="268" r:id="rId18"/>
    <p:sldId id="272" r:id="rId19"/>
    <p:sldId id="273" r:id="rId20"/>
    <p:sldId id="277" r:id="rId21"/>
    <p:sldId id="278" r:id="rId22"/>
    <p:sldId id="276" r:id="rId23"/>
    <p:sldId id="274" r:id="rId24"/>
    <p:sldId id="275" r:id="rId25"/>
    <p:sldId id="282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>
      <p:ext uri="{19B8F6BF-5375-455C-9EA6-DF929625EA0E}">
        <p15:presenceInfo xmlns:p15="http://schemas.microsoft.com/office/powerpoint/2012/main" userId="Microsoft Office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97"/>
  </p:normalViewPr>
  <p:slideViewPr>
    <p:cSldViewPr snapToGrid="0" snapToObjects="1">
      <p:cViewPr varScale="1">
        <p:scale>
          <a:sx n="121" d="100"/>
          <a:sy n="121" d="100"/>
        </p:scale>
        <p:origin x="200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12/11/21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F7DD1B-D828-A440-9058-FB73959571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610902"/>
            <a:ext cx="10132170" cy="2677647"/>
          </a:xfrm>
        </p:spPr>
        <p:txBody>
          <a:bodyPr/>
          <a:lstStyle/>
          <a:p>
            <a:pPr algn="ctr"/>
            <a:r>
              <a:rPr lang="en-US" dirty="0"/>
              <a:t>Healthy way of life.</a:t>
            </a:r>
            <a:br>
              <a:rPr lang="en-US" dirty="0"/>
            </a:br>
            <a:r>
              <a:rPr lang="en-US" dirty="0"/>
              <a:t>Medicine. Doctor, doctor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514497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4B1E2E8-70FC-0C47-88F2-63AD9FB05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397" y="0"/>
            <a:ext cx="9087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21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009F8-6D3A-674F-B6F9-821AC0246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738" y="973668"/>
            <a:ext cx="5121630" cy="706964"/>
          </a:xfrm>
        </p:spPr>
        <p:txBody>
          <a:bodyPr/>
          <a:lstStyle/>
          <a:p>
            <a:pPr algn="ctr"/>
            <a:r>
              <a:rPr lang="en-US" dirty="0"/>
              <a:t>School rules</a:t>
            </a:r>
            <a:endParaRPr lang="ru-UA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EABE4712-82E7-A44C-8B3D-FCD7CF0B4A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913" y="738554"/>
            <a:ext cx="3838479" cy="5570476"/>
          </a:xfrm>
        </p:spPr>
      </p:pic>
      <p:pic>
        <p:nvPicPr>
          <p:cNvPr id="14" name="Объект 8">
            <a:extLst>
              <a:ext uri="{FF2B5EF4-FFF2-40B4-BE49-F238E27FC236}">
                <a16:creationId xmlns:a16="http://schemas.microsoft.com/office/drawing/2014/main" id="{95A9F9D5-7B49-6A47-AA59-606CDED3B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0253" y="2468032"/>
            <a:ext cx="2622060" cy="380518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B3DCF50-B5BE-534F-8700-13ABD159CF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8137" y="2497874"/>
            <a:ext cx="3518909" cy="308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25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52ED0B-0B69-7E48-A78C-9FE1FB11D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Classroom Rules: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E5845EA-9C7E-1B45-836D-2064ADB308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9516" y="668215"/>
            <a:ext cx="2527406" cy="5451946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111699-18CC-FB49-837C-14BB962CC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1143" y="750277"/>
            <a:ext cx="3390851" cy="58958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EC4240B-AADF-984F-ACD3-E86656EE13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0454" y="1875948"/>
            <a:ext cx="4207156" cy="477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448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62376F-95E3-AD42-9329-A7B071CD8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UA" dirty="0"/>
              <a:t>Очікувані результати: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9BFCB44-34E6-4943-A62B-CB9114E0DA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3908" y="1680632"/>
            <a:ext cx="6437460" cy="4962210"/>
          </a:xfrm>
        </p:spPr>
      </p:pic>
    </p:spTree>
    <p:extLst>
      <p:ext uri="{BB962C8B-B14F-4D97-AF65-F5344CB8AC3E}">
        <p14:creationId xmlns:p14="http://schemas.microsoft.com/office/powerpoint/2010/main" val="3374647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E13943-0C94-E64B-84CD-4D6ED27E5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492" y="0"/>
            <a:ext cx="10374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22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6EBADFB-E6AA-3A42-9AEE-8181EF5D8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411" y="0"/>
            <a:ext cx="82891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58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ED07A-B1F4-DA4D-8627-20D7B95DE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To be healthy you need: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957FC95-E879-804C-91AE-D96ED39681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037" y="1828799"/>
            <a:ext cx="6783640" cy="484047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70456E-316E-2A4A-973D-FE050C1D8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633" y="1955300"/>
            <a:ext cx="5099330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08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7B6A24-3587-EE41-B045-0D1ADB133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Doctor’ s Help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0D7AC1E-C223-D044-BF21-329B3CE9E1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259" y="2085975"/>
            <a:ext cx="4624387" cy="452584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71A3EA6-EDD4-1F42-B7F0-5DA81EBAE6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2080" y="1494207"/>
            <a:ext cx="4624386" cy="48954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5EA1DF6-EEDE-5D4A-B260-C4BD49B52D4D}"/>
              </a:ext>
            </a:extLst>
          </p:cNvPr>
          <p:cNvSpPr txBox="1"/>
          <p:nvPr/>
        </p:nvSpPr>
        <p:spPr>
          <a:xfrm>
            <a:off x="9786938" y="2085975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65086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56D692-D355-334D-A98F-9F5DA61C0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practice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451D138-7C1A-8143-BFDB-ADF71B2DB5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09138" y="392440"/>
            <a:ext cx="6128235" cy="6594838"/>
          </a:xfrm>
        </p:spPr>
      </p:pic>
      <p:pic>
        <p:nvPicPr>
          <p:cNvPr id="6" name="Объект 4">
            <a:extLst>
              <a:ext uri="{FF2B5EF4-FFF2-40B4-BE49-F238E27FC236}">
                <a16:creationId xmlns:a16="http://schemas.microsoft.com/office/drawing/2014/main" id="{63140B4B-A545-E044-8714-A0F54B001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955" y="1680632"/>
            <a:ext cx="2882536" cy="42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2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C1779-D1F7-4247-8D7F-14913F24A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Practice, more practice</a:t>
            </a:r>
            <a:br>
              <a:rPr lang="en-US" dirty="0"/>
            </a:b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73DBC21-60CB-E544-B7BC-EEE2D979D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4215" y="1327150"/>
            <a:ext cx="5005754" cy="5494599"/>
          </a:xfrm>
        </p:spPr>
      </p:pic>
    </p:spTree>
    <p:extLst>
      <p:ext uri="{BB962C8B-B14F-4D97-AF65-F5344CB8AC3E}">
        <p14:creationId xmlns:p14="http://schemas.microsoft.com/office/powerpoint/2010/main" val="4178629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8DA9C3-95CE-5040-93B7-0BF35E02E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Health is our Wealth, but sometimes: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E85D094-FD30-DA43-AD42-BFDE00F206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6248" y="1601424"/>
            <a:ext cx="5199752" cy="4887321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E20E03-73C5-9F43-B0C6-C344E6951B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197" y="2681558"/>
            <a:ext cx="3634693" cy="380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151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C04005-B5B0-374D-861D-EB9ED502C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084" y="0"/>
            <a:ext cx="87958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633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5BAAC8-79DB-9B4B-BC60-F4AAF782D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483" y="0"/>
            <a:ext cx="84650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796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752BFD-F22B-2949-8009-403C7DAF5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553" y="0"/>
            <a:ext cx="89848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954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35207C-B30A-BF42-B5A5-7A1D7356C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 the rhyme, repeat it and answer:</a:t>
            </a:r>
            <a:br>
              <a:rPr lang="en-US" dirty="0"/>
            </a:br>
            <a:r>
              <a:rPr lang="en-US" dirty="0"/>
              <a:t>1. What has happened ?</a:t>
            </a:r>
            <a:br>
              <a:rPr lang="en-US" dirty="0"/>
            </a:br>
            <a:r>
              <a:rPr lang="en-US" dirty="0"/>
              <a:t>2.   What children should do?</a:t>
            </a:r>
            <a:br>
              <a:rPr lang="en-US" dirty="0"/>
            </a:br>
            <a:endParaRPr lang="ru-UA" dirty="0"/>
          </a:p>
        </p:txBody>
      </p:sp>
      <p:pic>
        <p:nvPicPr>
          <p:cNvPr id="4" name="Unit-3_les-2_page-120_task-5.mp3" descr="Unit-3_les-2_page-120_task-5.mp3">
            <a:hlinkClick r:id="" action="ppaction://media"/>
            <a:extLst>
              <a:ext uri="{FF2B5EF4-FFF2-40B4-BE49-F238E27FC236}">
                <a16:creationId xmlns:a16="http://schemas.microsoft.com/office/drawing/2014/main" id="{76821EE5-729A-1749-B04D-E82FC6D7EB28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62550" y="3905250"/>
            <a:ext cx="812800" cy="812800"/>
          </a:xfrm>
        </p:spPr>
      </p:pic>
    </p:spTree>
    <p:extLst>
      <p:ext uri="{BB962C8B-B14F-4D97-AF65-F5344CB8AC3E}">
        <p14:creationId xmlns:p14="http://schemas.microsoft.com/office/powerpoint/2010/main" val="123727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62177B-A107-184C-B614-BD67E71AA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08" y="328246"/>
            <a:ext cx="11367732" cy="481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875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F96C30-52B2-F844-844D-05515B031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38" y="0"/>
            <a:ext cx="5384602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9F76DDA-6882-F64C-AF58-518031CD0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785" y="2526322"/>
            <a:ext cx="5244204" cy="3974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454B07-12A7-014B-8E8B-59AE4E4F8EFA}"/>
              </a:ext>
            </a:extLst>
          </p:cNvPr>
          <p:cNvSpPr txBox="1"/>
          <p:nvPr/>
        </p:nvSpPr>
        <p:spPr>
          <a:xfrm>
            <a:off x="6869723" y="1066800"/>
            <a:ext cx="4454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5">
                    <a:lumMod val="75000"/>
                  </a:schemeClr>
                </a:solidFill>
              </a:rPr>
              <a:t>The conference</a:t>
            </a:r>
            <a:endParaRPr lang="ru-UA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17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D5EB2E-F75F-BE48-9A2A-45D986D0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395" y="0"/>
            <a:ext cx="6247209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CC64121-FAA8-BC48-A9DE-199C8E9B930B}"/>
              </a:ext>
            </a:extLst>
          </p:cNvPr>
          <p:cNvSpPr/>
          <p:nvPr/>
        </p:nvSpPr>
        <p:spPr>
          <a:xfrm rot="18434279">
            <a:off x="164525" y="2732873"/>
            <a:ext cx="346921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Role-play</a:t>
            </a:r>
          </a:p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dialogues</a:t>
            </a:r>
            <a:endParaRPr lang="ru-RU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8118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882C8D-FA83-3C4D-A234-1B41C3A79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295" y="0"/>
            <a:ext cx="86514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9423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663554-943D-804E-81ED-C222E1D47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148" y="0"/>
            <a:ext cx="9083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3991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58482E-D0B0-1446-A63A-4830D4D333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691" y="0"/>
            <a:ext cx="94086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048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3B9C2C-FACB-E74E-A806-9E4CF3B4A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4047" y="0"/>
            <a:ext cx="55239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362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AD361BF-B4BF-E54A-A465-0B174B40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7521" y="0"/>
            <a:ext cx="66369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8116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A512D7-18BC-3146-86AF-EA22D7BB9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718" y="0"/>
            <a:ext cx="9584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0504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Совет директоров</Template>
  <TotalTime>395</TotalTime>
  <Words>73</Words>
  <Application>Microsoft Macintosh PowerPoint</Application>
  <PresentationFormat>Широкоэкранный</PresentationFormat>
  <Paragraphs>13</Paragraphs>
  <Slides>25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Century Gothic</vt:lpstr>
      <vt:lpstr>Wingdings 3</vt:lpstr>
      <vt:lpstr>Совет директоров</vt:lpstr>
      <vt:lpstr>Healthy way of life. Medicine. Doctor, doctor</vt:lpstr>
      <vt:lpstr>Презентация PowerPoint</vt:lpstr>
      <vt:lpstr>School rules</vt:lpstr>
      <vt:lpstr>Classroom Rules:</vt:lpstr>
      <vt:lpstr>Очікувані результати:</vt:lpstr>
      <vt:lpstr>Презентация PowerPoint</vt:lpstr>
      <vt:lpstr>Презентация PowerPoint</vt:lpstr>
      <vt:lpstr>To be healthy you need:</vt:lpstr>
      <vt:lpstr>Doctor’ s Help</vt:lpstr>
      <vt:lpstr>Our practice</vt:lpstr>
      <vt:lpstr>Practice, more practice </vt:lpstr>
      <vt:lpstr>Health is our Wealth, but sometimes:</vt:lpstr>
      <vt:lpstr>Презентация PowerPoint</vt:lpstr>
      <vt:lpstr>Презентация PowerPoint</vt:lpstr>
      <vt:lpstr>Презентация PowerPoint</vt:lpstr>
      <vt:lpstr>Listen the rhyme, repeat it and answer: 1. What has happened ? 2.   What children should do?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Healthy way of life. Medicine. Doctor, doctor</dc:title>
  <dc:creator>Microsoft Office User</dc:creator>
  <cp:lastModifiedBy>Microsoft Office User</cp:lastModifiedBy>
  <cp:revision>23</cp:revision>
  <dcterms:created xsi:type="dcterms:W3CDTF">2021-11-20T08:13:32Z</dcterms:created>
  <dcterms:modified xsi:type="dcterms:W3CDTF">2021-12-11T06:49:09Z</dcterms:modified>
</cp:coreProperties>
</file>