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2" r:id="rId3"/>
    <p:sldId id="265" r:id="rId4"/>
    <p:sldId id="266" r:id="rId5"/>
    <p:sldId id="257" r:id="rId6"/>
    <p:sldId id="263" r:id="rId7"/>
    <p:sldId id="273" r:id="rId8"/>
    <p:sldId id="259" r:id="rId9"/>
    <p:sldId id="258" r:id="rId10"/>
    <p:sldId id="270" r:id="rId11"/>
    <p:sldId id="27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58" autoAdjust="0"/>
    <p:restoredTop sz="86376" autoAdjust="0"/>
  </p:normalViewPr>
  <p:slideViewPr>
    <p:cSldViewPr snapToGrid="0">
      <p:cViewPr varScale="1">
        <p:scale>
          <a:sx n="71" d="100"/>
          <a:sy n="71" d="100"/>
        </p:scale>
        <p:origin x="-90" y="-6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934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82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473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772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321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43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251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901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6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173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382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B869E-6ED2-4B56-84AC-D45742F5DE58}" type="datetimeFigureOut">
              <a:rPr lang="ru-RU" smtClean="0"/>
              <a:t>09.10.2021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27A9E-7776-42FC-9331-096C2C50B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2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3647" y="889760"/>
            <a:ext cx="8996082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4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Адаптація на новому </a:t>
            </a:r>
            <a:r>
              <a:rPr lang="uk-UA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місці : страхи </a:t>
            </a:r>
            <a:r>
              <a:rPr lang="uk-UA" sz="4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та помилки молодого фахівця</a:t>
            </a:r>
            <a:endParaRPr lang="ru-RU" sz="4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26" name="Picture 2" descr="Штат областных и районных больниц пополнил 191 молодой специалист |  Областное государственное автономное учреждение здравоохранения «Томский  фтизиопульмонологический медицинский центр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903" y="3607793"/>
            <a:ext cx="3983918" cy="26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11241741" y="6103574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58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Транспорт будущего картинки, стоковые фото Транспорт будущего | 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950" y="1806051"/>
            <a:ext cx="4636321" cy="463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istrator\Desktop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65" y="1004502"/>
            <a:ext cx="4603682" cy="311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45069" y="4324274"/>
            <a:ext cx="73129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905000" y="219672"/>
            <a:ext cx="80021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153716" y="5893934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85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04040" y="3907797"/>
            <a:ext cx="1076784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Професія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вид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трудової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вимагає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певного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рівня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спеціальної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підготовки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4400" b="0" i="0" dirty="0" err="1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джерелом</a:t>
            </a:r>
            <a:r>
              <a:rPr lang="ru-RU" sz="4400" b="0" i="0" dirty="0" smtClean="0">
                <a:solidFill>
                  <a:srgbClr val="3B3B3B"/>
                </a:solidFill>
                <a:effectLst/>
                <a:latin typeface="Times New Roman" pitchFamily="18" charset="0"/>
                <a:cs typeface="Times New Roman" pitchFamily="18" charset="0"/>
              </a:rPr>
              <a:t> доходу.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istrator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18" y="275663"/>
            <a:ext cx="3544143" cy="23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istrator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218" y="1022261"/>
            <a:ext cx="3751075" cy="232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Administrator\Desktop\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273" y="1683981"/>
            <a:ext cx="3341801" cy="222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946926" y="6031455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64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68782" y="2353098"/>
            <a:ext cx="5944448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Людина 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техніка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Людина – природа</a:t>
            </a:r>
            <a:b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Людина – </a:t>
            </a:r>
            <a:r>
              <a:rPr 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Людина – </a:t>
            </a:r>
            <a:r>
              <a:rPr 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знакова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 система</a:t>
            </a:r>
            <a:b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Людина – </a:t>
            </a:r>
            <a:r>
              <a:rPr 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художній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 образ</a:t>
            </a:r>
          </a:p>
          <a:p>
            <a:pPr algn="ctr"/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Administrator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15" y="807477"/>
            <a:ext cx="4868367" cy="364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908112" y="5902731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41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95881" y="843737"/>
            <a:ext cx="2998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cap="all" dirty="0" smtClean="0">
                <a:latin typeface="Times New Roman" pitchFamily="18" charset="0"/>
                <a:cs typeface="Times New Roman" pitchFamily="18" charset="0"/>
              </a:rPr>
              <a:t>SOFT SKILLS</a:t>
            </a:r>
            <a:endParaRPr lang="ru-RU" sz="3600" i="0" cap="all" dirty="0">
              <a:solidFill>
                <a:srgbClr val="FFFF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taslife.com.ua/wp-content/uploads/2021/04/hurma_-soft_skills_interview-1024x4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028" y="1999032"/>
            <a:ext cx="9753600" cy="390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10019" y="843736"/>
            <a:ext cx="25058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Hard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Skills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132842" y="6046541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24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717" y="3484744"/>
            <a:ext cx="3000258" cy="2756647"/>
          </a:xfrm>
          <a:prstGeom prst="rect">
            <a:avLst/>
          </a:prstGeom>
        </p:spPr>
      </p:pic>
      <p:pic>
        <p:nvPicPr>
          <p:cNvPr id="4" name="Picture 2" descr="https://taslife.com.ua/wp-content/uploads/2021/04/19790-1024x5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809" y="1896183"/>
            <a:ext cx="5517030" cy="286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13977" y="655314"/>
            <a:ext cx="2998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cap="all" dirty="0" smtClean="0">
                <a:latin typeface="Times New Roman" pitchFamily="18" charset="0"/>
                <a:cs typeface="Times New Roman" pitchFamily="18" charset="0"/>
              </a:rPr>
              <a:t>SOFT SKILLS</a:t>
            </a:r>
            <a:endParaRPr lang="ru-RU" sz="3600" i="0" cap="all" dirty="0">
              <a:solidFill>
                <a:srgbClr val="FFFF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гнучки навики у резюм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90" y="817216"/>
            <a:ext cx="3518985" cy="2345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32545" y="6005372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78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tor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83" y="1301833"/>
            <a:ext cx="5140412" cy="367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Administrator\Desktop\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67"/>
          <a:stretch/>
        </p:blipFill>
        <p:spPr bwMode="auto">
          <a:xfrm>
            <a:off x="6446679" y="1909480"/>
            <a:ext cx="4441253" cy="264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169482" y="5951947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13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taslife.com.ua/wp-content/uploads/2021/04/469-1024x8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37" y="284905"/>
            <a:ext cx="3805164" cy="304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5722" y="756745"/>
            <a:ext cx="6002539" cy="536202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05002" y="3420888"/>
            <a:ext cx="55207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Aft>
                <a:spcPts val="0"/>
              </a:spcAft>
              <a:buAutoNum type="arabicPeriod"/>
            </a:pP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Брати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відповідальність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на  себе. </a:t>
            </a:r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Aft>
                <a:spcPts val="0"/>
              </a:spcAft>
              <a:buAutoNum type="arabicPeriod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Бути 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зосередженим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Aft>
                <a:spcPts val="0"/>
              </a:spcAft>
              <a:buAutoNum type="arabicPeriod" startAt="3"/>
            </a:pP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Боротися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 те, 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вам 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необхідно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Спілкуватися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 людьми, </a:t>
            </a:r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якими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захоплюєтеся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 algn="ctr">
              <a:spcAft>
                <a:spcPts val="0"/>
              </a:spcAft>
              <a:buAutoNum type="arabicPeriod" startAt="5"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Бути 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дисциплінованим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Щастя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пріоритет</a:t>
            </a:r>
            <a:r>
              <a:rPr lang="ru-RU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7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.  Бути 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вдячним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itchFamily="18" charset="0"/>
              </a:rPr>
              <a:t>.  </a:t>
            </a:r>
            <a:endParaRPr lang="ru-RU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996062" y="5995839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67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aslife.com.ua/wp-content/uploads/2021/04/yykkbsezlqcgxo2pnmt7ot69mcy-1024x61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989" y="1333109"/>
            <a:ext cx="6279244" cy="3765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31674" y="484963"/>
            <a:ext cx="8886151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Адаптація</a:t>
            </a:r>
            <a:r>
              <a:rPr lang="ru-RU" sz="32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 новому </a:t>
            </a:r>
            <a:r>
              <a:rPr lang="ru-RU" sz="3200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робочому</a:t>
            </a:r>
            <a:r>
              <a:rPr lang="ru-RU" sz="320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місці</a:t>
            </a:r>
            <a:endParaRPr lang="ru-RU" sz="3200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049884" y="6062307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85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85090" y="591075"/>
            <a:ext cx="89705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 err="1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Чого</a:t>
            </a:r>
            <a:r>
              <a:rPr lang="ru-RU" sz="2800" dirty="0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найчастіше</a:t>
            </a:r>
            <a:r>
              <a:rPr lang="ru-RU" sz="2800" dirty="0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бояться </a:t>
            </a:r>
            <a:r>
              <a:rPr lang="ru-RU" sz="2800" dirty="0" err="1" smtClean="0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фахівці</a:t>
            </a:r>
            <a:r>
              <a:rPr lang="ru-RU" sz="2800" dirty="0" smtClean="0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новому  </a:t>
            </a:r>
            <a:r>
              <a:rPr lang="ru-RU" sz="2800" dirty="0" err="1" smtClean="0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колективі</a:t>
            </a:r>
            <a:r>
              <a:rPr lang="ru-RU" sz="2800" dirty="0" smtClean="0">
                <a:solidFill>
                  <a:srgbClr val="01031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solidFill>
                <a:srgbClr val="010318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ru-RU" sz="2800" dirty="0"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54923" y="5108144"/>
            <a:ext cx="83399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Як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помил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ок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допускаються молоді спеціалісти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під час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адаптаці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ї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на новому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місці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?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Documents and Settings\Administrator\Desktop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73" y="591075"/>
            <a:ext cx="2753257" cy="2017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Administrator\Desktop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424" y="3119954"/>
            <a:ext cx="3764616" cy="188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Administrator\Desktop\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05"/>
          <a:stretch/>
        </p:blipFill>
        <p:spPr bwMode="auto">
          <a:xfrm>
            <a:off x="3908799" y="1545182"/>
            <a:ext cx="2458150" cy="235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79605" y="5959775"/>
            <a:ext cx="605118" cy="472037"/>
          </a:xfrm>
          <a:prstGeom prst="actionButtonForwardNext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53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769" y="968189"/>
            <a:ext cx="6974172" cy="4640995"/>
          </a:xfrm>
          <a:prstGeom prst="rect">
            <a:avLst/>
          </a:prstGeom>
        </p:spPr>
      </p:pic>
      <p:sp>
        <p:nvSpPr>
          <p:cNvPr id="5" name="Управляющая кнопка: настраиваемая 4">
            <a:hlinkClick r:id="" action="ppaction://hlinkshowjump?jump=endshow" highlightClick="1"/>
          </p:cNvPr>
          <p:cNvSpPr/>
          <p:nvPr/>
        </p:nvSpPr>
        <p:spPr>
          <a:xfrm>
            <a:off x="10988565" y="6006662"/>
            <a:ext cx="520262" cy="536028"/>
          </a:xfrm>
          <a:prstGeom prst="actionButtonBlank">
            <a:avLst/>
          </a:prstGeo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65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113</Words>
  <Application>Microsoft Office PowerPoint</Application>
  <PresentationFormat>Произвольный</PresentationFormat>
  <Paragraphs>19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Nina</cp:lastModifiedBy>
  <cp:revision>21</cp:revision>
  <dcterms:created xsi:type="dcterms:W3CDTF">2021-10-10T10:26:15Z</dcterms:created>
  <dcterms:modified xsi:type="dcterms:W3CDTF">2021-10-09T20:32:43Z</dcterms:modified>
</cp:coreProperties>
</file>