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96" y="1928802"/>
            <a:ext cx="8162876" cy="21236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Контрольна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функція</a:t>
            </a:r>
          </a:p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кредиту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928662" y="2000240"/>
            <a:ext cx="7443833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Державний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96" y="2143116"/>
            <a:ext cx="8123891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Комерційний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85786" y="1928802"/>
            <a:ext cx="7698967" cy="21236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Міжгосподарський </a:t>
            </a:r>
          </a:p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571604" y="1857364"/>
            <a:ext cx="6047681" cy="21236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Товарна форма</a:t>
            </a:r>
          </a:p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кредиту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642910" y="1857364"/>
            <a:ext cx="8367740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Міжнародний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285852" y="1928802"/>
            <a:ext cx="6892913" cy="21236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Перерозподільна </a:t>
            </a:r>
          </a:p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функція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14348" y="1928802"/>
            <a:ext cx="7638181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Лізинговий 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14348" y="1928802"/>
            <a:ext cx="7197676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потечний 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14348" y="1928802"/>
            <a:ext cx="7993663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Банківський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14348" y="1928802"/>
            <a:ext cx="7136634" cy="21236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Емісійна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функція </a:t>
            </a:r>
            <a:endParaRPr lang="uk-UA" sz="6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кредиту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10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500166" y="2143116"/>
            <a:ext cx="6445996" cy="21236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Грошова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форма </a:t>
            </a:r>
            <a:endParaRPr lang="uk-UA" sz="6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кредиту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PresentationFormat>Экран (4:3)</PresentationFormat>
  <Paragraphs>18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</cp:revision>
  <dcterms:created xsi:type="dcterms:W3CDTF">2021-12-04T08:57:58Z</dcterms:created>
  <dcterms:modified xsi:type="dcterms:W3CDTF">2021-12-04T09:08:53Z</dcterms:modified>
</cp:coreProperties>
</file>