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tags/tag4.xml" ContentType="application/vnd.openxmlformats-officedocument.presentationml.tags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tags/tag12.xml" ContentType="application/vnd.openxmlformats-officedocument.presentationml.tag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tags/tag9.xml" ContentType="application/vnd.openxmlformats-officedocument.presentationml.tag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tags/tag1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tags/tag13.xml" ContentType="application/vnd.openxmlformats-officedocument.presentationml.tag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tags/tag6.xml" ContentType="application/vnd.openxmlformats-officedocument.presentationml.tags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tags/tag14.xml" ContentType="application/vnd.openxmlformats-officedocument.presentationml.tags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layout11.xml" ContentType="application/vnd.openxmlformats-officedocument.drawingml.diagram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diagrams/colors2.xml" ContentType="application/vnd.openxmlformats-officedocument.drawingml.diagramColors+xml"/>
  <Override PartName="/ppt/tags/tag7.xml" ContentType="application/vnd.openxmlformats-officedocument.presentationml.tags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colors10.xml" ContentType="application/vnd.openxmlformats-officedocument.drawingml.diagramColor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tags/tag3.xml" ContentType="application/vnd.openxmlformats-officedocument.presentationml.tags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notesSlides/notesSlide1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0"/>
  </p:notesMasterIdLst>
  <p:sldIdLst>
    <p:sldId id="258" r:id="rId3"/>
    <p:sldId id="259" r:id="rId4"/>
    <p:sldId id="260" r:id="rId5"/>
    <p:sldId id="262" r:id="rId6"/>
    <p:sldId id="293" r:id="rId7"/>
    <p:sldId id="270" r:id="rId8"/>
    <p:sldId id="297" r:id="rId9"/>
    <p:sldId id="295" r:id="rId10"/>
    <p:sldId id="298" r:id="rId11"/>
    <p:sldId id="296" r:id="rId12"/>
    <p:sldId id="294" r:id="rId13"/>
    <p:sldId id="263" r:id="rId14"/>
    <p:sldId id="264" r:id="rId15"/>
    <p:sldId id="265" r:id="rId16"/>
    <p:sldId id="267" r:id="rId17"/>
    <p:sldId id="315" r:id="rId18"/>
    <p:sldId id="291" r:id="rId19"/>
    <p:sldId id="299" r:id="rId20"/>
    <p:sldId id="300" r:id="rId21"/>
    <p:sldId id="283" r:id="rId22"/>
    <p:sldId id="301" r:id="rId23"/>
    <p:sldId id="302" r:id="rId24"/>
    <p:sldId id="316" r:id="rId25"/>
    <p:sldId id="285" r:id="rId26"/>
    <p:sldId id="303" r:id="rId27"/>
    <p:sldId id="286" r:id="rId28"/>
    <p:sldId id="304" r:id="rId29"/>
    <p:sldId id="305" r:id="rId30"/>
    <p:sldId id="306" r:id="rId31"/>
    <p:sldId id="307" r:id="rId32"/>
    <p:sldId id="308" r:id="rId33"/>
    <p:sldId id="309" r:id="rId34"/>
    <p:sldId id="311" r:id="rId35"/>
    <p:sldId id="310" r:id="rId36"/>
    <p:sldId id="312" r:id="rId37"/>
    <p:sldId id="313" r:id="rId38"/>
    <p:sldId id="314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715AB"/>
    <a:srgbClr val="098D4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954978-6D78-40FA-8B3E-C58F2480901C}" type="doc">
      <dgm:prSet loTypeId="urn:microsoft.com/office/officeart/2005/8/layout/chevron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5BEACCBD-D9C3-405A-9BE9-A6B4537568B5}">
      <dgm:prSet phldrT="[Текст]"/>
      <dgm:spPr/>
      <dgm:t>
        <a:bodyPr/>
        <a:lstStyle/>
        <a:p>
          <a:r>
            <a:rPr lang="en-US" dirty="0" smtClean="0">
              <a:solidFill>
                <a:srgbClr val="002060"/>
              </a:solidFill>
            </a:rPr>
            <a:t>1</a:t>
          </a:r>
          <a:endParaRPr lang="ru-RU" dirty="0">
            <a:solidFill>
              <a:srgbClr val="002060"/>
            </a:solidFill>
          </a:endParaRPr>
        </a:p>
      </dgm:t>
    </dgm:pt>
    <dgm:pt modelId="{BE9349AD-65A7-49A1-926E-A46E4F746774}" type="parTrans" cxnId="{F5A2E60D-C3DE-46C1-97BB-4C99AD7B06CD}">
      <dgm:prSet/>
      <dgm:spPr/>
      <dgm:t>
        <a:bodyPr/>
        <a:lstStyle/>
        <a:p>
          <a:endParaRPr lang="ru-RU"/>
        </a:p>
      </dgm:t>
    </dgm:pt>
    <dgm:pt modelId="{775077B0-58CC-4DE3-84F9-9CE7014A574E}" type="sibTrans" cxnId="{F5A2E60D-C3DE-46C1-97BB-4C99AD7B06CD}">
      <dgm:prSet/>
      <dgm:spPr/>
      <dgm:t>
        <a:bodyPr/>
        <a:lstStyle/>
        <a:p>
          <a:endParaRPr lang="ru-RU"/>
        </a:p>
      </dgm:t>
    </dgm:pt>
    <dgm:pt modelId="{003C1FF2-7EFE-4E07-BA17-F10A94CC0BE8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b="1" dirty="0" smtClean="0">
              <a:solidFill>
                <a:srgbClr val="002060"/>
              </a:solidFill>
              <a:latin typeface="Cambria" pitchFamily="18" charset="0"/>
            </a:rPr>
            <a:t>Економічний зміст та правові основи оплати праці на підприємстві</a:t>
          </a:r>
          <a:endParaRPr lang="ru-RU" b="1" dirty="0">
            <a:solidFill>
              <a:srgbClr val="002060"/>
            </a:solidFill>
            <a:latin typeface="Cambria" pitchFamily="18" charset="0"/>
          </a:endParaRPr>
        </a:p>
      </dgm:t>
    </dgm:pt>
    <dgm:pt modelId="{DF599C46-44BA-48F9-AD10-AF5D7433357C}" type="parTrans" cxnId="{721B7063-27C6-488B-A707-3CBBAD892DFA}">
      <dgm:prSet/>
      <dgm:spPr/>
      <dgm:t>
        <a:bodyPr/>
        <a:lstStyle/>
        <a:p>
          <a:endParaRPr lang="ru-RU"/>
        </a:p>
      </dgm:t>
    </dgm:pt>
    <dgm:pt modelId="{5BD9C7CE-0770-449B-98A2-2386B48F8E3A}" type="sibTrans" cxnId="{721B7063-27C6-488B-A707-3CBBAD892DFA}">
      <dgm:prSet/>
      <dgm:spPr/>
      <dgm:t>
        <a:bodyPr/>
        <a:lstStyle/>
        <a:p>
          <a:endParaRPr lang="ru-RU"/>
        </a:p>
      </dgm:t>
    </dgm:pt>
    <dgm:pt modelId="{172614B5-FA16-403E-9F4F-77BEF070CC16}">
      <dgm:prSet phldrT="[Текст]"/>
      <dgm:spPr/>
      <dgm:t>
        <a:bodyPr/>
        <a:lstStyle/>
        <a:p>
          <a:r>
            <a:rPr lang="en-US" dirty="0" smtClean="0">
              <a:solidFill>
                <a:srgbClr val="002060"/>
              </a:solidFill>
            </a:rPr>
            <a:t>2</a:t>
          </a:r>
          <a:endParaRPr lang="ru-RU" dirty="0">
            <a:solidFill>
              <a:srgbClr val="002060"/>
            </a:solidFill>
          </a:endParaRPr>
        </a:p>
      </dgm:t>
    </dgm:pt>
    <dgm:pt modelId="{02715FBA-DA65-4EEC-9504-B9241B0BE967}" type="parTrans" cxnId="{502FF9F1-C22B-4D97-846B-4C3841CF8B91}">
      <dgm:prSet/>
      <dgm:spPr/>
      <dgm:t>
        <a:bodyPr/>
        <a:lstStyle/>
        <a:p>
          <a:endParaRPr lang="ru-RU"/>
        </a:p>
      </dgm:t>
    </dgm:pt>
    <dgm:pt modelId="{190B6755-B889-4308-92C7-0B2178542FE4}" type="sibTrans" cxnId="{502FF9F1-C22B-4D97-846B-4C3841CF8B91}">
      <dgm:prSet/>
      <dgm:spPr/>
      <dgm:t>
        <a:bodyPr/>
        <a:lstStyle/>
        <a:p>
          <a:endParaRPr lang="ru-RU"/>
        </a:p>
      </dgm:t>
    </dgm:pt>
    <dgm:pt modelId="{FE2BFE97-6F1E-4962-9EA5-A9C5E5C9FD0D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b="1" dirty="0" smtClean="0">
              <a:solidFill>
                <a:srgbClr val="002060"/>
              </a:solidFill>
              <a:latin typeface="Cambria" pitchFamily="18" charset="0"/>
            </a:rPr>
            <a:t>Системи і форми оплати праці</a:t>
          </a:r>
          <a:endParaRPr lang="ru-RU" b="1" dirty="0">
            <a:solidFill>
              <a:srgbClr val="002060"/>
            </a:solidFill>
            <a:latin typeface="Cambria" pitchFamily="18" charset="0"/>
          </a:endParaRPr>
        </a:p>
      </dgm:t>
    </dgm:pt>
    <dgm:pt modelId="{F2CAC4D9-2791-4DAC-B7C6-5097A7284B53}" type="parTrans" cxnId="{EB565DB9-3BEE-4692-BDAF-A4DB834CB278}">
      <dgm:prSet/>
      <dgm:spPr/>
      <dgm:t>
        <a:bodyPr/>
        <a:lstStyle/>
        <a:p>
          <a:endParaRPr lang="ru-RU"/>
        </a:p>
      </dgm:t>
    </dgm:pt>
    <dgm:pt modelId="{C3922C0C-FA52-4A40-85E2-85C931D5692C}" type="sibTrans" cxnId="{EB565DB9-3BEE-4692-BDAF-A4DB834CB278}">
      <dgm:prSet/>
      <dgm:spPr/>
      <dgm:t>
        <a:bodyPr/>
        <a:lstStyle/>
        <a:p>
          <a:endParaRPr lang="ru-RU"/>
        </a:p>
      </dgm:t>
    </dgm:pt>
    <dgm:pt modelId="{9DCA50F2-CC0D-49BF-B586-02C27EDD3BC0}">
      <dgm:prSet phldrT="[Текст]"/>
      <dgm:spPr/>
      <dgm:t>
        <a:bodyPr/>
        <a:lstStyle/>
        <a:p>
          <a:r>
            <a:rPr lang="en-US" dirty="0" smtClean="0">
              <a:solidFill>
                <a:srgbClr val="002060"/>
              </a:solidFill>
            </a:rPr>
            <a:t>3</a:t>
          </a:r>
          <a:endParaRPr lang="ru-RU" dirty="0">
            <a:solidFill>
              <a:srgbClr val="002060"/>
            </a:solidFill>
          </a:endParaRPr>
        </a:p>
      </dgm:t>
    </dgm:pt>
    <dgm:pt modelId="{B5688C85-2EEE-4462-8A09-95A539131407}" type="parTrans" cxnId="{83A0597F-0CB1-48EB-B682-F4859F703C7D}">
      <dgm:prSet/>
      <dgm:spPr/>
      <dgm:t>
        <a:bodyPr/>
        <a:lstStyle/>
        <a:p>
          <a:endParaRPr lang="ru-RU"/>
        </a:p>
      </dgm:t>
    </dgm:pt>
    <dgm:pt modelId="{93AFDEB3-CCF0-4845-BEAF-D85C365E4701}" type="sibTrans" cxnId="{83A0597F-0CB1-48EB-B682-F4859F703C7D}">
      <dgm:prSet/>
      <dgm:spPr/>
      <dgm:t>
        <a:bodyPr/>
        <a:lstStyle/>
        <a:p>
          <a:endParaRPr lang="ru-RU"/>
        </a:p>
      </dgm:t>
    </dgm:pt>
    <dgm:pt modelId="{12AB04A6-C746-4DFD-8FA7-CC6C3DBEBDA2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b="1" dirty="0" smtClean="0">
              <a:solidFill>
                <a:srgbClr val="002060"/>
              </a:solidFill>
              <a:latin typeface="Cambria" pitchFamily="18" charset="0"/>
            </a:rPr>
            <a:t>Облік о</a:t>
          </a:r>
          <a:r>
            <a:rPr lang="en-US" b="1" dirty="0" smtClean="0">
              <a:solidFill>
                <a:srgbClr val="002060"/>
              </a:solidFill>
              <a:latin typeface="Cambria" pitchFamily="18" charset="0"/>
            </a:rPr>
            <a:t>c</a:t>
          </a:r>
          <a:r>
            <a:rPr lang="ru-RU" b="1" dirty="0" err="1" smtClean="0">
              <a:solidFill>
                <a:srgbClr val="002060"/>
              </a:solidFill>
              <a:latin typeface="Cambria" pitchFamily="18" charset="0"/>
            </a:rPr>
            <a:t>обового</a:t>
          </a:r>
          <a:r>
            <a:rPr lang="ru-RU" b="1" dirty="0" smtClean="0">
              <a:solidFill>
                <a:srgbClr val="002060"/>
              </a:solidFill>
              <a:latin typeface="Cambria" pitchFamily="18" charset="0"/>
            </a:rPr>
            <a:t> складу, </a:t>
          </a:r>
          <a:r>
            <a:rPr lang="uk-UA" b="1" dirty="0" smtClean="0">
              <a:solidFill>
                <a:srgbClr val="002060"/>
              </a:solidFill>
              <a:latin typeface="Cambria" pitchFamily="18" charset="0"/>
            </a:rPr>
            <a:t>відпрацьованого часу та виробітку</a:t>
          </a:r>
          <a:endParaRPr lang="ru-RU" b="1" dirty="0">
            <a:solidFill>
              <a:srgbClr val="002060"/>
            </a:solidFill>
            <a:latin typeface="Cambria" pitchFamily="18" charset="0"/>
          </a:endParaRPr>
        </a:p>
      </dgm:t>
    </dgm:pt>
    <dgm:pt modelId="{81340C04-FC81-44CD-B073-F0C7CB99BDD2}" type="parTrans" cxnId="{156CC405-59A7-48B4-89D4-3354CCDDAE8E}">
      <dgm:prSet/>
      <dgm:spPr/>
      <dgm:t>
        <a:bodyPr/>
        <a:lstStyle/>
        <a:p>
          <a:endParaRPr lang="ru-RU"/>
        </a:p>
      </dgm:t>
    </dgm:pt>
    <dgm:pt modelId="{EE542784-A128-463D-B086-50A0B407AFFA}" type="sibTrans" cxnId="{156CC405-59A7-48B4-89D4-3354CCDDAE8E}">
      <dgm:prSet/>
      <dgm:spPr/>
      <dgm:t>
        <a:bodyPr/>
        <a:lstStyle/>
        <a:p>
          <a:endParaRPr lang="ru-RU"/>
        </a:p>
      </dgm:t>
    </dgm:pt>
    <dgm:pt modelId="{08AFF810-7B2C-44AA-AF2A-5E9F064CBA6F}" type="pres">
      <dgm:prSet presAssocID="{76954978-6D78-40FA-8B3E-C58F2480901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8D5C17-8E7D-4C44-8E8F-D9B5FC2678E6}" type="pres">
      <dgm:prSet presAssocID="{5BEACCBD-D9C3-405A-9BE9-A6B4537568B5}" presName="composite" presStyleCnt="0"/>
      <dgm:spPr/>
    </dgm:pt>
    <dgm:pt modelId="{41E4E71B-123B-4EDA-A01B-A2A41BB654F1}" type="pres">
      <dgm:prSet presAssocID="{5BEACCBD-D9C3-405A-9BE9-A6B4537568B5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EFE7E4-13D6-4E3F-AD95-9CE0313321E0}" type="pres">
      <dgm:prSet presAssocID="{5BEACCBD-D9C3-405A-9BE9-A6B4537568B5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C8C300-0AF8-4F9E-B31C-5633EC7B5586}" type="pres">
      <dgm:prSet presAssocID="{775077B0-58CC-4DE3-84F9-9CE7014A574E}" presName="sp" presStyleCnt="0"/>
      <dgm:spPr/>
    </dgm:pt>
    <dgm:pt modelId="{9DB02A2D-030C-4055-9D58-A3A19ADCF47C}" type="pres">
      <dgm:prSet presAssocID="{172614B5-FA16-403E-9F4F-77BEF070CC16}" presName="composite" presStyleCnt="0"/>
      <dgm:spPr/>
    </dgm:pt>
    <dgm:pt modelId="{2DEB5D52-13D1-4CCC-A2A2-5BF90E8A990A}" type="pres">
      <dgm:prSet presAssocID="{172614B5-FA16-403E-9F4F-77BEF070C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A1859A-51B3-4572-8CB0-EE8075A773EA}" type="pres">
      <dgm:prSet presAssocID="{172614B5-FA16-403E-9F4F-77BEF070CC16}" presName="descendantText" presStyleLbl="alignAcc1" presStyleIdx="1" presStyleCnt="3" custLinFactNeighborX="-611" custLinFactNeighborY="13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00A4BA-BA40-49A0-A494-16A7EDC0595B}" type="pres">
      <dgm:prSet presAssocID="{190B6755-B889-4308-92C7-0B2178542FE4}" presName="sp" presStyleCnt="0"/>
      <dgm:spPr/>
    </dgm:pt>
    <dgm:pt modelId="{2D8BB114-7D65-4293-A335-2B87185B7EF9}" type="pres">
      <dgm:prSet presAssocID="{9DCA50F2-CC0D-49BF-B586-02C27EDD3BC0}" presName="composite" presStyleCnt="0"/>
      <dgm:spPr/>
    </dgm:pt>
    <dgm:pt modelId="{08F1268C-2C91-47FC-8DD0-3D07D5875A1D}" type="pres">
      <dgm:prSet presAssocID="{9DCA50F2-CC0D-49BF-B586-02C27EDD3BC0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775595-DB1B-440B-A0BE-3E8DFD4E4821}" type="pres">
      <dgm:prSet presAssocID="{9DCA50F2-CC0D-49BF-B586-02C27EDD3BC0}" presName="descendantText" presStyleLbl="alignAcc1" presStyleIdx="2" presStyleCnt="3" custLinFactNeighborX="-611" custLinFactNeighborY="-12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3F2E49-B25E-410C-B8EE-487D5A4E7761}" type="presOf" srcId="{12AB04A6-C746-4DFD-8FA7-CC6C3DBEBDA2}" destId="{B2775595-DB1B-440B-A0BE-3E8DFD4E4821}" srcOrd="0" destOrd="0" presId="urn:microsoft.com/office/officeart/2005/8/layout/chevron2"/>
    <dgm:cxn modelId="{C516E1E7-1193-41FE-9B62-40253DFA5F8A}" type="presOf" srcId="{003C1FF2-7EFE-4E07-BA17-F10A94CC0BE8}" destId="{DCEFE7E4-13D6-4E3F-AD95-9CE0313321E0}" srcOrd="0" destOrd="0" presId="urn:microsoft.com/office/officeart/2005/8/layout/chevron2"/>
    <dgm:cxn modelId="{502FF9F1-C22B-4D97-846B-4C3841CF8B91}" srcId="{76954978-6D78-40FA-8B3E-C58F2480901C}" destId="{172614B5-FA16-403E-9F4F-77BEF070CC16}" srcOrd="1" destOrd="0" parTransId="{02715FBA-DA65-4EEC-9504-B9241B0BE967}" sibTransId="{190B6755-B889-4308-92C7-0B2178542FE4}"/>
    <dgm:cxn modelId="{FE210901-6331-4BC3-BE0F-0D3313DE7237}" type="presOf" srcId="{FE2BFE97-6F1E-4962-9EA5-A9C5E5C9FD0D}" destId="{7BA1859A-51B3-4572-8CB0-EE8075A773EA}" srcOrd="0" destOrd="0" presId="urn:microsoft.com/office/officeart/2005/8/layout/chevron2"/>
    <dgm:cxn modelId="{721B7063-27C6-488B-A707-3CBBAD892DFA}" srcId="{5BEACCBD-D9C3-405A-9BE9-A6B4537568B5}" destId="{003C1FF2-7EFE-4E07-BA17-F10A94CC0BE8}" srcOrd="0" destOrd="0" parTransId="{DF599C46-44BA-48F9-AD10-AF5D7433357C}" sibTransId="{5BD9C7CE-0770-449B-98A2-2386B48F8E3A}"/>
    <dgm:cxn modelId="{142ED645-2E30-4E41-B28E-A861D3F78E2D}" type="presOf" srcId="{76954978-6D78-40FA-8B3E-C58F2480901C}" destId="{08AFF810-7B2C-44AA-AF2A-5E9F064CBA6F}" srcOrd="0" destOrd="0" presId="urn:microsoft.com/office/officeart/2005/8/layout/chevron2"/>
    <dgm:cxn modelId="{83A0597F-0CB1-48EB-B682-F4859F703C7D}" srcId="{76954978-6D78-40FA-8B3E-C58F2480901C}" destId="{9DCA50F2-CC0D-49BF-B586-02C27EDD3BC0}" srcOrd="2" destOrd="0" parTransId="{B5688C85-2EEE-4462-8A09-95A539131407}" sibTransId="{93AFDEB3-CCF0-4845-BEAF-D85C365E4701}"/>
    <dgm:cxn modelId="{F5A2E60D-C3DE-46C1-97BB-4C99AD7B06CD}" srcId="{76954978-6D78-40FA-8B3E-C58F2480901C}" destId="{5BEACCBD-D9C3-405A-9BE9-A6B4537568B5}" srcOrd="0" destOrd="0" parTransId="{BE9349AD-65A7-49A1-926E-A46E4F746774}" sibTransId="{775077B0-58CC-4DE3-84F9-9CE7014A574E}"/>
    <dgm:cxn modelId="{3CB86081-3E0B-43CC-AA95-9C5FA16514A1}" type="presOf" srcId="{9DCA50F2-CC0D-49BF-B586-02C27EDD3BC0}" destId="{08F1268C-2C91-47FC-8DD0-3D07D5875A1D}" srcOrd="0" destOrd="0" presId="urn:microsoft.com/office/officeart/2005/8/layout/chevron2"/>
    <dgm:cxn modelId="{4505D2D6-181F-4910-B374-50F6FB8327B0}" type="presOf" srcId="{5BEACCBD-D9C3-405A-9BE9-A6B4537568B5}" destId="{41E4E71B-123B-4EDA-A01B-A2A41BB654F1}" srcOrd="0" destOrd="0" presId="urn:microsoft.com/office/officeart/2005/8/layout/chevron2"/>
    <dgm:cxn modelId="{156CC405-59A7-48B4-89D4-3354CCDDAE8E}" srcId="{9DCA50F2-CC0D-49BF-B586-02C27EDD3BC0}" destId="{12AB04A6-C746-4DFD-8FA7-CC6C3DBEBDA2}" srcOrd="0" destOrd="0" parTransId="{81340C04-FC81-44CD-B073-F0C7CB99BDD2}" sibTransId="{EE542784-A128-463D-B086-50A0B407AFFA}"/>
    <dgm:cxn modelId="{EB565DB9-3BEE-4692-BDAF-A4DB834CB278}" srcId="{172614B5-FA16-403E-9F4F-77BEF070CC16}" destId="{FE2BFE97-6F1E-4962-9EA5-A9C5E5C9FD0D}" srcOrd="0" destOrd="0" parTransId="{F2CAC4D9-2791-4DAC-B7C6-5097A7284B53}" sibTransId="{C3922C0C-FA52-4A40-85E2-85C931D5692C}"/>
    <dgm:cxn modelId="{5FCCCF81-9615-4295-AD5A-66CC0A283EF6}" type="presOf" srcId="{172614B5-FA16-403E-9F4F-77BEF070CC16}" destId="{2DEB5D52-13D1-4CCC-A2A2-5BF90E8A990A}" srcOrd="0" destOrd="0" presId="urn:microsoft.com/office/officeart/2005/8/layout/chevron2"/>
    <dgm:cxn modelId="{C61DCFA0-9A4A-434B-A546-CD039C873514}" type="presParOf" srcId="{08AFF810-7B2C-44AA-AF2A-5E9F064CBA6F}" destId="{D28D5C17-8E7D-4C44-8E8F-D9B5FC2678E6}" srcOrd="0" destOrd="0" presId="urn:microsoft.com/office/officeart/2005/8/layout/chevron2"/>
    <dgm:cxn modelId="{50B18A35-462F-4737-8974-F99453D15317}" type="presParOf" srcId="{D28D5C17-8E7D-4C44-8E8F-D9B5FC2678E6}" destId="{41E4E71B-123B-4EDA-A01B-A2A41BB654F1}" srcOrd="0" destOrd="0" presId="urn:microsoft.com/office/officeart/2005/8/layout/chevron2"/>
    <dgm:cxn modelId="{363C917B-B16A-46A7-B7B3-F0745BAE90A6}" type="presParOf" srcId="{D28D5C17-8E7D-4C44-8E8F-D9B5FC2678E6}" destId="{DCEFE7E4-13D6-4E3F-AD95-9CE0313321E0}" srcOrd="1" destOrd="0" presId="urn:microsoft.com/office/officeart/2005/8/layout/chevron2"/>
    <dgm:cxn modelId="{F33A9B84-2107-4222-AD81-7B0DD04194B2}" type="presParOf" srcId="{08AFF810-7B2C-44AA-AF2A-5E9F064CBA6F}" destId="{F2C8C300-0AF8-4F9E-B31C-5633EC7B5586}" srcOrd="1" destOrd="0" presId="urn:microsoft.com/office/officeart/2005/8/layout/chevron2"/>
    <dgm:cxn modelId="{D68016A1-4454-41AE-B9F8-29CB9322CAAC}" type="presParOf" srcId="{08AFF810-7B2C-44AA-AF2A-5E9F064CBA6F}" destId="{9DB02A2D-030C-4055-9D58-A3A19ADCF47C}" srcOrd="2" destOrd="0" presId="urn:microsoft.com/office/officeart/2005/8/layout/chevron2"/>
    <dgm:cxn modelId="{2674662B-707C-4EF1-9B9B-87708549CEAE}" type="presParOf" srcId="{9DB02A2D-030C-4055-9D58-A3A19ADCF47C}" destId="{2DEB5D52-13D1-4CCC-A2A2-5BF90E8A990A}" srcOrd="0" destOrd="0" presId="urn:microsoft.com/office/officeart/2005/8/layout/chevron2"/>
    <dgm:cxn modelId="{C9EF4907-8955-4F49-A83B-8D4CE09AE25F}" type="presParOf" srcId="{9DB02A2D-030C-4055-9D58-A3A19ADCF47C}" destId="{7BA1859A-51B3-4572-8CB0-EE8075A773EA}" srcOrd="1" destOrd="0" presId="urn:microsoft.com/office/officeart/2005/8/layout/chevron2"/>
    <dgm:cxn modelId="{7EB35941-3DB9-4FD5-9F27-0683685B4B62}" type="presParOf" srcId="{08AFF810-7B2C-44AA-AF2A-5E9F064CBA6F}" destId="{DE00A4BA-BA40-49A0-A494-16A7EDC0595B}" srcOrd="3" destOrd="0" presId="urn:microsoft.com/office/officeart/2005/8/layout/chevron2"/>
    <dgm:cxn modelId="{D0E768E8-1781-4C6F-A1D1-CDBA8634736E}" type="presParOf" srcId="{08AFF810-7B2C-44AA-AF2A-5E9F064CBA6F}" destId="{2D8BB114-7D65-4293-A335-2B87185B7EF9}" srcOrd="4" destOrd="0" presId="urn:microsoft.com/office/officeart/2005/8/layout/chevron2"/>
    <dgm:cxn modelId="{1F019D4F-51CD-4C2B-811F-EBBA0EEE50D0}" type="presParOf" srcId="{2D8BB114-7D65-4293-A335-2B87185B7EF9}" destId="{08F1268C-2C91-47FC-8DD0-3D07D5875A1D}" srcOrd="0" destOrd="0" presId="urn:microsoft.com/office/officeart/2005/8/layout/chevron2"/>
    <dgm:cxn modelId="{BC9F9BAF-0AE8-48B3-A5B6-ACA7345FD75D}" type="presParOf" srcId="{2D8BB114-7D65-4293-A335-2B87185B7EF9}" destId="{B2775595-DB1B-440B-A0BE-3E8DFD4E482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594327-3D8A-460C-B440-C4D19EC67B9E}" type="doc">
      <dgm:prSet loTypeId="urn:microsoft.com/office/officeart/2005/8/layout/radial4" loCatId="relationship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CF6DDE9F-DEEE-4CF9-B667-12E31A02E4CB}">
      <dgm:prSet phldrT="[Текст]"/>
      <dgm:spPr/>
      <dgm:t>
        <a:bodyPr/>
        <a:lstStyle/>
        <a:p>
          <a:r>
            <a:rPr lang="uk-UA" dirty="0" smtClean="0">
              <a:solidFill>
                <a:srgbClr val="FFC000"/>
              </a:solidFill>
            </a:rPr>
            <a:t>Фонд оплати праці</a:t>
          </a:r>
          <a:endParaRPr lang="ru-RU" dirty="0">
            <a:solidFill>
              <a:srgbClr val="FFC000"/>
            </a:solidFill>
          </a:endParaRPr>
        </a:p>
      </dgm:t>
    </dgm:pt>
    <dgm:pt modelId="{D9CDCFD1-5EAB-4F64-A0D1-6262D2B3AF1C}" type="parTrans" cxnId="{C636EDD4-1FEF-4D17-9C91-EC4C92ACB926}">
      <dgm:prSet/>
      <dgm:spPr/>
      <dgm:t>
        <a:bodyPr/>
        <a:lstStyle/>
        <a:p>
          <a:endParaRPr lang="ru-RU"/>
        </a:p>
      </dgm:t>
    </dgm:pt>
    <dgm:pt modelId="{5BC9FF51-929C-4B5F-930C-A8C620632435}" type="sibTrans" cxnId="{C636EDD4-1FEF-4D17-9C91-EC4C92ACB926}">
      <dgm:prSet/>
      <dgm:spPr/>
      <dgm:t>
        <a:bodyPr/>
        <a:lstStyle/>
        <a:p>
          <a:endParaRPr lang="ru-RU"/>
        </a:p>
      </dgm:t>
    </dgm:pt>
    <dgm:pt modelId="{C90A675A-CE9C-4A36-9960-B4522F469671}">
      <dgm:prSet phldrT="[Текст]"/>
      <dgm:spPr/>
      <dgm:t>
        <a:bodyPr/>
        <a:lstStyle/>
        <a:p>
          <a:r>
            <a:rPr lang="uk-UA" b="1" dirty="0" smtClean="0">
              <a:solidFill>
                <a:schemeClr val="bg2">
                  <a:lumMod val="10000"/>
                </a:schemeClr>
              </a:solidFill>
            </a:rPr>
            <a:t>Основна заробітна плата</a:t>
          </a:r>
          <a:endParaRPr lang="ru-RU" b="1" dirty="0">
            <a:solidFill>
              <a:schemeClr val="bg2">
                <a:lumMod val="10000"/>
              </a:schemeClr>
            </a:solidFill>
          </a:endParaRPr>
        </a:p>
      </dgm:t>
    </dgm:pt>
    <dgm:pt modelId="{CE541D3E-76A0-480C-9D2E-2BB6610053D1}" type="parTrans" cxnId="{6450DA26-EBFE-4639-92A7-BE5881A87216}">
      <dgm:prSet/>
      <dgm:spPr/>
      <dgm:t>
        <a:bodyPr/>
        <a:lstStyle/>
        <a:p>
          <a:endParaRPr lang="ru-RU"/>
        </a:p>
      </dgm:t>
    </dgm:pt>
    <dgm:pt modelId="{A03260F4-D4E6-4231-8628-2D5DC7EEC202}" type="sibTrans" cxnId="{6450DA26-EBFE-4639-92A7-BE5881A87216}">
      <dgm:prSet/>
      <dgm:spPr/>
      <dgm:t>
        <a:bodyPr/>
        <a:lstStyle/>
        <a:p>
          <a:endParaRPr lang="ru-RU"/>
        </a:p>
      </dgm:t>
    </dgm:pt>
    <dgm:pt modelId="{341613C2-6369-4F96-943C-B85CF3698841}">
      <dgm:prSet phldrT="[Текст]"/>
      <dgm:spPr/>
      <dgm:t>
        <a:bodyPr/>
        <a:lstStyle/>
        <a:p>
          <a:r>
            <a:rPr lang="uk-UA" b="1" dirty="0" smtClean="0">
              <a:solidFill>
                <a:schemeClr val="bg2">
                  <a:lumMod val="10000"/>
                </a:schemeClr>
              </a:solidFill>
            </a:rPr>
            <a:t>Додаткова заробітна плата</a:t>
          </a:r>
          <a:endParaRPr lang="ru-RU" b="1" dirty="0">
            <a:solidFill>
              <a:schemeClr val="bg2">
                <a:lumMod val="10000"/>
              </a:schemeClr>
            </a:solidFill>
          </a:endParaRPr>
        </a:p>
      </dgm:t>
    </dgm:pt>
    <dgm:pt modelId="{A1914D02-54A5-43B1-820E-C7E1A861DFC5}" type="parTrans" cxnId="{DEBA29D2-FC12-49E7-B84F-104B294E352B}">
      <dgm:prSet/>
      <dgm:spPr/>
      <dgm:t>
        <a:bodyPr/>
        <a:lstStyle/>
        <a:p>
          <a:endParaRPr lang="ru-RU"/>
        </a:p>
      </dgm:t>
    </dgm:pt>
    <dgm:pt modelId="{A8E9CF8B-4AFE-4824-BC14-8B187D668E84}" type="sibTrans" cxnId="{DEBA29D2-FC12-49E7-B84F-104B294E352B}">
      <dgm:prSet/>
      <dgm:spPr/>
      <dgm:t>
        <a:bodyPr/>
        <a:lstStyle/>
        <a:p>
          <a:endParaRPr lang="ru-RU"/>
        </a:p>
      </dgm:t>
    </dgm:pt>
    <dgm:pt modelId="{2EF87100-2B7F-4453-A644-F2DBFC50291F}">
      <dgm:prSet phldrT="[Текст]"/>
      <dgm:spPr/>
      <dgm:t>
        <a:bodyPr/>
        <a:lstStyle/>
        <a:p>
          <a:r>
            <a:rPr lang="uk-UA" b="1" dirty="0" smtClean="0">
              <a:solidFill>
                <a:schemeClr val="bg2">
                  <a:lumMod val="10000"/>
                </a:schemeClr>
              </a:solidFill>
            </a:rPr>
            <a:t>Інші заохочувальні та компенсаційні виплати</a:t>
          </a:r>
          <a:endParaRPr lang="ru-RU" b="1" dirty="0">
            <a:solidFill>
              <a:schemeClr val="bg2">
                <a:lumMod val="10000"/>
              </a:schemeClr>
            </a:solidFill>
          </a:endParaRPr>
        </a:p>
      </dgm:t>
    </dgm:pt>
    <dgm:pt modelId="{673B3B3C-DC9B-4163-963B-2ECB82B0254E}" type="parTrans" cxnId="{F85B4A99-1E87-4E6E-8BA2-EF02A087EC58}">
      <dgm:prSet/>
      <dgm:spPr/>
      <dgm:t>
        <a:bodyPr/>
        <a:lstStyle/>
        <a:p>
          <a:endParaRPr lang="ru-RU"/>
        </a:p>
      </dgm:t>
    </dgm:pt>
    <dgm:pt modelId="{C8EF227F-64F5-4D75-82FF-F8D9C59717BE}" type="sibTrans" cxnId="{F85B4A99-1E87-4E6E-8BA2-EF02A087EC58}">
      <dgm:prSet/>
      <dgm:spPr/>
      <dgm:t>
        <a:bodyPr/>
        <a:lstStyle/>
        <a:p>
          <a:endParaRPr lang="ru-RU"/>
        </a:p>
      </dgm:t>
    </dgm:pt>
    <dgm:pt modelId="{9499F54B-33C5-4516-BE19-95F16F2885C7}" type="pres">
      <dgm:prSet presAssocID="{FF594327-3D8A-460C-B440-C4D19EC67B9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C1A824-641B-4D6B-A45D-D8FA969D56DF}" type="pres">
      <dgm:prSet presAssocID="{CF6DDE9F-DEEE-4CF9-B667-12E31A02E4CB}" presName="centerShape" presStyleLbl="node0" presStyleIdx="0" presStyleCnt="1"/>
      <dgm:spPr/>
      <dgm:t>
        <a:bodyPr/>
        <a:lstStyle/>
        <a:p>
          <a:endParaRPr lang="ru-RU"/>
        </a:p>
      </dgm:t>
    </dgm:pt>
    <dgm:pt modelId="{FA7E1B2F-BABE-4B4A-838B-12D090399C9C}" type="pres">
      <dgm:prSet presAssocID="{CE541D3E-76A0-480C-9D2E-2BB6610053D1}" presName="parTrans" presStyleLbl="bgSibTrans2D1" presStyleIdx="0" presStyleCnt="3"/>
      <dgm:spPr/>
      <dgm:t>
        <a:bodyPr/>
        <a:lstStyle/>
        <a:p>
          <a:endParaRPr lang="ru-RU"/>
        </a:p>
      </dgm:t>
    </dgm:pt>
    <dgm:pt modelId="{5EB11250-5125-4E9B-9D34-421EBAEB2540}" type="pres">
      <dgm:prSet presAssocID="{C90A675A-CE9C-4A36-9960-B4522F46967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AE1227-1A51-4903-8BC4-86997BC4639E}" type="pres">
      <dgm:prSet presAssocID="{A1914D02-54A5-43B1-820E-C7E1A861DFC5}" presName="parTrans" presStyleLbl="bgSibTrans2D1" presStyleIdx="1" presStyleCnt="3"/>
      <dgm:spPr/>
      <dgm:t>
        <a:bodyPr/>
        <a:lstStyle/>
        <a:p>
          <a:endParaRPr lang="ru-RU"/>
        </a:p>
      </dgm:t>
    </dgm:pt>
    <dgm:pt modelId="{8DDE7B16-0380-4D5C-9729-010EAC565866}" type="pres">
      <dgm:prSet presAssocID="{341613C2-6369-4F96-943C-B85CF369884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41F5B8-DAF9-47CF-ABD6-7BECEFF39CBF}" type="pres">
      <dgm:prSet presAssocID="{673B3B3C-DC9B-4163-963B-2ECB82B0254E}" presName="parTrans" presStyleLbl="bgSibTrans2D1" presStyleIdx="2" presStyleCnt="3"/>
      <dgm:spPr/>
      <dgm:t>
        <a:bodyPr/>
        <a:lstStyle/>
        <a:p>
          <a:endParaRPr lang="ru-RU"/>
        </a:p>
      </dgm:t>
    </dgm:pt>
    <dgm:pt modelId="{0676DADB-3741-4B4A-9863-B91958DC2CBB}" type="pres">
      <dgm:prSet presAssocID="{2EF87100-2B7F-4453-A644-F2DBFC50291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DAABB29-DD63-43F3-9B00-575DB5D52142}" type="presOf" srcId="{C90A675A-CE9C-4A36-9960-B4522F469671}" destId="{5EB11250-5125-4E9B-9D34-421EBAEB2540}" srcOrd="0" destOrd="0" presId="urn:microsoft.com/office/officeart/2005/8/layout/radial4"/>
    <dgm:cxn modelId="{F85B4A99-1E87-4E6E-8BA2-EF02A087EC58}" srcId="{CF6DDE9F-DEEE-4CF9-B667-12E31A02E4CB}" destId="{2EF87100-2B7F-4453-A644-F2DBFC50291F}" srcOrd="2" destOrd="0" parTransId="{673B3B3C-DC9B-4163-963B-2ECB82B0254E}" sibTransId="{C8EF227F-64F5-4D75-82FF-F8D9C59717BE}"/>
    <dgm:cxn modelId="{7F001001-ED2F-441A-A5CD-AE8D93518E00}" type="presOf" srcId="{2EF87100-2B7F-4453-A644-F2DBFC50291F}" destId="{0676DADB-3741-4B4A-9863-B91958DC2CBB}" srcOrd="0" destOrd="0" presId="urn:microsoft.com/office/officeart/2005/8/layout/radial4"/>
    <dgm:cxn modelId="{E06847C6-A3DA-48C7-964B-68025ED57BE3}" type="presOf" srcId="{FF594327-3D8A-460C-B440-C4D19EC67B9E}" destId="{9499F54B-33C5-4516-BE19-95F16F2885C7}" srcOrd="0" destOrd="0" presId="urn:microsoft.com/office/officeart/2005/8/layout/radial4"/>
    <dgm:cxn modelId="{08F0CF4C-21A6-4039-B5A4-3669DB4F1AD3}" type="presOf" srcId="{A1914D02-54A5-43B1-820E-C7E1A861DFC5}" destId="{1CAE1227-1A51-4903-8BC4-86997BC4639E}" srcOrd="0" destOrd="0" presId="urn:microsoft.com/office/officeart/2005/8/layout/radial4"/>
    <dgm:cxn modelId="{C636EDD4-1FEF-4D17-9C91-EC4C92ACB926}" srcId="{FF594327-3D8A-460C-B440-C4D19EC67B9E}" destId="{CF6DDE9F-DEEE-4CF9-B667-12E31A02E4CB}" srcOrd="0" destOrd="0" parTransId="{D9CDCFD1-5EAB-4F64-A0D1-6262D2B3AF1C}" sibTransId="{5BC9FF51-929C-4B5F-930C-A8C620632435}"/>
    <dgm:cxn modelId="{6450DA26-EBFE-4639-92A7-BE5881A87216}" srcId="{CF6DDE9F-DEEE-4CF9-B667-12E31A02E4CB}" destId="{C90A675A-CE9C-4A36-9960-B4522F469671}" srcOrd="0" destOrd="0" parTransId="{CE541D3E-76A0-480C-9D2E-2BB6610053D1}" sibTransId="{A03260F4-D4E6-4231-8628-2D5DC7EEC202}"/>
    <dgm:cxn modelId="{90758D53-9779-40DD-8A28-ED1A09491F67}" type="presOf" srcId="{CF6DDE9F-DEEE-4CF9-B667-12E31A02E4CB}" destId="{45C1A824-641B-4D6B-A45D-D8FA969D56DF}" srcOrd="0" destOrd="0" presId="urn:microsoft.com/office/officeart/2005/8/layout/radial4"/>
    <dgm:cxn modelId="{DEBA29D2-FC12-49E7-B84F-104B294E352B}" srcId="{CF6DDE9F-DEEE-4CF9-B667-12E31A02E4CB}" destId="{341613C2-6369-4F96-943C-B85CF3698841}" srcOrd="1" destOrd="0" parTransId="{A1914D02-54A5-43B1-820E-C7E1A861DFC5}" sibTransId="{A8E9CF8B-4AFE-4824-BC14-8B187D668E84}"/>
    <dgm:cxn modelId="{46FA1C33-2FAA-471E-B1F7-2E17BFCC4947}" type="presOf" srcId="{673B3B3C-DC9B-4163-963B-2ECB82B0254E}" destId="{A741F5B8-DAF9-47CF-ABD6-7BECEFF39CBF}" srcOrd="0" destOrd="0" presId="urn:microsoft.com/office/officeart/2005/8/layout/radial4"/>
    <dgm:cxn modelId="{3DB74BB6-9495-4A47-931D-1D9858B72128}" type="presOf" srcId="{CE541D3E-76A0-480C-9D2E-2BB6610053D1}" destId="{FA7E1B2F-BABE-4B4A-838B-12D090399C9C}" srcOrd="0" destOrd="0" presId="urn:microsoft.com/office/officeart/2005/8/layout/radial4"/>
    <dgm:cxn modelId="{81B36F8A-4667-4AE6-B5AB-A65116A95026}" type="presOf" srcId="{341613C2-6369-4F96-943C-B85CF3698841}" destId="{8DDE7B16-0380-4D5C-9729-010EAC565866}" srcOrd="0" destOrd="0" presId="urn:microsoft.com/office/officeart/2005/8/layout/radial4"/>
    <dgm:cxn modelId="{974E513A-4B2F-45F9-899C-19CE38DF3E21}" type="presParOf" srcId="{9499F54B-33C5-4516-BE19-95F16F2885C7}" destId="{45C1A824-641B-4D6B-A45D-D8FA969D56DF}" srcOrd="0" destOrd="0" presId="urn:microsoft.com/office/officeart/2005/8/layout/radial4"/>
    <dgm:cxn modelId="{10D54A1B-BDBE-48A5-A672-BD8BF72EBAC8}" type="presParOf" srcId="{9499F54B-33C5-4516-BE19-95F16F2885C7}" destId="{FA7E1B2F-BABE-4B4A-838B-12D090399C9C}" srcOrd="1" destOrd="0" presId="urn:microsoft.com/office/officeart/2005/8/layout/radial4"/>
    <dgm:cxn modelId="{02DE1BB7-2DA1-4BA5-8073-546E70A8FD6E}" type="presParOf" srcId="{9499F54B-33C5-4516-BE19-95F16F2885C7}" destId="{5EB11250-5125-4E9B-9D34-421EBAEB2540}" srcOrd="2" destOrd="0" presId="urn:microsoft.com/office/officeart/2005/8/layout/radial4"/>
    <dgm:cxn modelId="{EFDB292B-9C36-4E7B-8BBE-F3F5F4FCB2C9}" type="presParOf" srcId="{9499F54B-33C5-4516-BE19-95F16F2885C7}" destId="{1CAE1227-1A51-4903-8BC4-86997BC4639E}" srcOrd="3" destOrd="0" presId="urn:microsoft.com/office/officeart/2005/8/layout/radial4"/>
    <dgm:cxn modelId="{ADDAB51A-BC57-4E5D-8CBC-367C4C306A80}" type="presParOf" srcId="{9499F54B-33C5-4516-BE19-95F16F2885C7}" destId="{8DDE7B16-0380-4D5C-9729-010EAC565866}" srcOrd="4" destOrd="0" presId="urn:microsoft.com/office/officeart/2005/8/layout/radial4"/>
    <dgm:cxn modelId="{E8900598-2DC4-4BAA-98F5-4F6B3B711517}" type="presParOf" srcId="{9499F54B-33C5-4516-BE19-95F16F2885C7}" destId="{A741F5B8-DAF9-47CF-ABD6-7BECEFF39CBF}" srcOrd="5" destOrd="0" presId="urn:microsoft.com/office/officeart/2005/8/layout/radial4"/>
    <dgm:cxn modelId="{C782DE69-5C16-474D-99D7-FA2A0FA723A6}" type="presParOf" srcId="{9499F54B-33C5-4516-BE19-95F16F2885C7}" destId="{0676DADB-3741-4B4A-9863-B91958DC2CBB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556399-8B97-42D6-9F30-36B320749679}" type="doc">
      <dgm:prSet loTypeId="urn:microsoft.com/office/officeart/2005/8/layout/target3" loCatId="list" qsTypeId="urn:microsoft.com/office/officeart/2005/8/quickstyle/3d3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F69BE20-3D2B-49FD-83AF-C317620F6E5C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b="1" dirty="0" smtClean="0">
              <a:solidFill>
                <a:srgbClr val="00B0F0"/>
              </a:solidFill>
            </a:rPr>
            <a:t>Тарифні ставки (оклади)</a:t>
          </a:r>
          <a:endParaRPr lang="ru-RU" b="1" dirty="0">
            <a:solidFill>
              <a:srgbClr val="00B0F0"/>
            </a:solidFill>
          </a:endParaRPr>
        </a:p>
      </dgm:t>
    </dgm:pt>
    <dgm:pt modelId="{9D04A787-AB61-46AB-8507-8B12032B5050}" type="parTrans" cxnId="{0FB2511B-13DE-461D-9FD4-91B175906A37}">
      <dgm:prSet/>
      <dgm:spPr/>
      <dgm:t>
        <a:bodyPr/>
        <a:lstStyle/>
        <a:p>
          <a:endParaRPr lang="ru-RU"/>
        </a:p>
      </dgm:t>
    </dgm:pt>
    <dgm:pt modelId="{914DE81C-083F-4BA4-82A3-4A358FA2D66A}" type="sibTrans" cxnId="{0FB2511B-13DE-461D-9FD4-91B175906A37}">
      <dgm:prSet/>
      <dgm:spPr/>
      <dgm:t>
        <a:bodyPr/>
        <a:lstStyle/>
        <a:p>
          <a:endParaRPr lang="ru-RU"/>
        </a:p>
      </dgm:t>
    </dgm:pt>
    <dgm:pt modelId="{95485E8E-8C67-49C7-AE79-9F8D8690B1AA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b="1" dirty="0" smtClean="0">
              <a:solidFill>
                <a:srgbClr val="00B0F0"/>
              </a:solidFill>
            </a:rPr>
            <a:t>Відрядні розцінки для робітників</a:t>
          </a:r>
          <a:endParaRPr lang="ru-RU" b="1" dirty="0">
            <a:solidFill>
              <a:srgbClr val="00B0F0"/>
            </a:solidFill>
          </a:endParaRPr>
        </a:p>
      </dgm:t>
    </dgm:pt>
    <dgm:pt modelId="{71A755E6-FD77-431C-9A34-BA7F9B65991C}" type="parTrans" cxnId="{25EAD524-7230-441B-A6AB-D94BB9549025}">
      <dgm:prSet/>
      <dgm:spPr/>
      <dgm:t>
        <a:bodyPr/>
        <a:lstStyle/>
        <a:p>
          <a:endParaRPr lang="ru-RU"/>
        </a:p>
      </dgm:t>
    </dgm:pt>
    <dgm:pt modelId="{16FDC1E1-C38E-4C25-AE68-4219C0BA9CCC}" type="sibTrans" cxnId="{25EAD524-7230-441B-A6AB-D94BB9549025}">
      <dgm:prSet/>
      <dgm:spPr/>
      <dgm:t>
        <a:bodyPr/>
        <a:lstStyle/>
        <a:p>
          <a:endParaRPr lang="ru-RU"/>
        </a:p>
      </dgm:t>
    </dgm:pt>
    <dgm:pt modelId="{EF5E5C63-EDB1-421E-B95F-F416356665B2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b="1" dirty="0" smtClean="0">
              <a:solidFill>
                <a:srgbClr val="00B0F0"/>
              </a:solidFill>
            </a:rPr>
            <a:t>Посадові оклади для службовців</a:t>
          </a:r>
          <a:endParaRPr lang="ru-RU" b="1" dirty="0">
            <a:solidFill>
              <a:srgbClr val="00B0F0"/>
            </a:solidFill>
          </a:endParaRPr>
        </a:p>
      </dgm:t>
    </dgm:pt>
    <dgm:pt modelId="{2D8BF83B-64E7-45D9-B5E8-CE2F5C5C68CD}" type="sibTrans" cxnId="{BF49D08C-6EAF-4165-89B1-0CF001629C2A}">
      <dgm:prSet/>
      <dgm:spPr/>
      <dgm:t>
        <a:bodyPr/>
        <a:lstStyle/>
        <a:p>
          <a:endParaRPr lang="ru-RU"/>
        </a:p>
      </dgm:t>
    </dgm:pt>
    <dgm:pt modelId="{1D5A2D85-AB88-4BEC-98CA-CD884D69E847}" type="parTrans" cxnId="{BF49D08C-6EAF-4165-89B1-0CF001629C2A}">
      <dgm:prSet/>
      <dgm:spPr/>
      <dgm:t>
        <a:bodyPr/>
        <a:lstStyle/>
        <a:p>
          <a:endParaRPr lang="ru-RU"/>
        </a:p>
      </dgm:t>
    </dgm:pt>
    <dgm:pt modelId="{13BF7A97-2DB5-42DE-BA4C-373382CF1325}" type="pres">
      <dgm:prSet presAssocID="{4F556399-8B97-42D6-9F30-36B320749679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0477CA-BA5B-48BC-B712-60B1AB2B5CC4}" type="pres">
      <dgm:prSet presAssocID="{FF69BE20-3D2B-49FD-83AF-C317620F6E5C}" presName="circle1" presStyleLbl="node1" presStyleIdx="0" presStyleCnt="3"/>
      <dgm:spPr/>
    </dgm:pt>
    <dgm:pt modelId="{62C89B86-746F-424E-BCFE-B79C164D2871}" type="pres">
      <dgm:prSet presAssocID="{FF69BE20-3D2B-49FD-83AF-C317620F6E5C}" presName="space" presStyleCnt="0"/>
      <dgm:spPr/>
    </dgm:pt>
    <dgm:pt modelId="{32CDB73F-92EC-42CC-9431-85B944D7C815}" type="pres">
      <dgm:prSet presAssocID="{FF69BE20-3D2B-49FD-83AF-C317620F6E5C}" presName="rect1" presStyleLbl="alignAcc1" presStyleIdx="0" presStyleCnt="3"/>
      <dgm:spPr/>
      <dgm:t>
        <a:bodyPr/>
        <a:lstStyle/>
        <a:p>
          <a:endParaRPr lang="ru-RU"/>
        </a:p>
      </dgm:t>
    </dgm:pt>
    <dgm:pt modelId="{EC5C3093-69EF-4E42-B91F-72CAC7614713}" type="pres">
      <dgm:prSet presAssocID="{95485E8E-8C67-49C7-AE79-9F8D8690B1AA}" presName="vertSpace2" presStyleLbl="node1" presStyleIdx="0" presStyleCnt="3"/>
      <dgm:spPr/>
    </dgm:pt>
    <dgm:pt modelId="{F1834B79-1F86-4518-96EC-22FD981FC80E}" type="pres">
      <dgm:prSet presAssocID="{95485E8E-8C67-49C7-AE79-9F8D8690B1AA}" presName="circle2" presStyleLbl="node1" presStyleIdx="1" presStyleCnt="3"/>
      <dgm:spPr/>
    </dgm:pt>
    <dgm:pt modelId="{08D928ED-B983-4401-87E6-24A6AE6B3109}" type="pres">
      <dgm:prSet presAssocID="{95485E8E-8C67-49C7-AE79-9F8D8690B1AA}" presName="rect2" presStyleLbl="alignAcc1" presStyleIdx="1" presStyleCnt="3" custLinFactNeighborX="-670" custLinFactNeighborY="-182"/>
      <dgm:spPr/>
      <dgm:t>
        <a:bodyPr/>
        <a:lstStyle/>
        <a:p>
          <a:endParaRPr lang="ru-RU"/>
        </a:p>
      </dgm:t>
    </dgm:pt>
    <dgm:pt modelId="{5B5C1AAC-51FE-47B3-8495-69A0D85C635D}" type="pres">
      <dgm:prSet presAssocID="{EF5E5C63-EDB1-421E-B95F-F416356665B2}" presName="vertSpace3" presStyleLbl="node1" presStyleIdx="1" presStyleCnt="3"/>
      <dgm:spPr/>
    </dgm:pt>
    <dgm:pt modelId="{BE0C7CDA-DF10-4AD2-BAEC-B64AE50F0F6D}" type="pres">
      <dgm:prSet presAssocID="{EF5E5C63-EDB1-421E-B95F-F416356665B2}" presName="circle3" presStyleLbl="node1" presStyleIdx="2" presStyleCnt="3"/>
      <dgm:spPr/>
    </dgm:pt>
    <dgm:pt modelId="{66C06FEC-830F-42D3-BEFB-B25B75285AB0}" type="pres">
      <dgm:prSet presAssocID="{EF5E5C63-EDB1-421E-B95F-F416356665B2}" presName="rect3" presStyleLbl="alignAcc1" presStyleIdx="2" presStyleCnt="3"/>
      <dgm:spPr/>
      <dgm:t>
        <a:bodyPr/>
        <a:lstStyle/>
        <a:p>
          <a:endParaRPr lang="ru-RU"/>
        </a:p>
      </dgm:t>
    </dgm:pt>
    <dgm:pt modelId="{66EA612F-7B80-4180-A4B7-BC487E54CB89}" type="pres">
      <dgm:prSet presAssocID="{FF69BE20-3D2B-49FD-83AF-C317620F6E5C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8DD309-88DE-453C-9AC9-7DB9BEE97DB4}" type="pres">
      <dgm:prSet presAssocID="{95485E8E-8C67-49C7-AE79-9F8D8690B1AA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CDEC8A-2CD1-4160-A72E-15E5021799F5}" type="pres">
      <dgm:prSet presAssocID="{EF5E5C63-EDB1-421E-B95F-F416356665B2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FB2511B-13DE-461D-9FD4-91B175906A37}" srcId="{4F556399-8B97-42D6-9F30-36B320749679}" destId="{FF69BE20-3D2B-49FD-83AF-C317620F6E5C}" srcOrd="0" destOrd="0" parTransId="{9D04A787-AB61-46AB-8507-8B12032B5050}" sibTransId="{914DE81C-083F-4BA4-82A3-4A358FA2D66A}"/>
    <dgm:cxn modelId="{BF49D08C-6EAF-4165-89B1-0CF001629C2A}" srcId="{4F556399-8B97-42D6-9F30-36B320749679}" destId="{EF5E5C63-EDB1-421E-B95F-F416356665B2}" srcOrd="2" destOrd="0" parTransId="{1D5A2D85-AB88-4BEC-98CA-CD884D69E847}" sibTransId="{2D8BF83B-64E7-45D9-B5E8-CE2F5C5C68CD}"/>
    <dgm:cxn modelId="{CE8AEBDF-4DCC-44AC-BA07-6FFCF3BA6FD2}" type="presOf" srcId="{4F556399-8B97-42D6-9F30-36B320749679}" destId="{13BF7A97-2DB5-42DE-BA4C-373382CF1325}" srcOrd="0" destOrd="0" presId="urn:microsoft.com/office/officeart/2005/8/layout/target3"/>
    <dgm:cxn modelId="{E5F35A99-61DB-4059-A931-854C30B8EF28}" type="presOf" srcId="{95485E8E-8C67-49C7-AE79-9F8D8690B1AA}" destId="{08D928ED-B983-4401-87E6-24A6AE6B3109}" srcOrd="0" destOrd="0" presId="urn:microsoft.com/office/officeart/2005/8/layout/target3"/>
    <dgm:cxn modelId="{25EAD524-7230-441B-A6AB-D94BB9549025}" srcId="{4F556399-8B97-42D6-9F30-36B320749679}" destId="{95485E8E-8C67-49C7-AE79-9F8D8690B1AA}" srcOrd="1" destOrd="0" parTransId="{71A755E6-FD77-431C-9A34-BA7F9B65991C}" sibTransId="{16FDC1E1-C38E-4C25-AE68-4219C0BA9CCC}"/>
    <dgm:cxn modelId="{1E471F08-27BF-4D92-B045-07C5A61DDFB2}" type="presOf" srcId="{EF5E5C63-EDB1-421E-B95F-F416356665B2}" destId="{66C06FEC-830F-42D3-BEFB-B25B75285AB0}" srcOrd="0" destOrd="0" presId="urn:microsoft.com/office/officeart/2005/8/layout/target3"/>
    <dgm:cxn modelId="{4560D1DD-86C6-4186-8237-8B789A25813C}" type="presOf" srcId="{95485E8E-8C67-49C7-AE79-9F8D8690B1AA}" destId="{838DD309-88DE-453C-9AC9-7DB9BEE97DB4}" srcOrd="1" destOrd="0" presId="urn:microsoft.com/office/officeart/2005/8/layout/target3"/>
    <dgm:cxn modelId="{1CE7D664-88C5-4911-9375-2B4C3E6C5B33}" type="presOf" srcId="{FF69BE20-3D2B-49FD-83AF-C317620F6E5C}" destId="{66EA612F-7B80-4180-A4B7-BC487E54CB89}" srcOrd="1" destOrd="0" presId="urn:microsoft.com/office/officeart/2005/8/layout/target3"/>
    <dgm:cxn modelId="{9C3F6245-2EE5-4F34-AF2A-FA36D6FB1A83}" type="presOf" srcId="{FF69BE20-3D2B-49FD-83AF-C317620F6E5C}" destId="{32CDB73F-92EC-42CC-9431-85B944D7C815}" srcOrd="0" destOrd="0" presId="urn:microsoft.com/office/officeart/2005/8/layout/target3"/>
    <dgm:cxn modelId="{90BE9BFD-4EB6-4C42-81F7-B3A5E1A1B0EE}" type="presOf" srcId="{EF5E5C63-EDB1-421E-B95F-F416356665B2}" destId="{27CDEC8A-2CD1-4160-A72E-15E5021799F5}" srcOrd="1" destOrd="0" presId="urn:microsoft.com/office/officeart/2005/8/layout/target3"/>
    <dgm:cxn modelId="{D05885CA-CC87-4775-9613-E11808CC790C}" type="presParOf" srcId="{13BF7A97-2DB5-42DE-BA4C-373382CF1325}" destId="{BB0477CA-BA5B-48BC-B712-60B1AB2B5CC4}" srcOrd="0" destOrd="0" presId="urn:microsoft.com/office/officeart/2005/8/layout/target3"/>
    <dgm:cxn modelId="{ACEDC62C-31E8-4D02-BB1D-FD899D0D60A7}" type="presParOf" srcId="{13BF7A97-2DB5-42DE-BA4C-373382CF1325}" destId="{62C89B86-746F-424E-BCFE-B79C164D2871}" srcOrd="1" destOrd="0" presId="urn:microsoft.com/office/officeart/2005/8/layout/target3"/>
    <dgm:cxn modelId="{3C2790CB-23C6-4BD1-92B4-061339044688}" type="presParOf" srcId="{13BF7A97-2DB5-42DE-BA4C-373382CF1325}" destId="{32CDB73F-92EC-42CC-9431-85B944D7C815}" srcOrd="2" destOrd="0" presId="urn:microsoft.com/office/officeart/2005/8/layout/target3"/>
    <dgm:cxn modelId="{B7DC3C78-156C-406A-B776-493069C8D176}" type="presParOf" srcId="{13BF7A97-2DB5-42DE-BA4C-373382CF1325}" destId="{EC5C3093-69EF-4E42-B91F-72CAC7614713}" srcOrd="3" destOrd="0" presId="urn:microsoft.com/office/officeart/2005/8/layout/target3"/>
    <dgm:cxn modelId="{574CCBCF-2EF3-4ED3-BA69-BFFF194C9117}" type="presParOf" srcId="{13BF7A97-2DB5-42DE-BA4C-373382CF1325}" destId="{F1834B79-1F86-4518-96EC-22FD981FC80E}" srcOrd="4" destOrd="0" presId="urn:microsoft.com/office/officeart/2005/8/layout/target3"/>
    <dgm:cxn modelId="{2838956F-F5C3-4449-A7F5-761C9D87DE30}" type="presParOf" srcId="{13BF7A97-2DB5-42DE-BA4C-373382CF1325}" destId="{08D928ED-B983-4401-87E6-24A6AE6B3109}" srcOrd="5" destOrd="0" presId="urn:microsoft.com/office/officeart/2005/8/layout/target3"/>
    <dgm:cxn modelId="{D211DA20-13B6-42FA-9652-E0C339725CB1}" type="presParOf" srcId="{13BF7A97-2DB5-42DE-BA4C-373382CF1325}" destId="{5B5C1AAC-51FE-47B3-8495-69A0D85C635D}" srcOrd="6" destOrd="0" presId="urn:microsoft.com/office/officeart/2005/8/layout/target3"/>
    <dgm:cxn modelId="{7E55BE0B-9443-4768-A3CC-084C3FE8D67F}" type="presParOf" srcId="{13BF7A97-2DB5-42DE-BA4C-373382CF1325}" destId="{BE0C7CDA-DF10-4AD2-BAEC-B64AE50F0F6D}" srcOrd="7" destOrd="0" presId="urn:microsoft.com/office/officeart/2005/8/layout/target3"/>
    <dgm:cxn modelId="{06B84948-CBF2-4926-B1B9-D8093C1D5A72}" type="presParOf" srcId="{13BF7A97-2DB5-42DE-BA4C-373382CF1325}" destId="{66C06FEC-830F-42D3-BEFB-B25B75285AB0}" srcOrd="8" destOrd="0" presId="urn:microsoft.com/office/officeart/2005/8/layout/target3"/>
    <dgm:cxn modelId="{A83A17A7-870F-4067-AE54-53D97C9BBBA4}" type="presParOf" srcId="{13BF7A97-2DB5-42DE-BA4C-373382CF1325}" destId="{66EA612F-7B80-4180-A4B7-BC487E54CB89}" srcOrd="9" destOrd="0" presId="urn:microsoft.com/office/officeart/2005/8/layout/target3"/>
    <dgm:cxn modelId="{EEA9F607-31BA-4985-86EC-CB6B0073A233}" type="presParOf" srcId="{13BF7A97-2DB5-42DE-BA4C-373382CF1325}" destId="{838DD309-88DE-453C-9AC9-7DB9BEE97DB4}" srcOrd="10" destOrd="0" presId="urn:microsoft.com/office/officeart/2005/8/layout/target3"/>
    <dgm:cxn modelId="{B8415897-E1E5-4CAE-B5C5-072E03A2C48F}" type="presParOf" srcId="{13BF7A97-2DB5-42DE-BA4C-373382CF1325}" destId="{27CDEC8A-2CD1-4160-A72E-15E5021799F5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2DA45D-E81B-44F4-AFB9-94A00347042D}" type="doc">
      <dgm:prSet loTypeId="urn:microsoft.com/office/officeart/2005/8/layout/radial5" loCatId="cycle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C50E526D-6DD3-453F-8D92-5F62DE2B1168}">
      <dgm:prSet phldrT="[Текст]" custT="1"/>
      <dgm:spPr/>
      <dgm:t>
        <a:bodyPr/>
        <a:lstStyle/>
        <a:p>
          <a:r>
            <a:rPr lang="uk-UA" sz="2000" b="1" dirty="0" smtClean="0">
              <a:solidFill>
                <a:srgbClr val="FFC000"/>
              </a:solidFill>
            </a:rPr>
            <a:t>Додаткова заробітна плата</a:t>
          </a:r>
          <a:endParaRPr lang="ru-RU" sz="2000" b="1" dirty="0">
            <a:solidFill>
              <a:srgbClr val="FFC000"/>
            </a:solidFill>
          </a:endParaRPr>
        </a:p>
      </dgm:t>
    </dgm:pt>
    <dgm:pt modelId="{1279B5F9-4E12-434B-B256-9B87D5990B31}" type="parTrans" cxnId="{7B47D1CC-FFCF-41F4-BA63-8FABCCBF57C4}">
      <dgm:prSet/>
      <dgm:spPr/>
      <dgm:t>
        <a:bodyPr/>
        <a:lstStyle/>
        <a:p>
          <a:endParaRPr lang="ru-RU"/>
        </a:p>
      </dgm:t>
    </dgm:pt>
    <dgm:pt modelId="{375F4BC2-156D-4276-AC20-5420351F6AD2}" type="sibTrans" cxnId="{7B47D1CC-FFCF-41F4-BA63-8FABCCBF57C4}">
      <dgm:prSet/>
      <dgm:spPr/>
      <dgm:t>
        <a:bodyPr/>
        <a:lstStyle/>
        <a:p>
          <a:endParaRPr lang="ru-RU"/>
        </a:p>
      </dgm:t>
    </dgm:pt>
    <dgm:pt modelId="{B79000E2-7F72-45E0-8052-1AC0196E3E92}">
      <dgm:prSet phldrT="[Текст]" custT="1"/>
      <dgm:spPr/>
      <dgm:t>
        <a:bodyPr/>
        <a:lstStyle/>
        <a:p>
          <a:r>
            <a:rPr lang="uk-UA" sz="1800" b="1" dirty="0" smtClean="0">
              <a:solidFill>
                <a:srgbClr val="0070C0"/>
              </a:solidFill>
            </a:rPr>
            <a:t>Доплати</a:t>
          </a:r>
          <a:endParaRPr lang="ru-RU" sz="1800" b="1" dirty="0">
            <a:solidFill>
              <a:srgbClr val="0070C0"/>
            </a:solidFill>
          </a:endParaRPr>
        </a:p>
      </dgm:t>
    </dgm:pt>
    <dgm:pt modelId="{12C88114-5648-4608-BFFE-8D5B7FEBBBA0}" type="parTrans" cxnId="{554C1332-B9A6-4E7A-8689-F20604458E0B}">
      <dgm:prSet/>
      <dgm:spPr/>
      <dgm:t>
        <a:bodyPr/>
        <a:lstStyle/>
        <a:p>
          <a:endParaRPr lang="ru-RU"/>
        </a:p>
      </dgm:t>
    </dgm:pt>
    <dgm:pt modelId="{F9A609C3-C78C-445E-BD68-CF373D80B68A}" type="sibTrans" cxnId="{554C1332-B9A6-4E7A-8689-F20604458E0B}">
      <dgm:prSet/>
      <dgm:spPr/>
      <dgm:t>
        <a:bodyPr/>
        <a:lstStyle/>
        <a:p>
          <a:endParaRPr lang="ru-RU"/>
        </a:p>
      </dgm:t>
    </dgm:pt>
    <dgm:pt modelId="{7A0B276D-BE87-4738-BBB3-FDDB385DB6C6}">
      <dgm:prSet phldrT="[Текст]" custT="1"/>
      <dgm:spPr/>
      <dgm:t>
        <a:bodyPr/>
        <a:lstStyle/>
        <a:p>
          <a:r>
            <a:rPr lang="uk-UA" sz="1600" b="1" dirty="0" smtClean="0">
              <a:solidFill>
                <a:srgbClr val="0070C0"/>
              </a:solidFill>
            </a:rPr>
            <a:t>Надбавки</a:t>
          </a:r>
          <a:endParaRPr lang="ru-RU" sz="1600" b="1" dirty="0">
            <a:solidFill>
              <a:srgbClr val="0070C0"/>
            </a:solidFill>
          </a:endParaRPr>
        </a:p>
      </dgm:t>
    </dgm:pt>
    <dgm:pt modelId="{656543D1-4965-41EE-A2A0-0C104BD5A605}" type="parTrans" cxnId="{A6FDC4B2-CCAA-47E9-97C4-852941382486}">
      <dgm:prSet/>
      <dgm:spPr/>
      <dgm:t>
        <a:bodyPr/>
        <a:lstStyle/>
        <a:p>
          <a:endParaRPr lang="ru-RU"/>
        </a:p>
      </dgm:t>
    </dgm:pt>
    <dgm:pt modelId="{8128BED7-1C5C-49AE-943A-768A0CD10442}" type="sibTrans" cxnId="{A6FDC4B2-CCAA-47E9-97C4-852941382486}">
      <dgm:prSet/>
      <dgm:spPr/>
      <dgm:t>
        <a:bodyPr/>
        <a:lstStyle/>
        <a:p>
          <a:endParaRPr lang="ru-RU"/>
        </a:p>
      </dgm:t>
    </dgm:pt>
    <dgm:pt modelId="{E73B0917-825D-43C7-8388-DE920B5EFA4F}">
      <dgm:prSet phldrT="[Текст]" custT="1"/>
      <dgm:spPr/>
      <dgm:t>
        <a:bodyPr/>
        <a:lstStyle/>
        <a:p>
          <a:r>
            <a:rPr lang="uk-UA" sz="1600" b="1" dirty="0" smtClean="0">
              <a:solidFill>
                <a:srgbClr val="0070C0"/>
              </a:solidFill>
            </a:rPr>
            <a:t>Гарантійні та компенсаційні виплати</a:t>
          </a:r>
          <a:endParaRPr lang="ru-RU" sz="1600" b="1" dirty="0">
            <a:solidFill>
              <a:srgbClr val="0070C0"/>
            </a:solidFill>
          </a:endParaRPr>
        </a:p>
      </dgm:t>
    </dgm:pt>
    <dgm:pt modelId="{9ED7BF47-A80B-470E-811B-31B3F6374534}" type="parTrans" cxnId="{11886DEF-24D4-45DA-B604-0F8AAA4F6A6E}">
      <dgm:prSet/>
      <dgm:spPr/>
      <dgm:t>
        <a:bodyPr/>
        <a:lstStyle/>
        <a:p>
          <a:endParaRPr lang="ru-RU"/>
        </a:p>
      </dgm:t>
    </dgm:pt>
    <dgm:pt modelId="{E38E62C6-791D-4D5B-8AC5-8BE761F32370}" type="sibTrans" cxnId="{11886DEF-24D4-45DA-B604-0F8AAA4F6A6E}">
      <dgm:prSet/>
      <dgm:spPr/>
      <dgm:t>
        <a:bodyPr/>
        <a:lstStyle/>
        <a:p>
          <a:endParaRPr lang="ru-RU"/>
        </a:p>
      </dgm:t>
    </dgm:pt>
    <dgm:pt modelId="{841B1AB9-7CC2-477F-BA12-852F9CB3753B}">
      <dgm:prSet phldrT="[Текст]" custT="1"/>
      <dgm:spPr/>
      <dgm:t>
        <a:bodyPr/>
        <a:lstStyle/>
        <a:p>
          <a:r>
            <a:rPr lang="uk-UA" sz="1800" b="1" dirty="0" smtClean="0">
              <a:solidFill>
                <a:srgbClr val="0070C0"/>
              </a:solidFill>
            </a:rPr>
            <a:t>Премії</a:t>
          </a:r>
          <a:endParaRPr lang="ru-RU" sz="1800" b="1" dirty="0">
            <a:solidFill>
              <a:srgbClr val="0070C0"/>
            </a:solidFill>
          </a:endParaRPr>
        </a:p>
      </dgm:t>
    </dgm:pt>
    <dgm:pt modelId="{601D5132-1B4F-43D3-80B5-EDCCF6CC244A}" type="parTrans" cxnId="{D5194A34-F720-43E7-B663-9411F5F7E7EB}">
      <dgm:prSet/>
      <dgm:spPr/>
      <dgm:t>
        <a:bodyPr/>
        <a:lstStyle/>
        <a:p>
          <a:endParaRPr lang="ru-RU"/>
        </a:p>
      </dgm:t>
    </dgm:pt>
    <dgm:pt modelId="{2E0B9553-4BF6-4C54-B856-DCFD2093D90E}" type="sibTrans" cxnId="{D5194A34-F720-43E7-B663-9411F5F7E7EB}">
      <dgm:prSet/>
      <dgm:spPr/>
      <dgm:t>
        <a:bodyPr/>
        <a:lstStyle/>
        <a:p>
          <a:endParaRPr lang="ru-RU"/>
        </a:p>
      </dgm:t>
    </dgm:pt>
    <dgm:pt modelId="{34FC2C23-B6F9-4C19-AAF0-99B6C7B1C1ED}" type="pres">
      <dgm:prSet presAssocID="{162DA45D-E81B-44F4-AFB9-94A00347042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724DF9-07A9-4093-B45F-3CE5DCBED36F}" type="pres">
      <dgm:prSet presAssocID="{C50E526D-6DD3-453F-8D92-5F62DE2B1168}" presName="centerShape" presStyleLbl="node0" presStyleIdx="0" presStyleCnt="1" custScaleX="149409" custScaleY="107474"/>
      <dgm:spPr/>
      <dgm:t>
        <a:bodyPr/>
        <a:lstStyle/>
        <a:p>
          <a:endParaRPr lang="ru-RU"/>
        </a:p>
      </dgm:t>
    </dgm:pt>
    <dgm:pt modelId="{2BD5575F-30FC-4784-A9E5-D6DE197BE90D}" type="pres">
      <dgm:prSet presAssocID="{12C88114-5648-4608-BFFE-8D5B7FEBBBA0}" presName="parTrans" presStyleLbl="sibTrans2D1" presStyleIdx="0" presStyleCnt="4"/>
      <dgm:spPr/>
      <dgm:t>
        <a:bodyPr/>
        <a:lstStyle/>
        <a:p>
          <a:endParaRPr lang="ru-RU"/>
        </a:p>
      </dgm:t>
    </dgm:pt>
    <dgm:pt modelId="{21D0A67E-AB15-436F-BB07-92150D1D81DC}" type="pres">
      <dgm:prSet presAssocID="{12C88114-5648-4608-BFFE-8D5B7FEBBBA0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431AB549-8733-40F1-BAE0-12460FB3302F}" type="pres">
      <dgm:prSet presAssocID="{B79000E2-7F72-45E0-8052-1AC0196E3E9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1624F8-71BC-4D8C-A30F-E76703ADD648}" type="pres">
      <dgm:prSet presAssocID="{656543D1-4965-41EE-A2A0-0C104BD5A605}" presName="parTrans" presStyleLbl="sibTrans2D1" presStyleIdx="1" presStyleCnt="4"/>
      <dgm:spPr/>
      <dgm:t>
        <a:bodyPr/>
        <a:lstStyle/>
        <a:p>
          <a:endParaRPr lang="ru-RU"/>
        </a:p>
      </dgm:t>
    </dgm:pt>
    <dgm:pt modelId="{1A655B0F-D3DB-4B3D-9CF0-929EBFFE038F}" type="pres">
      <dgm:prSet presAssocID="{656543D1-4965-41EE-A2A0-0C104BD5A605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42CD2856-BCAF-4C87-ADF6-26725B0ED62D}" type="pres">
      <dgm:prSet presAssocID="{7A0B276D-BE87-4738-BBB3-FDDB385DB6C6}" presName="node" presStyleLbl="node1" presStyleIdx="1" presStyleCnt="4" custRadScaleRad="128812" custRadScaleInc="17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3D875B-EA5A-4603-8E82-E98D3E24F255}" type="pres">
      <dgm:prSet presAssocID="{9ED7BF47-A80B-470E-811B-31B3F6374534}" presName="parTrans" presStyleLbl="sibTrans2D1" presStyleIdx="2" presStyleCnt="4"/>
      <dgm:spPr/>
      <dgm:t>
        <a:bodyPr/>
        <a:lstStyle/>
        <a:p>
          <a:endParaRPr lang="ru-RU"/>
        </a:p>
      </dgm:t>
    </dgm:pt>
    <dgm:pt modelId="{95379A69-FDD2-4393-963B-0F6693C563A2}" type="pres">
      <dgm:prSet presAssocID="{9ED7BF47-A80B-470E-811B-31B3F6374534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76E0608A-E0B3-47AB-8327-CA6E9D7896E1}" type="pres">
      <dgm:prSet presAssocID="{E73B0917-825D-43C7-8388-DE920B5EFA4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8905D5-5423-433B-8BA4-9859720F3EF1}" type="pres">
      <dgm:prSet presAssocID="{601D5132-1B4F-43D3-80B5-EDCCF6CC244A}" presName="parTrans" presStyleLbl="sibTrans2D1" presStyleIdx="3" presStyleCnt="4"/>
      <dgm:spPr/>
      <dgm:t>
        <a:bodyPr/>
        <a:lstStyle/>
        <a:p>
          <a:endParaRPr lang="ru-RU"/>
        </a:p>
      </dgm:t>
    </dgm:pt>
    <dgm:pt modelId="{E915F2F0-A35A-409A-8D35-38922006F12F}" type="pres">
      <dgm:prSet presAssocID="{601D5132-1B4F-43D3-80B5-EDCCF6CC244A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ABD405F5-DC33-434E-83D5-B03FBAAC5289}" type="pres">
      <dgm:prSet presAssocID="{841B1AB9-7CC2-477F-BA12-852F9CB3753B}" presName="node" presStyleLbl="node1" presStyleIdx="3" presStyleCnt="4" custRadScaleRad="131614" custRadScaleInc="19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FDC4B2-CCAA-47E9-97C4-852941382486}" srcId="{C50E526D-6DD3-453F-8D92-5F62DE2B1168}" destId="{7A0B276D-BE87-4738-BBB3-FDDB385DB6C6}" srcOrd="1" destOrd="0" parTransId="{656543D1-4965-41EE-A2A0-0C104BD5A605}" sibTransId="{8128BED7-1C5C-49AE-943A-768A0CD10442}"/>
    <dgm:cxn modelId="{E5FC9BD9-A1AE-43C2-B98A-EA924F8199F3}" type="presOf" srcId="{841B1AB9-7CC2-477F-BA12-852F9CB3753B}" destId="{ABD405F5-DC33-434E-83D5-B03FBAAC5289}" srcOrd="0" destOrd="0" presId="urn:microsoft.com/office/officeart/2005/8/layout/radial5"/>
    <dgm:cxn modelId="{7B47D1CC-FFCF-41F4-BA63-8FABCCBF57C4}" srcId="{162DA45D-E81B-44F4-AFB9-94A00347042D}" destId="{C50E526D-6DD3-453F-8D92-5F62DE2B1168}" srcOrd="0" destOrd="0" parTransId="{1279B5F9-4E12-434B-B256-9B87D5990B31}" sibTransId="{375F4BC2-156D-4276-AC20-5420351F6AD2}"/>
    <dgm:cxn modelId="{1983EDA6-F734-4457-B87C-5FDECD0598FD}" type="presOf" srcId="{9ED7BF47-A80B-470E-811B-31B3F6374534}" destId="{EA3D875B-EA5A-4603-8E82-E98D3E24F255}" srcOrd="0" destOrd="0" presId="urn:microsoft.com/office/officeart/2005/8/layout/radial5"/>
    <dgm:cxn modelId="{57FCB3A5-1947-4EAE-BB89-367EC97EB296}" type="presOf" srcId="{656543D1-4965-41EE-A2A0-0C104BD5A605}" destId="{1A655B0F-D3DB-4B3D-9CF0-929EBFFE038F}" srcOrd="1" destOrd="0" presId="urn:microsoft.com/office/officeart/2005/8/layout/radial5"/>
    <dgm:cxn modelId="{82AE1FE6-434E-4BBF-8D02-A99CEC17968E}" type="presOf" srcId="{E73B0917-825D-43C7-8388-DE920B5EFA4F}" destId="{76E0608A-E0B3-47AB-8327-CA6E9D7896E1}" srcOrd="0" destOrd="0" presId="urn:microsoft.com/office/officeart/2005/8/layout/radial5"/>
    <dgm:cxn modelId="{554C1332-B9A6-4E7A-8689-F20604458E0B}" srcId="{C50E526D-6DD3-453F-8D92-5F62DE2B1168}" destId="{B79000E2-7F72-45E0-8052-1AC0196E3E92}" srcOrd="0" destOrd="0" parTransId="{12C88114-5648-4608-BFFE-8D5B7FEBBBA0}" sibTransId="{F9A609C3-C78C-445E-BD68-CF373D80B68A}"/>
    <dgm:cxn modelId="{D5194A34-F720-43E7-B663-9411F5F7E7EB}" srcId="{C50E526D-6DD3-453F-8D92-5F62DE2B1168}" destId="{841B1AB9-7CC2-477F-BA12-852F9CB3753B}" srcOrd="3" destOrd="0" parTransId="{601D5132-1B4F-43D3-80B5-EDCCF6CC244A}" sibTransId="{2E0B9553-4BF6-4C54-B856-DCFD2093D90E}"/>
    <dgm:cxn modelId="{954082B8-2FD8-45EB-8D49-9D0F55A84186}" type="presOf" srcId="{12C88114-5648-4608-BFFE-8D5B7FEBBBA0}" destId="{2BD5575F-30FC-4784-A9E5-D6DE197BE90D}" srcOrd="0" destOrd="0" presId="urn:microsoft.com/office/officeart/2005/8/layout/radial5"/>
    <dgm:cxn modelId="{3BB4E09C-DC4F-41E0-9C6B-9657C09D0E20}" type="presOf" srcId="{601D5132-1B4F-43D3-80B5-EDCCF6CC244A}" destId="{E915F2F0-A35A-409A-8D35-38922006F12F}" srcOrd="1" destOrd="0" presId="urn:microsoft.com/office/officeart/2005/8/layout/radial5"/>
    <dgm:cxn modelId="{039AF900-1A52-44C7-8B95-0C3597EEDABB}" type="presOf" srcId="{C50E526D-6DD3-453F-8D92-5F62DE2B1168}" destId="{EE724DF9-07A9-4093-B45F-3CE5DCBED36F}" srcOrd="0" destOrd="0" presId="urn:microsoft.com/office/officeart/2005/8/layout/radial5"/>
    <dgm:cxn modelId="{49E2D404-54E6-496E-94C9-CE3859307187}" type="presOf" srcId="{9ED7BF47-A80B-470E-811B-31B3F6374534}" destId="{95379A69-FDD2-4393-963B-0F6693C563A2}" srcOrd="1" destOrd="0" presId="urn:microsoft.com/office/officeart/2005/8/layout/radial5"/>
    <dgm:cxn modelId="{025693DA-C2F6-4212-AF15-D3CF8459EA21}" type="presOf" srcId="{7A0B276D-BE87-4738-BBB3-FDDB385DB6C6}" destId="{42CD2856-BCAF-4C87-ADF6-26725B0ED62D}" srcOrd="0" destOrd="0" presId="urn:microsoft.com/office/officeart/2005/8/layout/radial5"/>
    <dgm:cxn modelId="{11886DEF-24D4-45DA-B604-0F8AAA4F6A6E}" srcId="{C50E526D-6DD3-453F-8D92-5F62DE2B1168}" destId="{E73B0917-825D-43C7-8388-DE920B5EFA4F}" srcOrd="2" destOrd="0" parTransId="{9ED7BF47-A80B-470E-811B-31B3F6374534}" sibTransId="{E38E62C6-791D-4D5B-8AC5-8BE761F32370}"/>
    <dgm:cxn modelId="{31031E53-E862-4D81-B2A4-B3668D5AA7D0}" type="presOf" srcId="{162DA45D-E81B-44F4-AFB9-94A00347042D}" destId="{34FC2C23-B6F9-4C19-AAF0-99B6C7B1C1ED}" srcOrd="0" destOrd="0" presId="urn:microsoft.com/office/officeart/2005/8/layout/radial5"/>
    <dgm:cxn modelId="{285CD0FC-C029-42DB-9873-44A86CC9847E}" type="presOf" srcId="{12C88114-5648-4608-BFFE-8D5B7FEBBBA0}" destId="{21D0A67E-AB15-436F-BB07-92150D1D81DC}" srcOrd="1" destOrd="0" presId="urn:microsoft.com/office/officeart/2005/8/layout/radial5"/>
    <dgm:cxn modelId="{938A6CE5-7268-427E-87A4-F5944B196EEA}" type="presOf" srcId="{B79000E2-7F72-45E0-8052-1AC0196E3E92}" destId="{431AB549-8733-40F1-BAE0-12460FB3302F}" srcOrd="0" destOrd="0" presId="urn:microsoft.com/office/officeart/2005/8/layout/radial5"/>
    <dgm:cxn modelId="{3006B5B5-D5A3-43F4-9EA2-5575B7BE8731}" type="presOf" srcId="{656543D1-4965-41EE-A2A0-0C104BD5A605}" destId="{9A1624F8-71BC-4D8C-A30F-E76703ADD648}" srcOrd="0" destOrd="0" presId="urn:microsoft.com/office/officeart/2005/8/layout/radial5"/>
    <dgm:cxn modelId="{E3EB8290-4D56-455B-93A3-B180E03D68ED}" type="presOf" srcId="{601D5132-1B4F-43D3-80B5-EDCCF6CC244A}" destId="{EA8905D5-5423-433B-8BA4-9859720F3EF1}" srcOrd="0" destOrd="0" presId="urn:microsoft.com/office/officeart/2005/8/layout/radial5"/>
    <dgm:cxn modelId="{C3149026-120F-4C84-9C21-3C0EDFA2EC38}" type="presParOf" srcId="{34FC2C23-B6F9-4C19-AAF0-99B6C7B1C1ED}" destId="{EE724DF9-07A9-4093-B45F-3CE5DCBED36F}" srcOrd="0" destOrd="0" presId="urn:microsoft.com/office/officeart/2005/8/layout/radial5"/>
    <dgm:cxn modelId="{38C1EAA6-55C1-4D44-91B8-FE4E1E2848F1}" type="presParOf" srcId="{34FC2C23-B6F9-4C19-AAF0-99B6C7B1C1ED}" destId="{2BD5575F-30FC-4784-A9E5-D6DE197BE90D}" srcOrd="1" destOrd="0" presId="urn:microsoft.com/office/officeart/2005/8/layout/radial5"/>
    <dgm:cxn modelId="{2815C4BF-9640-405A-8104-87A1CABC9406}" type="presParOf" srcId="{2BD5575F-30FC-4784-A9E5-D6DE197BE90D}" destId="{21D0A67E-AB15-436F-BB07-92150D1D81DC}" srcOrd="0" destOrd="0" presId="urn:microsoft.com/office/officeart/2005/8/layout/radial5"/>
    <dgm:cxn modelId="{7F33540F-8928-4E0B-94D3-B1FAAB3A4B5F}" type="presParOf" srcId="{34FC2C23-B6F9-4C19-AAF0-99B6C7B1C1ED}" destId="{431AB549-8733-40F1-BAE0-12460FB3302F}" srcOrd="2" destOrd="0" presId="urn:microsoft.com/office/officeart/2005/8/layout/radial5"/>
    <dgm:cxn modelId="{BC922CD3-DC43-4BB4-A64E-D7F2C9EC3C45}" type="presParOf" srcId="{34FC2C23-B6F9-4C19-AAF0-99B6C7B1C1ED}" destId="{9A1624F8-71BC-4D8C-A30F-E76703ADD648}" srcOrd="3" destOrd="0" presId="urn:microsoft.com/office/officeart/2005/8/layout/radial5"/>
    <dgm:cxn modelId="{6CF74D55-13B9-4B9C-947E-DB6994CCB07D}" type="presParOf" srcId="{9A1624F8-71BC-4D8C-A30F-E76703ADD648}" destId="{1A655B0F-D3DB-4B3D-9CF0-929EBFFE038F}" srcOrd="0" destOrd="0" presId="urn:microsoft.com/office/officeart/2005/8/layout/radial5"/>
    <dgm:cxn modelId="{A4655D05-1A46-462F-AC32-A02B25BFA6F2}" type="presParOf" srcId="{34FC2C23-B6F9-4C19-AAF0-99B6C7B1C1ED}" destId="{42CD2856-BCAF-4C87-ADF6-26725B0ED62D}" srcOrd="4" destOrd="0" presId="urn:microsoft.com/office/officeart/2005/8/layout/radial5"/>
    <dgm:cxn modelId="{BC1CE33E-5801-45C3-BCB4-F4CBDDC4271E}" type="presParOf" srcId="{34FC2C23-B6F9-4C19-AAF0-99B6C7B1C1ED}" destId="{EA3D875B-EA5A-4603-8E82-E98D3E24F255}" srcOrd="5" destOrd="0" presId="urn:microsoft.com/office/officeart/2005/8/layout/radial5"/>
    <dgm:cxn modelId="{A0DE24D1-C365-49C1-9957-9D276A074E87}" type="presParOf" srcId="{EA3D875B-EA5A-4603-8E82-E98D3E24F255}" destId="{95379A69-FDD2-4393-963B-0F6693C563A2}" srcOrd="0" destOrd="0" presId="urn:microsoft.com/office/officeart/2005/8/layout/radial5"/>
    <dgm:cxn modelId="{97455924-F9BD-4086-9250-EDBB6FE53C0A}" type="presParOf" srcId="{34FC2C23-B6F9-4C19-AAF0-99B6C7B1C1ED}" destId="{76E0608A-E0B3-47AB-8327-CA6E9D7896E1}" srcOrd="6" destOrd="0" presId="urn:microsoft.com/office/officeart/2005/8/layout/radial5"/>
    <dgm:cxn modelId="{A20946C0-7437-408C-90A8-D0E6C093FECA}" type="presParOf" srcId="{34FC2C23-B6F9-4C19-AAF0-99B6C7B1C1ED}" destId="{EA8905D5-5423-433B-8BA4-9859720F3EF1}" srcOrd="7" destOrd="0" presId="urn:microsoft.com/office/officeart/2005/8/layout/radial5"/>
    <dgm:cxn modelId="{7ADA9891-37F5-43E4-9982-EC3CFAE26281}" type="presParOf" srcId="{EA8905D5-5423-433B-8BA4-9859720F3EF1}" destId="{E915F2F0-A35A-409A-8D35-38922006F12F}" srcOrd="0" destOrd="0" presId="urn:microsoft.com/office/officeart/2005/8/layout/radial5"/>
    <dgm:cxn modelId="{E41C02EB-0014-4B77-A9A5-A23945B9B183}" type="presParOf" srcId="{34FC2C23-B6F9-4C19-AAF0-99B6C7B1C1ED}" destId="{ABD405F5-DC33-434E-83D5-B03FBAAC5289}" srcOrd="8" destOrd="0" presId="urn:microsoft.com/office/officeart/2005/8/layout/radial5"/>
  </dgm:cxnLst>
  <dgm:bg>
    <a:noFill/>
  </dgm:bg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4CB1653-45E0-4514-A225-AF19B444DEC6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858B230F-3006-4C77-8BD5-F1FDE706518B}">
      <dgm:prSet phldrT="[Текст]" custT="1"/>
      <dgm:spPr/>
      <dgm:t>
        <a:bodyPr/>
        <a:lstStyle/>
        <a:p>
          <a:pPr algn="ctr"/>
          <a:r>
            <a:rPr lang="uk-UA" sz="1200" b="1" dirty="0" smtClean="0">
              <a:solidFill>
                <a:schemeClr val="bg1"/>
              </a:solidFill>
              <a:latin typeface="Cambria" pitchFamily="18" charset="0"/>
            </a:rPr>
            <a:t>Загальні принципи організації оплати праці на підприємстві, системи і форми оплати праці, які застосовують для різних категорій працівників</a:t>
          </a:r>
          <a:endParaRPr lang="ru-RU" sz="1200" b="1" dirty="0">
            <a:solidFill>
              <a:schemeClr val="bg1"/>
            </a:solidFill>
            <a:latin typeface="Cambria" pitchFamily="18" charset="0"/>
          </a:endParaRPr>
        </a:p>
      </dgm:t>
    </dgm:pt>
    <dgm:pt modelId="{22D74835-27E1-4F4C-A1A5-977C1E5CD577}" type="parTrans" cxnId="{06750539-A19B-40C2-A130-8CBBB9AAA900}">
      <dgm:prSet/>
      <dgm:spPr/>
      <dgm:t>
        <a:bodyPr/>
        <a:lstStyle/>
        <a:p>
          <a:endParaRPr lang="ru-RU"/>
        </a:p>
      </dgm:t>
    </dgm:pt>
    <dgm:pt modelId="{383E890C-C60B-49F1-AEF9-04BFD40221F0}" type="sibTrans" cxnId="{06750539-A19B-40C2-A130-8CBBB9AAA900}">
      <dgm:prSet/>
      <dgm:spPr/>
      <dgm:t>
        <a:bodyPr/>
        <a:lstStyle/>
        <a:p>
          <a:endParaRPr lang="ru-RU"/>
        </a:p>
      </dgm:t>
    </dgm:pt>
    <dgm:pt modelId="{215E933A-6111-4BA5-B0AD-F6EF3C5A0B01}">
      <dgm:prSet phldrT="[Текст]" custT="1"/>
      <dgm:spPr/>
      <dgm:t>
        <a:bodyPr/>
        <a:lstStyle/>
        <a:p>
          <a:pPr algn="ctr"/>
          <a:r>
            <a:rPr lang="uk-UA" sz="1400" b="1" dirty="0" smtClean="0">
              <a:solidFill>
                <a:srgbClr val="002060"/>
              </a:solidFill>
              <a:latin typeface="Cambria" pitchFamily="18" charset="0"/>
            </a:rPr>
            <a:t>Штатний розпис працівників підприємства</a:t>
          </a:r>
          <a:endParaRPr lang="ru-RU" sz="1400" b="1" dirty="0">
            <a:solidFill>
              <a:srgbClr val="002060"/>
            </a:solidFill>
            <a:latin typeface="Cambria" pitchFamily="18" charset="0"/>
          </a:endParaRPr>
        </a:p>
      </dgm:t>
    </dgm:pt>
    <dgm:pt modelId="{A70401D1-2987-4531-A76C-838C83B5E68F}" type="parTrans" cxnId="{6EDE3DF1-335A-4B57-B1F8-635F00EA4BE2}">
      <dgm:prSet/>
      <dgm:spPr/>
      <dgm:t>
        <a:bodyPr/>
        <a:lstStyle/>
        <a:p>
          <a:endParaRPr lang="ru-RU"/>
        </a:p>
      </dgm:t>
    </dgm:pt>
    <dgm:pt modelId="{06DDB167-4BCF-4FE2-B1C2-1174841F9847}" type="sibTrans" cxnId="{6EDE3DF1-335A-4B57-B1F8-635F00EA4BE2}">
      <dgm:prSet/>
      <dgm:spPr/>
      <dgm:t>
        <a:bodyPr/>
        <a:lstStyle/>
        <a:p>
          <a:endParaRPr lang="ru-RU"/>
        </a:p>
      </dgm:t>
    </dgm:pt>
    <dgm:pt modelId="{281B9AA4-BD7E-4C0F-836B-EAD0271F7946}">
      <dgm:prSet phldrT="[Текст]" custT="1"/>
      <dgm:spPr/>
      <dgm:t>
        <a:bodyPr/>
        <a:lstStyle/>
        <a:p>
          <a:pPr algn="ctr"/>
          <a:r>
            <a:rPr lang="uk-UA" sz="1400" b="1" dirty="0" smtClean="0">
              <a:solidFill>
                <a:srgbClr val="002060"/>
              </a:solidFill>
              <a:latin typeface="Cambria" pitchFamily="18" charset="0"/>
            </a:rPr>
            <a:t>Побудову основної (тарифної) оплати праці за посадами і професіями</a:t>
          </a:r>
          <a:endParaRPr lang="ru-RU" sz="1400" b="1" dirty="0">
            <a:solidFill>
              <a:srgbClr val="002060"/>
            </a:solidFill>
            <a:latin typeface="Cambria" pitchFamily="18" charset="0"/>
          </a:endParaRPr>
        </a:p>
      </dgm:t>
    </dgm:pt>
    <dgm:pt modelId="{02502C69-7E05-42EB-9A20-9EBDA6D74B5D}" type="parTrans" cxnId="{1C1FD9BB-AB01-4F9B-983A-7555F069D20B}">
      <dgm:prSet/>
      <dgm:spPr/>
      <dgm:t>
        <a:bodyPr/>
        <a:lstStyle/>
        <a:p>
          <a:endParaRPr lang="ru-RU"/>
        </a:p>
      </dgm:t>
    </dgm:pt>
    <dgm:pt modelId="{67775252-A48D-4C2E-9727-0CA0F284457F}" type="sibTrans" cxnId="{1C1FD9BB-AB01-4F9B-983A-7555F069D20B}">
      <dgm:prSet/>
      <dgm:spPr/>
      <dgm:t>
        <a:bodyPr/>
        <a:lstStyle/>
        <a:p>
          <a:endParaRPr lang="ru-RU"/>
        </a:p>
      </dgm:t>
    </dgm:pt>
    <dgm:pt modelId="{5F9D2B00-75D7-48A5-BA87-194E1827D04C}" type="pres">
      <dgm:prSet presAssocID="{54CB1653-45E0-4514-A225-AF19B444DEC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79627AB-45AA-4774-9038-FAB4F97EECD9}" type="pres">
      <dgm:prSet presAssocID="{54CB1653-45E0-4514-A225-AF19B444DEC6}" presName="Name1" presStyleCnt="0"/>
      <dgm:spPr/>
    </dgm:pt>
    <dgm:pt modelId="{AB4473FF-A1BE-4B1A-BB71-F29D7507EEC0}" type="pres">
      <dgm:prSet presAssocID="{54CB1653-45E0-4514-A225-AF19B444DEC6}" presName="cycle" presStyleCnt="0"/>
      <dgm:spPr/>
    </dgm:pt>
    <dgm:pt modelId="{81F69000-63CF-4F8D-9CEA-6272BFD13FFB}" type="pres">
      <dgm:prSet presAssocID="{54CB1653-45E0-4514-A225-AF19B444DEC6}" presName="srcNode" presStyleLbl="node1" presStyleIdx="0" presStyleCnt="3"/>
      <dgm:spPr/>
    </dgm:pt>
    <dgm:pt modelId="{B08D3413-100B-4B95-B690-A8B36893228E}" type="pres">
      <dgm:prSet presAssocID="{54CB1653-45E0-4514-A225-AF19B444DEC6}" presName="conn" presStyleLbl="parChTrans1D2" presStyleIdx="0" presStyleCnt="1"/>
      <dgm:spPr/>
      <dgm:t>
        <a:bodyPr/>
        <a:lstStyle/>
        <a:p>
          <a:endParaRPr lang="ru-RU"/>
        </a:p>
      </dgm:t>
    </dgm:pt>
    <dgm:pt modelId="{18ABDA42-B3A6-4A2F-BCAE-BEE513D19968}" type="pres">
      <dgm:prSet presAssocID="{54CB1653-45E0-4514-A225-AF19B444DEC6}" presName="extraNode" presStyleLbl="node1" presStyleIdx="0" presStyleCnt="3"/>
      <dgm:spPr/>
    </dgm:pt>
    <dgm:pt modelId="{8DB6C412-F52A-4B8B-81E2-3431D5C92A28}" type="pres">
      <dgm:prSet presAssocID="{54CB1653-45E0-4514-A225-AF19B444DEC6}" presName="dstNode" presStyleLbl="node1" presStyleIdx="0" presStyleCnt="3"/>
      <dgm:spPr/>
    </dgm:pt>
    <dgm:pt modelId="{E64F495B-02CA-4A5C-B18F-366EC3993216}" type="pres">
      <dgm:prSet presAssocID="{858B230F-3006-4C77-8BD5-F1FDE706518B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579AC1-416A-4544-8956-A6884D65408B}" type="pres">
      <dgm:prSet presAssocID="{858B230F-3006-4C77-8BD5-F1FDE706518B}" presName="accent_1" presStyleCnt="0"/>
      <dgm:spPr/>
    </dgm:pt>
    <dgm:pt modelId="{A501CAD1-0545-4D76-9EC9-DDEE31648D89}" type="pres">
      <dgm:prSet presAssocID="{858B230F-3006-4C77-8BD5-F1FDE706518B}" presName="accentRepeatNode" presStyleLbl="solidFgAcc1" presStyleIdx="0" presStyleCnt="3"/>
      <dgm:spPr/>
    </dgm:pt>
    <dgm:pt modelId="{AC0EF947-2DB5-4D11-AFCB-5BA544BE2C94}" type="pres">
      <dgm:prSet presAssocID="{215E933A-6111-4BA5-B0AD-F6EF3C5A0B01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5EF3E3-C990-41AF-AE1D-15003BE83727}" type="pres">
      <dgm:prSet presAssocID="{215E933A-6111-4BA5-B0AD-F6EF3C5A0B01}" presName="accent_2" presStyleCnt="0"/>
      <dgm:spPr/>
    </dgm:pt>
    <dgm:pt modelId="{3C54C670-EC74-4BE9-9835-BE97A358B9AB}" type="pres">
      <dgm:prSet presAssocID="{215E933A-6111-4BA5-B0AD-F6EF3C5A0B01}" presName="accentRepeatNode" presStyleLbl="solidFgAcc1" presStyleIdx="1" presStyleCnt="3"/>
      <dgm:spPr/>
    </dgm:pt>
    <dgm:pt modelId="{907209AD-EB88-4739-A649-F1FA6AB88052}" type="pres">
      <dgm:prSet presAssocID="{281B9AA4-BD7E-4C0F-836B-EAD0271F7946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7B331E-4CB9-4B64-AF5B-1EBA8BCB1CA1}" type="pres">
      <dgm:prSet presAssocID="{281B9AA4-BD7E-4C0F-836B-EAD0271F7946}" presName="accent_3" presStyleCnt="0"/>
      <dgm:spPr/>
    </dgm:pt>
    <dgm:pt modelId="{167FCBB1-6E90-4324-AEB9-7FB4DC56765A}" type="pres">
      <dgm:prSet presAssocID="{281B9AA4-BD7E-4C0F-836B-EAD0271F7946}" presName="accentRepeatNode" presStyleLbl="solidFgAcc1" presStyleIdx="2" presStyleCnt="3"/>
      <dgm:spPr/>
      <dgm:t>
        <a:bodyPr/>
        <a:lstStyle/>
        <a:p>
          <a:endParaRPr lang="ru-RU"/>
        </a:p>
      </dgm:t>
    </dgm:pt>
  </dgm:ptLst>
  <dgm:cxnLst>
    <dgm:cxn modelId="{8916317D-81BA-49A8-804D-E0D3E4DEF408}" type="presOf" srcId="{858B230F-3006-4C77-8BD5-F1FDE706518B}" destId="{E64F495B-02CA-4A5C-B18F-366EC3993216}" srcOrd="0" destOrd="0" presId="urn:microsoft.com/office/officeart/2008/layout/VerticalCurvedList"/>
    <dgm:cxn modelId="{6EDE3DF1-335A-4B57-B1F8-635F00EA4BE2}" srcId="{54CB1653-45E0-4514-A225-AF19B444DEC6}" destId="{215E933A-6111-4BA5-B0AD-F6EF3C5A0B01}" srcOrd="1" destOrd="0" parTransId="{A70401D1-2987-4531-A76C-838C83B5E68F}" sibTransId="{06DDB167-4BCF-4FE2-B1C2-1174841F9847}"/>
    <dgm:cxn modelId="{CA098C96-CA3E-4419-9EC8-B92899854547}" type="presOf" srcId="{281B9AA4-BD7E-4C0F-836B-EAD0271F7946}" destId="{907209AD-EB88-4739-A649-F1FA6AB88052}" srcOrd="0" destOrd="0" presId="urn:microsoft.com/office/officeart/2008/layout/VerticalCurvedList"/>
    <dgm:cxn modelId="{1C1FD9BB-AB01-4F9B-983A-7555F069D20B}" srcId="{54CB1653-45E0-4514-A225-AF19B444DEC6}" destId="{281B9AA4-BD7E-4C0F-836B-EAD0271F7946}" srcOrd="2" destOrd="0" parTransId="{02502C69-7E05-42EB-9A20-9EBDA6D74B5D}" sibTransId="{67775252-A48D-4C2E-9727-0CA0F284457F}"/>
    <dgm:cxn modelId="{4480D62D-3CC7-4323-B7D7-2E153E14D2F7}" type="presOf" srcId="{215E933A-6111-4BA5-B0AD-F6EF3C5A0B01}" destId="{AC0EF947-2DB5-4D11-AFCB-5BA544BE2C94}" srcOrd="0" destOrd="0" presId="urn:microsoft.com/office/officeart/2008/layout/VerticalCurvedList"/>
    <dgm:cxn modelId="{79C940CB-DBC8-4798-8638-4FD89D2DA8BC}" type="presOf" srcId="{383E890C-C60B-49F1-AEF9-04BFD40221F0}" destId="{B08D3413-100B-4B95-B690-A8B36893228E}" srcOrd="0" destOrd="0" presId="urn:microsoft.com/office/officeart/2008/layout/VerticalCurvedList"/>
    <dgm:cxn modelId="{06750539-A19B-40C2-A130-8CBBB9AAA900}" srcId="{54CB1653-45E0-4514-A225-AF19B444DEC6}" destId="{858B230F-3006-4C77-8BD5-F1FDE706518B}" srcOrd="0" destOrd="0" parTransId="{22D74835-27E1-4F4C-A1A5-977C1E5CD577}" sibTransId="{383E890C-C60B-49F1-AEF9-04BFD40221F0}"/>
    <dgm:cxn modelId="{E481075A-CA4B-47AA-871E-4570174239FC}" type="presOf" srcId="{54CB1653-45E0-4514-A225-AF19B444DEC6}" destId="{5F9D2B00-75D7-48A5-BA87-194E1827D04C}" srcOrd="0" destOrd="0" presId="urn:microsoft.com/office/officeart/2008/layout/VerticalCurvedList"/>
    <dgm:cxn modelId="{EB2DA625-F6E5-4BC4-9B33-9AB544108045}" type="presParOf" srcId="{5F9D2B00-75D7-48A5-BA87-194E1827D04C}" destId="{679627AB-45AA-4774-9038-FAB4F97EECD9}" srcOrd="0" destOrd="0" presId="urn:microsoft.com/office/officeart/2008/layout/VerticalCurvedList"/>
    <dgm:cxn modelId="{2D3ADFF5-553B-448B-987B-AA201E0820BC}" type="presParOf" srcId="{679627AB-45AA-4774-9038-FAB4F97EECD9}" destId="{AB4473FF-A1BE-4B1A-BB71-F29D7507EEC0}" srcOrd="0" destOrd="0" presId="urn:microsoft.com/office/officeart/2008/layout/VerticalCurvedList"/>
    <dgm:cxn modelId="{D528FDF2-E18F-4C25-A307-44FCC00905A5}" type="presParOf" srcId="{AB4473FF-A1BE-4B1A-BB71-F29D7507EEC0}" destId="{81F69000-63CF-4F8D-9CEA-6272BFD13FFB}" srcOrd="0" destOrd="0" presId="urn:microsoft.com/office/officeart/2008/layout/VerticalCurvedList"/>
    <dgm:cxn modelId="{8D037924-C67C-4627-A6AF-82EB2D7577E5}" type="presParOf" srcId="{AB4473FF-A1BE-4B1A-BB71-F29D7507EEC0}" destId="{B08D3413-100B-4B95-B690-A8B36893228E}" srcOrd="1" destOrd="0" presId="urn:microsoft.com/office/officeart/2008/layout/VerticalCurvedList"/>
    <dgm:cxn modelId="{D3B41597-F321-4075-904F-296E6D67CC83}" type="presParOf" srcId="{AB4473FF-A1BE-4B1A-BB71-F29D7507EEC0}" destId="{18ABDA42-B3A6-4A2F-BCAE-BEE513D19968}" srcOrd="2" destOrd="0" presId="urn:microsoft.com/office/officeart/2008/layout/VerticalCurvedList"/>
    <dgm:cxn modelId="{C64CAD79-A2F8-4C22-B0DB-EE682F725595}" type="presParOf" srcId="{AB4473FF-A1BE-4B1A-BB71-F29D7507EEC0}" destId="{8DB6C412-F52A-4B8B-81E2-3431D5C92A28}" srcOrd="3" destOrd="0" presId="urn:microsoft.com/office/officeart/2008/layout/VerticalCurvedList"/>
    <dgm:cxn modelId="{8568A255-ACF7-4606-86F5-20D2AB0AE361}" type="presParOf" srcId="{679627AB-45AA-4774-9038-FAB4F97EECD9}" destId="{E64F495B-02CA-4A5C-B18F-366EC3993216}" srcOrd="1" destOrd="0" presId="urn:microsoft.com/office/officeart/2008/layout/VerticalCurvedList"/>
    <dgm:cxn modelId="{838EFFA0-A01D-4964-A38C-AFE52C3A4013}" type="presParOf" srcId="{679627AB-45AA-4774-9038-FAB4F97EECD9}" destId="{0E579AC1-416A-4544-8956-A6884D65408B}" srcOrd="2" destOrd="0" presId="urn:microsoft.com/office/officeart/2008/layout/VerticalCurvedList"/>
    <dgm:cxn modelId="{F0FF0178-3934-483E-8C1B-370E4296E983}" type="presParOf" srcId="{0E579AC1-416A-4544-8956-A6884D65408B}" destId="{A501CAD1-0545-4D76-9EC9-DDEE31648D89}" srcOrd="0" destOrd="0" presId="urn:microsoft.com/office/officeart/2008/layout/VerticalCurvedList"/>
    <dgm:cxn modelId="{A82962A5-7AA6-4074-831A-19B43C6221BA}" type="presParOf" srcId="{679627AB-45AA-4774-9038-FAB4F97EECD9}" destId="{AC0EF947-2DB5-4D11-AFCB-5BA544BE2C94}" srcOrd="3" destOrd="0" presId="urn:microsoft.com/office/officeart/2008/layout/VerticalCurvedList"/>
    <dgm:cxn modelId="{DB666C59-AFB6-42A3-A6ED-3A8FEE7F2C08}" type="presParOf" srcId="{679627AB-45AA-4774-9038-FAB4F97EECD9}" destId="{FB5EF3E3-C990-41AF-AE1D-15003BE83727}" srcOrd="4" destOrd="0" presId="urn:microsoft.com/office/officeart/2008/layout/VerticalCurvedList"/>
    <dgm:cxn modelId="{356B1E20-4906-4215-B986-73BD7DC9AD2D}" type="presParOf" srcId="{FB5EF3E3-C990-41AF-AE1D-15003BE83727}" destId="{3C54C670-EC74-4BE9-9835-BE97A358B9AB}" srcOrd="0" destOrd="0" presId="urn:microsoft.com/office/officeart/2008/layout/VerticalCurvedList"/>
    <dgm:cxn modelId="{33C032D4-EBE6-406B-91C4-027B33CC1BBB}" type="presParOf" srcId="{679627AB-45AA-4774-9038-FAB4F97EECD9}" destId="{907209AD-EB88-4739-A649-F1FA6AB88052}" srcOrd="5" destOrd="0" presId="urn:microsoft.com/office/officeart/2008/layout/VerticalCurvedList"/>
    <dgm:cxn modelId="{1A2A36A5-AFA3-4E9D-B815-FD34FEFDDB6B}" type="presParOf" srcId="{679627AB-45AA-4774-9038-FAB4F97EECD9}" destId="{F67B331E-4CB9-4B64-AF5B-1EBA8BCB1CA1}" srcOrd="6" destOrd="0" presId="urn:microsoft.com/office/officeart/2008/layout/VerticalCurvedList"/>
    <dgm:cxn modelId="{DCD9ECFC-74F5-4BAF-BA95-28756776E3F9}" type="presParOf" srcId="{F67B331E-4CB9-4B64-AF5B-1EBA8BCB1CA1}" destId="{167FCBB1-6E90-4324-AEB9-7FB4DC56765A}" srcOrd="0" destOrd="0" presId="urn:microsoft.com/office/officeart/2008/layout/VerticalCurvedList"/>
  </dgm:cxnLst>
  <dgm:bg/>
  <dgm:whole/>
  <dgm:extLst>
    <a:ext uri="{C62137D5-CB1D-491B-B009-E17868A290BF}">
      <dgm14:recolorImg xmlns:dgm14="http://schemas.microsoft.com/office/drawing/2010/diagram" xmlns="" val="1"/>
    </a:ex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4CB1653-45E0-4514-A225-AF19B444DEC6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858B230F-3006-4C77-8BD5-F1FDE706518B}">
      <dgm:prSet phldrT="[Текст]" custT="1"/>
      <dgm:spPr/>
      <dgm:t>
        <a:bodyPr/>
        <a:lstStyle/>
        <a:p>
          <a:pPr algn="ctr"/>
          <a:r>
            <a:rPr lang="uk-UA" sz="1200" b="1" dirty="0" smtClean="0">
              <a:latin typeface="Cambria" pitchFamily="18" charset="0"/>
            </a:rPr>
            <a:t>Розміри тарифних ставок і окладів або порядок розрахунку виплат залежно від показників роботи працівника і підприємства в цілому</a:t>
          </a:r>
          <a:endParaRPr lang="ru-RU" sz="1200" b="1" dirty="0">
            <a:latin typeface="Cambria" pitchFamily="18" charset="0"/>
          </a:endParaRPr>
        </a:p>
      </dgm:t>
    </dgm:pt>
    <dgm:pt modelId="{22D74835-27E1-4F4C-A1A5-977C1E5CD577}" type="parTrans" cxnId="{06750539-A19B-40C2-A130-8CBBB9AAA900}">
      <dgm:prSet/>
      <dgm:spPr/>
      <dgm:t>
        <a:bodyPr/>
        <a:lstStyle/>
        <a:p>
          <a:endParaRPr lang="ru-RU"/>
        </a:p>
      </dgm:t>
    </dgm:pt>
    <dgm:pt modelId="{383E890C-C60B-49F1-AEF9-04BFD40221F0}" type="sibTrans" cxnId="{06750539-A19B-40C2-A130-8CBBB9AAA900}">
      <dgm:prSet/>
      <dgm:spPr/>
      <dgm:t>
        <a:bodyPr/>
        <a:lstStyle/>
        <a:p>
          <a:endParaRPr lang="ru-RU"/>
        </a:p>
      </dgm:t>
    </dgm:pt>
    <dgm:pt modelId="{215E933A-6111-4BA5-B0AD-F6EF3C5A0B01}">
      <dgm:prSet phldrT="[Текст]" custT="1"/>
      <dgm:spPr/>
      <dgm:t>
        <a:bodyPr/>
        <a:lstStyle/>
        <a:p>
          <a:pPr algn="ctr"/>
          <a:r>
            <a:rPr lang="uk-UA" sz="1400" b="1" dirty="0" smtClean="0">
              <a:solidFill>
                <a:srgbClr val="002060"/>
              </a:solidFill>
              <a:latin typeface="Cambria" pitchFamily="18" charset="0"/>
            </a:rPr>
            <a:t>Обумовлені доплати, надбавки та компенсації із зазначенням їх розмірів</a:t>
          </a:r>
          <a:endParaRPr lang="ru-RU" sz="1400" b="1" dirty="0">
            <a:solidFill>
              <a:srgbClr val="002060"/>
            </a:solidFill>
            <a:latin typeface="Cambria" pitchFamily="18" charset="0"/>
          </a:endParaRPr>
        </a:p>
      </dgm:t>
    </dgm:pt>
    <dgm:pt modelId="{A70401D1-2987-4531-A76C-838C83B5E68F}" type="parTrans" cxnId="{6EDE3DF1-335A-4B57-B1F8-635F00EA4BE2}">
      <dgm:prSet/>
      <dgm:spPr/>
      <dgm:t>
        <a:bodyPr/>
        <a:lstStyle/>
        <a:p>
          <a:endParaRPr lang="ru-RU"/>
        </a:p>
      </dgm:t>
    </dgm:pt>
    <dgm:pt modelId="{06DDB167-4BCF-4FE2-B1C2-1174841F9847}" type="sibTrans" cxnId="{6EDE3DF1-335A-4B57-B1F8-635F00EA4BE2}">
      <dgm:prSet/>
      <dgm:spPr/>
      <dgm:t>
        <a:bodyPr/>
        <a:lstStyle/>
        <a:p>
          <a:endParaRPr lang="ru-RU"/>
        </a:p>
      </dgm:t>
    </dgm:pt>
    <dgm:pt modelId="{281B9AA4-BD7E-4C0F-836B-EAD0271F7946}">
      <dgm:prSet phldrT="[Текст]" custT="1"/>
      <dgm:spPr/>
      <dgm:t>
        <a:bodyPr/>
        <a:lstStyle/>
        <a:p>
          <a:pPr algn="ctr"/>
          <a:r>
            <a:rPr lang="uk-UA" sz="1400" b="1" dirty="0" smtClean="0">
              <a:solidFill>
                <a:srgbClr val="002060"/>
              </a:solidFill>
              <a:latin typeface="Cambria" pitchFamily="18" charset="0"/>
            </a:rPr>
            <a:t>Інші преміальні системи, які використовують на підприємстві</a:t>
          </a:r>
          <a:endParaRPr lang="ru-RU" sz="1400" b="1" dirty="0">
            <a:solidFill>
              <a:srgbClr val="002060"/>
            </a:solidFill>
            <a:latin typeface="Cambria" pitchFamily="18" charset="0"/>
          </a:endParaRPr>
        </a:p>
      </dgm:t>
    </dgm:pt>
    <dgm:pt modelId="{02502C69-7E05-42EB-9A20-9EBDA6D74B5D}" type="parTrans" cxnId="{1C1FD9BB-AB01-4F9B-983A-7555F069D20B}">
      <dgm:prSet/>
      <dgm:spPr/>
      <dgm:t>
        <a:bodyPr/>
        <a:lstStyle/>
        <a:p>
          <a:endParaRPr lang="ru-RU"/>
        </a:p>
      </dgm:t>
    </dgm:pt>
    <dgm:pt modelId="{67775252-A48D-4C2E-9727-0CA0F284457F}" type="sibTrans" cxnId="{1C1FD9BB-AB01-4F9B-983A-7555F069D20B}">
      <dgm:prSet/>
      <dgm:spPr/>
      <dgm:t>
        <a:bodyPr/>
        <a:lstStyle/>
        <a:p>
          <a:endParaRPr lang="ru-RU"/>
        </a:p>
      </dgm:t>
    </dgm:pt>
    <dgm:pt modelId="{5F9D2B00-75D7-48A5-BA87-194E1827D04C}" type="pres">
      <dgm:prSet presAssocID="{54CB1653-45E0-4514-A225-AF19B444DEC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79627AB-45AA-4774-9038-FAB4F97EECD9}" type="pres">
      <dgm:prSet presAssocID="{54CB1653-45E0-4514-A225-AF19B444DEC6}" presName="Name1" presStyleCnt="0"/>
      <dgm:spPr/>
    </dgm:pt>
    <dgm:pt modelId="{AB4473FF-A1BE-4B1A-BB71-F29D7507EEC0}" type="pres">
      <dgm:prSet presAssocID="{54CB1653-45E0-4514-A225-AF19B444DEC6}" presName="cycle" presStyleCnt="0"/>
      <dgm:spPr/>
    </dgm:pt>
    <dgm:pt modelId="{81F69000-63CF-4F8D-9CEA-6272BFD13FFB}" type="pres">
      <dgm:prSet presAssocID="{54CB1653-45E0-4514-A225-AF19B444DEC6}" presName="srcNode" presStyleLbl="node1" presStyleIdx="0" presStyleCnt="3"/>
      <dgm:spPr/>
    </dgm:pt>
    <dgm:pt modelId="{B08D3413-100B-4B95-B690-A8B36893228E}" type="pres">
      <dgm:prSet presAssocID="{54CB1653-45E0-4514-A225-AF19B444DEC6}" presName="conn" presStyleLbl="parChTrans1D2" presStyleIdx="0" presStyleCnt="1"/>
      <dgm:spPr/>
      <dgm:t>
        <a:bodyPr/>
        <a:lstStyle/>
        <a:p>
          <a:endParaRPr lang="ru-RU"/>
        </a:p>
      </dgm:t>
    </dgm:pt>
    <dgm:pt modelId="{18ABDA42-B3A6-4A2F-BCAE-BEE513D19968}" type="pres">
      <dgm:prSet presAssocID="{54CB1653-45E0-4514-A225-AF19B444DEC6}" presName="extraNode" presStyleLbl="node1" presStyleIdx="0" presStyleCnt="3"/>
      <dgm:spPr/>
    </dgm:pt>
    <dgm:pt modelId="{8DB6C412-F52A-4B8B-81E2-3431D5C92A28}" type="pres">
      <dgm:prSet presAssocID="{54CB1653-45E0-4514-A225-AF19B444DEC6}" presName="dstNode" presStyleLbl="node1" presStyleIdx="0" presStyleCnt="3"/>
      <dgm:spPr/>
    </dgm:pt>
    <dgm:pt modelId="{E64F495B-02CA-4A5C-B18F-366EC3993216}" type="pres">
      <dgm:prSet presAssocID="{858B230F-3006-4C77-8BD5-F1FDE706518B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579AC1-416A-4544-8956-A6884D65408B}" type="pres">
      <dgm:prSet presAssocID="{858B230F-3006-4C77-8BD5-F1FDE706518B}" presName="accent_1" presStyleCnt="0"/>
      <dgm:spPr/>
    </dgm:pt>
    <dgm:pt modelId="{A501CAD1-0545-4D76-9EC9-DDEE31648D89}" type="pres">
      <dgm:prSet presAssocID="{858B230F-3006-4C77-8BD5-F1FDE706518B}" presName="accentRepeatNode" presStyleLbl="solidFgAcc1" presStyleIdx="0" presStyleCnt="3"/>
      <dgm:spPr/>
    </dgm:pt>
    <dgm:pt modelId="{AC0EF947-2DB5-4D11-AFCB-5BA544BE2C94}" type="pres">
      <dgm:prSet presAssocID="{215E933A-6111-4BA5-B0AD-F6EF3C5A0B01}" presName="text_2" presStyleLbl="node1" presStyleIdx="1" presStyleCnt="3" custScale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5EF3E3-C990-41AF-AE1D-15003BE83727}" type="pres">
      <dgm:prSet presAssocID="{215E933A-6111-4BA5-B0AD-F6EF3C5A0B01}" presName="accent_2" presStyleCnt="0"/>
      <dgm:spPr/>
    </dgm:pt>
    <dgm:pt modelId="{3C54C670-EC74-4BE9-9835-BE97A358B9AB}" type="pres">
      <dgm:prSet presAssocID="{215E933A-6111-4BA5-B0AD-F6EF3C5A0B01}" presName="accentRepeatNode" presStyleLbl="solidFgAcc1" presStyleIdx="1" presStyleCnt="3"/>
      <dgm:spPr/>
    </dgm:pt>
    <dgm:pt modelId="{907209AD-EB88-4739-A649-F1FA6AB88052}" type="pres">
      <dgm:prSet presAssocID="{281B9AA4-BD7E-4C0F-836B-EAD0271F7946}" presName="text_3" presStyleLbl="node1" presStyleIdx="2" presStyleCnt="3" custScaleY="100000" custLinFactNeighborX="456" custLinFactNeighborY="125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7B331E-4CB9-4B64-AF5B-1EBA8BCB1CA1}" type="pres">
      <dgm:prSet presAssocID="{281B9AA4-BD7E-4C0F-836B-EAD0271F7946}" presName="accent_3" presStyleCnt="0"/>
      <dgm:spPr/>
    </dgm:pt>
    <dgm:pt modelId="{167FCBB1-6E90-4324-AEB9-7FB4DC56765A}" type="pres">
      <dgm:prSet presAssocID="{281B9AA4-BD7E-4C0F-836B-EAD0271F7946}" presName="accentRepeatNode" presStyleLbl="solidFgAcc1" presStyleIdx="2" presStyleCnt="3"/>
      <dgm:spPr/>
      <dgm:t>
        <a:bodyPr/>
        <a:lstStyle/>
        <a:p>
          <a:endParaRPr lang="ru-RU"/>
        </a:p>
      </dgm:t>
    </dgm:pt>
  </dgm:ptLst>
  <dgm:cxnLst>
    <dgm:cxn modelId="{530CB2F5-6809-4D96-AB09-0D0C5C4C69FA}" type="presOf" srcId="{281B9AA4-BD7E-4C0F-836B-EAD0271F7946}" destId="{907209AD-EB88-4739-A649-F1FA6AB88052}" srcOrd="0" destOrd="0" presId="urn:microsoft.com/office/officeart/2008/layout/VerticalCurvedList"/>
    <dgm:cxn modelId="{B6B488D4-526E-4FC7-8A79-A9EB9D0E9C60}" type="presOf" srcId="{383E890C-C60B-49F1-AEF9-04BFD40221F0}" destId="{B08D3413-100B-4B95-B690-A8B36893228E}" srcOrd="0" destOrd="0" presId="urn:microsoft.com/office/officeart/2008/layout/VerticalCurvedList"/>
    <dgm:cxn modelId="{DEE0D3C3-AB4D-45D2-8B71-B77B00AB4F45}" type="presOf" srcId="{858B230F-3006-4C77-8BD5-F1FDE706518B}" destId="{E64F495B-02CA-4A5C-B18F-366EC3993216}" srcOrd="0" destOrd="0" presId="urn:microsoft.com/office/officeart/2008/layout/VerticalCurvedList"/>
    <dgm:cxn modelId="{6EDE3DF1-335A-4B57-B1F8-635F00EA4BE2}" srcId="{54CB1653-45E0-4514-A225-AF19B444DEC6}" destId="{215E933A-6111-4BA5-B0AD-F6EF3C5A0B01}" srcOrd="1" destOrd="0" parTransId="{A70401D1-2987-4531-A76C-838C83B5E68F}" sibTransId="{06DDB167-4BCF-4FE2-B1C2-1174841F9847}"/>
    <dgm:cxn modelId="{1C1FD9BB-AB01-4F9B-983A-7555F069D20B}" srcId="{54CB1653-45E0-4514-A225-AF19B444DEC6}" destId="{281B9AA4-BD7E-4C0F-836B-EAD0271F7946}" srcOrd="2" destOrd="0" parTransId="{02502C69-7E05-42EB-9A20-9EBDA6D74B5D}" sibTransId="{67775252-A48D-4C2E-9727-0CA0F284457F}"/>
    <dgm:cxn modelId="{C25BF594-C05B-47D4-9769-ED52FC43677A}" type="presOf" srcId="{54CB1653-45E0-4514-A225-AF19B444DEC6}" destId="{5F9D2B00-75D7-48A5-BA87-194E1827D04C}" srcOrd="0" destOrd="0" presId="urn:microsoft.com/office/officeart/2008/layout/VerticalCurvedList"/>
    <dgm:cxn modelId="{8F9D508D-4012-4378-9A03-787FC28C42AC}" type="presOf" srcId="{215E933A-6111-4BA5-B0AD-F6EF3C5A0B01}" destId="{AC0EF947-2DB5-4D11-AFCB-5BA544BE2C94}" srcOrd="0" destOrd="0" presId="urn:microsoft.com/office/officeart/2008/layout/VerticalCurvedList"/>
    <dgm:cxn modelId="{06750539-A19B-40C2-A130-8CBBB9AAA900}" srcId="{54CB1653-45E0-4514-A225-AF19B444DEC6}" destId="{858B230F-3006-4C77-8BD5-F1FDE706518B}" srcOrd="0" destOrd="0" parTransId="{22D74835-27E1-4F4C-A1A5-977C1E5CD577}" sibTransId="{383E890C-C60B-49F1-AEF9-04BFD40221F0}"/>
    <dgm:cxn modelId="{BABCF7D0-C31A-4A77-9E4E-9E37681A3DBE}" type="presParOf" srcId="{5F9D2B00-75D7-48A5-BA87-194E1827D04C}" destId="{679627AB-45AA-4774-9038-FAB4F97EECD9}" srcOrd="0" destOrd="0" presId="urn:microsoft.com/office/officeart/2008/layout/VerticalCurvedList"/>
    <dgm:cxn modelId="{7DF262F8-26D9-4B90-82D5-42021411C18D}" type="presParOf" srcId="{679627AB-45AA-4774-9038-FAB4F97EECD9}" destId="{AB4473FF-A1BE-4B1A-BB71-F29D7507EEC0}" srcOrd="0" destOrd="0" presId="urn:microsoft.com/office/officeart/2008/layout/VerticalCurvedList"/>
    <dgm:cxn modelId="{C8533D69-7256-4F3F-964F-F08241976254}" type="presParOf" srcId="{AB4473FF-A1BE-4B1A-BB71-F29D7507EEC0}" destId="{81F69000-63CF-4F8D-9CEA-6272BFD13FFB}" srcOrd="0" destOrd="0" presId="urn:microsoft.com/office/officeart/2008/layout/VerticalCurvedList"/>
    <dgm:cxn modelId="{4D60DBEF-9B6E-41DD-99B9-F5DC8FE67CED}" type="presParOf" srcId="{AB4473FF-A1BE-4B1A-BB71-F29D7507EEC0}" destId="{B08D3413-100B-4B95-B690-A8B36893228E}" srcOrd="1" destOrd="0" presId="urn:microsoft.com/office/officeart/2008/layout/VerticalCurvedList"/>
    <dgm:cxn modelId="{A44F2DDC-382B-4AA7-AEE5-989206ADC384}" type="presParOf" srcId="{AB4473FF-A1BE-4B1A-BB71-F29D7507EEC0}" destId="{18ABDA42-B3A6-4A2F-BCAE-BEE513D19968}" srcOrd="2" destOrd="0" presId="urn:microsoft.com/office/officeart/2008/layout/VerticalCurvedList"/>
    <dgm:cxn modelId="{F101DDFE-8744-4C6A-B965-8595B5697548}" type="presParOf" srcId="{AB4473FF-A1BE-4B1A-BB71-F29D7507EEC0}" destId="{8DB6C412-F52A-4B8B-81E2-3431D5C92A28}" srcOrd="3" destOrd="0" presId="urn:microsoft.com/office/officeart/2008/layout/VerticalCurvedList"/>
    <dgm:cxn modelId="{3C17EF98-C7DE-42D8-8886-E1F32F22609F}" type="presParOf" srcId="{679627AB-45AA-4774-9038-FAB4F97EECD9}" destId="{E64F495B-02CA-4A5C-B18F-366EC3993216}" srcOrd="1" destOrd="0" presId="urn:microsoft.com/office/officeart/2008/layout/VerticalCurvedList"/>
    <dgm:cxn modelId="{0C62C287-B78B-44FF-8BB1-F0100AF42012}" type="presParOf" srcId="{679627AB-45AA-4774-9038-FAB4F97EECD9}" destId="{0E579AC1-416A-4544-8956-A6884D65408B}" srcOrd="2" destOrd="0" presId="urn:microsoft.com/office/officeart/2008/layout/VerticalCurvedList"/>
    <dgm:cxn modelId="{BCAECE2C-8081-4602-AD03-4518CBB9E481}" type="presParOf" srcId="{0E579AC1-416A-4544-8956-A6884D65408B}" destId="{A501CAD1-0545-4D76-9EC9-DDEE31648D89}" srcOrd="0" destOrd="0" presId="urn:microsoft.com/office/officeart/2008/layout/VerticalCurvedList"/>
    <dgm:cxn modelId="{00BE61AA-734B-4E5E-A16A-7AC864088F5C}" type="presParOf" srcId="{679627AB-45AA-4774-9038-FAB4F97EECD9}" destId="{AC0EF947-2DB5-4D11-AFCB-5BA544BE2C94}" srcOrd="3" destOrd="0" presId="urn:microsoft.com/office/officeart/2008/layout/VerticalCurvedList"/>
    <dgm:cxn modelId="{BC6C2A74-80BB-4AF7-9A6C-AE6F943FC117}" type="presParOf" srcId="{679627AB-45AA-4774-9038-FAB4F97EECD9}" destId="{FB5EF3E3-C990-41AF-AE1D-15003BE83727}" srcOrd="4" destOrd="0" presId="urn:microsoft.com/office/officeart/2008/layout/VerticalCurvedList"/>
    <dgm:cxn modelId="{6170BFE6-F815-4B38-B438-40FDE869EAE1}" type="presParOf" srcId="{FB5EF3E3-C990-41AF-AE1D-15003BE83727}" destId="{3C54C670-EC74-4BE9-9835-BE97A358B9AB}" srcOrd="0" destOrd="0" presId="urn:microsoft.com/office/officeart/2008/layout/VerticalCurvedList"/>
    <dgm:cxn modelId="{A8087456-435C-4436-805F-EA93C0DB5B69}" type="presParOf" srcId="{679627AB-45AA-4774-9038-FAB4F97EECD9}" destId="{907209AD-EB88-4739-A649-F1FA6AB88052}" srcOrd="5" destOrd="0" presId="urn:microsoft.com/office/officeart/2008/layout/VerticalCurvedList"/>
    <dgm:cxn modelId="{EBF873A0-FFB9-4AAD-98FE-F5014EE00109}" type="presParOf" srcId="{679627AB-45AA-4774-9038-FAB4F97EECD9}" destId="{F67B331E-4CB9-4B64-AF5B-1EBA8BCB1CA1}" srcOrd="6" destOrd="0" presId="urn:microsoft.com/office/officeart/2008/layout/VerticalCurvedList"/>
    <dgm:cxn modelId="{6E1FDDBE-4DFA-48D7-BC80-B3A0CF82C4F7}" type="presParOf" srcId="{F67B331E-4CB9-4B64-AF5B-1EBA8BCB1CA1}" destId="{167FCBB1-6E90-4324-AEB9-7FB4DC56765A}" srcOrd="0" destOrd="0" presId="urn:microsoft.com/office/officeart/2008/layout/VerticalCurvedList"/>
  </dgm:cxnLst>
  <dgm:bg/>
  <dgm:whole/>
  <dgm:extLst>
    <a:ext uri="{C62137D5-CB1D-491B-B009-E17868A290BF}">
      <dgm14:recolorImg xmlns:dgm14="http://schemas.microsoft.com/office/drawing/2010/diagram" xmlns="" val="1"/>
    </a:ex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9172936-3B3E-4492-97F4-40406134D9D4}" type="doc">
      <dgm:prSet loTypeId="urn:microsoft.com/office/officeart/2005/8/layout/radial5" loCatId="relationship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uk-UA"/>
        </a:p>
      </dgm:t>
    </dgm:pt>
    <dgm:pt modelId="{8414612A-0DAF-4686-80B1-1690C344A020}">
      <dgm:prSet phldrT="[Текст]"/>
      <dgm:spPr/>
      <dgm:t>
        <a:bodyPr/>
        <a:lstStyle/>
        <a:p>
          <a:r>
            <a:rPr lang="uk-UA" b="1" dirty="0" smtClean="0">
              <a:solidFill>
                <a:srgbClr val="FF0000"/>
              </a:solidFill>
            </a:rPr>
            <a:t>Тарифна система</a:t>
          </a:r>
          <a:endParaRPr lang="uk-UA" b="1" dirty="0">
            <a:solidFill>
              <a:srgbClr val="FF0000"/>
            </a:solidFill>
          </a:endParaRPr>
        </a:p>
      </dgm:t>
    </dgm:pt>
    <dgm:pt modelId="{224BF8C5-96E9-4368-9FA2-FF6A03B75A79}" type="parTrans" cxnId="{C4E046AC-1855-4F4D-B4D0-9916ED379150}">
      <dgm:prSet/>
      <dgm:spPr/>
      <dgm:t>
        <a:bodyPr/>
        <a:lstStyle/>
        <a:p>
          <a:endParaRPr lang="uk-UA"/>
        </a:p>
      </dgm:t>
    </dgm:pt>
    <dgm:pt modelId="{AEA59D11-BCA8-4B93-9D88-0DC02DCA663E}" type="sibTrans" cxnId="{C4E046AC-1855-4F4D-B4D0-9916ED379150}">
      <dgm:prSet/>
      <dgm:spPr/>
      <dgm:t>
        <a:bodyPr/>
        <a:lstStyle/>
        <a:p>
          <a:endParaRPr lang="uk-UA"/>
        </a:p>
      </dgm:t>
    </dgm:pt>
    <dgm:pt modelId="{45F39F25-AEC2-4534-82F2-D113ED6B2123}">
      <dgm:prSet phldrT="[Текст]"/>
      <dgm:spPr/>
      <dgm:t>
        <a:bodyPr/>
        <a:lstStyle/>
        <a:p>
          <a:r>
            <a:rPr lang="uk-UA" b="1" dirty="0" smtClean="0">
              <a:solidFill>
                <a:srgbClr val="002060"/>
              </a:solidFill>
            </a:rPr>
            <a:t>Тарифні сітки</a:t>
          </a:r>
          <a:endParaRPr lang="uk-UA" b="1" dirty="0">
            <a:solidFill>
              <a:srgbClr val="002060"/>
            </a:solidFill>
          </a:endParaRPr>
        </a:p>
      </dgm:t>
    </dgm:pt>
    <dgm:pt modelId="{350B49EE-6264-4E2F-929F-1859A32B3800}" type="parTrans" cxnId="{E1AFAD04-58B9-4DC3-938E-CF117F1659A3}">
      <dgm:prSet/>
      <dgm:spPr/>
      <dgm:t>
        <a:bodyPr/>
        <a:lstStyle/>
        <a:p>
          <a:endParaRPr lang="uk-UA"/>
        </a:p>
      </dgm:t>
    </dgm:pt>
    <dgm:pt modelId="{7E2B9AD0-DD8F-4E35-AA1A-8A5E42B865D9}" type="sibTrans" cxnId="{E1AFAD04-58B9-4DC3-938E-CF117F1659A3}">
      <dgm:prSet/>
      <dgm:spPr/>
      <dgm:t>
        <a:bodyPr/>
        <a:lstStyle/>
        <a:p>
          <a:endParaRPr lang="uk-UA"/>
        </a:p>
      </dgm:t>
    </dgm:pt>
    <dgm:pt modelId="{7C4F66F9-3657-46C7-AFA8-109E4102A542}">
      <dgm:prSet phldrT="[Текст]" custT="1"/>
      <dgm:spPr/>
      <dgm:t>
        <a:bodyPr/>
        <a:lstStyle/>
        <a:p>
          <a:r>
            <a:rPr lang="uk-UA" sz="1100" b="1" dirty="0" smtClean="0">
              <a:solidFill>
                <a:srgbClr val="002060"/>
              </a:solidFill>
            </a:rPr>
            <a:t>Тарифно-кваліфікаційні характеристики (довідники)</a:t>
          </a:r>
          <a:endParaRPr lang="uk-UA" sz="1100" b="1" dirty="0">
            <a:solidFill>
              <a:srgbClr val="002060"/>
            </a:solidFill>
          </a:endParaRPr>
        </a:p>
      </dgm:t>
    </dgm:pt>
    <dgm:pt modelId="{24AB7E8D-2C7E-49BF-9B91-3D8738018F8C}" type="parTrans" cxnId="{50EB5082-92CC-45DA-9F19-77B7D0C6D591}">
      <dgm:prSet/>
      <dgm:spPr/>
      <dgm:t>
        <a:bodyPr/>
        <a:lstStyle/>
        <a:p>
          <a:endParaRPr lang="uk-UA"/>
        </a:p>
      </dgm:t>
    </dgm:pt>
    <dgm:pt modelId="{F6AB8CDC-95EE-4657-AC31-B56E389C2F05}" type="sibTrans" cxnId="{50EB5082-92CC-45DA-9F19-77B7D0C6D591}">
      <dgm:prSet/>
      <dgm:spPr/>
      <dgm:t>
        <a:bodyPr/>
        <a:lstStyle/>
        <a:p>
          <a:endParaRPr lang="uk-UA"/>
        </a:p>
      </dgm:t>
    </dgm:pt>
    <dgm:pt modelId="{CCC9BC67-24A6-4221-B11B-13F961E1BEE9}">
      <dgm:prSet phldrT="[Текст]"/>
      <dgm:spPr/>
      <dgm:t>
        <a:bodyPr/>
        <a:lstStyle/>
        <a:p>
          <a:r>
            <a:rPr lang="uk-UA" b="1" dirty="0" smtClean="0">
              <a:solidFill>
                <a:srgbClr val="002060"/>
              </a:solidFill>
            </a:rPr>
            <a:t>Схеми посадових окладів</a:t>
          </a:r>
          <a:endParaRPr lang="uk-UA" b="1" dirty="0">
            <a:solidFill>
              <a:srgbClr val="002060"/>
            </a:solidFill>
          </a:endParaRPr>
        </a:p>
      </dgm:t>
    </dgm:pt>
    <dgm:pt modelId="{179CFD4C-8429-4CEF-80F6-D079E7A64121}" type="parTrans" cxnId="{3CA51768-7AB2-4F8C-B851-E83FE5C9A60E}">
      <dgm:prSet/>
      <dgm:spPr/>
      <dgm:t>
        <a:bodyPr/>
        <a:lstStyle/>
        <a:p>
          <a:endParaRPr lang="uk-UA"/>
        </a:p>
      </dgm:t>
    </dgm:pt>
    <dgm:pt modelId="{3643B03C-26FF-4C45-93C2-F9E0F49996F1}" type="sibTrans" cxnId="{3CA51768-7AB2-4F8C-B851-E83FE5C9A60E}">
      <dgm:prSet/>
      <dgm:spPr/>
      <dgm:t>
        <a:bodyPr/>
        <a:lstStyle/>
        <a:p>
          <a:endParaRPr lang="uk-UA"/>
        </a:p>
      </dgm:t>
    </dgm:pt>
    <dgm:pt modelId="{1454DABF-8AE0-461B-9719-9D6D4E6AD69B}">
      <dgm:prSet phldrT="[Текст]"/>
      <dgm:spPr/>
      <dgm:t>
        <a:bodyPr/>
        <a:lstStyle/>
        <a:p>
          <a:r>
            <a:rPr lang="uk-UA" b="1" dirty="0" smtClean="0">
              <a:solidFill>
                <a:srgbClr val="002060"/>
              </a:solidFill>
            </a:rPr>
            <a:t>Тарифні ставки</a:t>
          </a:r>
          <a:endParaRPr lang="uk-UA" b="1" dirty="0">
            <a:solidFill>
              <a:srgbClr val="002060"/>
            </a:solidFill>
          </a:endParaRPr>
        </a:p>
      </dgm:t>
    </dgm:pt>
    <dgm:pt modelId="{BD62DCCB-2B00-4141-9E19-F332DDA88BA1}" type="parTrans" cxnId="{885F0FDA-8D19-42CE-B0F9-F334DAB0299E}">
      <dgm:prSet/>
      <dgm:spPr/>
      <dgm:t>
        <a:bodyPr/>
        <a:lstStyle/>
        <a:p>
          <a:endParaRPr lang="uk-UA"/>
        </a:p>
      </dgm:t>
    </dgm:pt>
    <dgm:pt modelId="{E710E125-9130-4D28-9A47-E2464B95A541}" type="sibTrans" cxnId="{885F0FDA-8D19-42CE-B0F9-F334DAB0299E}">
      <dgm:prSet/>
      <dgm:spPr/>
      <dgm:t>
        <a:bodyPr/>
        <a:lstStyle/>
        <a:p>
          <a:endParaRPr lang="uk-UA"/>
        </a:p>
      </dgm:t>
    </dgm:pt>
    <dgm:pt modelId="{D9EF7E46-0D73-4706-80EF-2865C16C9F66}" type="pres">
      <dgm:prSet presAssocID="{39172936-3B3E-4492-97F4-40406134D9D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9A37ED-5897-4989-BC03-C1F81732FCE4}" type="pres">
      <dgm:prSet presAssocID="{8414612A-0DAF-4686-80B1-1690C344A020}" presName="centerShape" presStyleLbl="node0" presStyleIdx="0" presStyleCnt="1"/>
      <dgm:spPr/>
      <dgm:t>
        <a:bodyPr/>
        <a:lstStyle/>
        <a:p>
          <a:endParaRPr lang="ru-RU"/>
        </a:p>
      </dgm:t>
    </dgm:pt>
    <dgm:pt modelId="{90665811-322B-479A-B3D2-A9E95FC928E9}" type="pres">
      <dgm:prSet presAssocID="{350B49EE-6264-4E2F-929F-1859A32B3800}" presName="parTrans" presStyleLbl="sibTrans2D1" presStyleIdx="0" presStyleCnt="4"/>
      <dgm:spPr/>
      <dgm:t>
        <a:bodyPr/>
        <a:lstStyle/>
        <a:p>
          <a:endParaRPr lang="ru-RU"/>
        </a:p>
      </dgm:t>
    </dgm:pt>
    <dgm:pt modelId="{2A05A2BA-78C6-4D9A-8029-93D533F055C7}" type="pres">
      <dgm:prSet presAssocID="{350B49EE-6264-4E2F-929F-1859A32B3800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AD9821CA-124B-41C3-A525-5F4DFC8FA44E}" type="pres">
      <dgm:prSet presAssocID="{45F39F25-AEC2-4534-82F2-D113ED6B212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085315-AFB9-4BA1-A9BC-DE790CD17466}" type="pres">
      <dgm:prSet presAssocID="{24AB7E8D-2C7E-49BF-9B91-3D8738018F8C}" presName="parTrans" presStyleLbl="sibTrans2D1" presStyleIdx="1" presStyleCnt="4"/>
      <dgm:spPr/>
      <dgm:t>
        <a:bodyPr/>
        <a:lstStyle/>
        <a:p>
          <a:endParaRPr lang="ru-RU"/>
        </a:p>
      </dgm:t>
    </dgm:pt>
    <dgm:pt modelId="{716E33ED-C077-4D02-92D0-95D81235C052}" type="pres">
      <dgm:prSet presAssocID="{24AB7E8D-2C7E-49BF-9B91-3D8738018F8C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AEA7EC7B-D6A7-452C-8EE7-3759AFC2866E}" type="pres">
      <dgm:prSet presAssocID="{7C4F66F9-3657-46C7-AFA8-109E4102A54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0E33B1-81E3-41DE-9957-82A4CEEE801D}" type="pres">
      <dgm:prSet presAssocID="{179CFD4C-8429-4CEF-80F6-D079E7A64121}" presName="parTrans" presStyleLbl="sibTrans2D1" presStyleIdx="2" presStyleCnt="4"/>
      <dgm:spPr/>
      <dgm:t>
        <a:bodyPr/>
        <a:lstStyle/>
        <a:p>
          <a:endParaRPr lang="ru-RU"/>
        </a:p>
      </dgm:t>
    </dgm:pt>
    <dgm:pt modelId="{265FC0F7-C421-4D0D-8C26-43B1BABB46FE}" type="pres">
      <dgm:prSet presAssocID="{179CFD4C-8429-4CEF-80F6-D079E7A64121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81926283-C81D-4169-97CB-0C9AE9AD258E}" type="pres">
      <dgm:prSet presAssocID="{CCC9BC67-24A6-4221-B11B-13F961E1BEE9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23A8F1-F729-47EA-A3A7-06CBC7EDDC92}" type="pres">
      <dgm:prSet presAssocID="{BD62DCCB-2B00-4141-9E19-F332DDA88BA1}" presName="parTrans" presStyleLbl="sibTrans2D1" presStyleIdx="3" presStyleCnt="4"/>
      <dgm:spPr/>
      <dgm:t>
        <a:bodyPr/>
        <a:lstStyle/>
        <a:p>
          <a:endParaRPr lang="ru-RU"/>
        </a:p>
      </dgm:t>
    </dgm:pt>
    <dgm:pt modelId="{C25DD978-D127-4D17-B078-CDACD9C51EDD}" type="pres">
      <dgm:prSet presAssocID="{BD62DCCB-2B00-4141-9E19-F332DDA88BA1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29315DE6-7939-4A52-9D40-2A1F99388E04}" type="pres">
      <dgm:prSet presAssocID="{1454DABF-8AE0-461B-9719-9D6D4E6AD69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08E41C-5925-4B9E-8B1E-1852387FAD6D}" type="presOf" srcId="{179CFD4C-8429-4CEF-80F6-D079E7A64121}" destId="{4C0E33B1-81E3-41DE-9957-82A4CEEE801D}" srcOrd="0" destOrd="0" presId="urn:microsoft.com/office/officeart/2005/8/layout/radial5"/>
    <dgm:cxn modelId="{3CA51768-7AB2-4F8C-B851-E83FE5C9A60E}" srcId="{8414612A-0DAF-4686-80B1-1690C344A020}" destId="{CCC9BC67-24A6-4221-B11B-13F961E1BEE9}" srcOrd="2" destOrd="0" parTransId="{179CFD4C-8429-4CEF-80F6-D079E7A64121}" sibTransId="{3643B03C-26FF-4C45-93C2-F9E0F49996F1}"/>
    <dgm:cxn modelId="{9B871F1E-9A7F-443F-A0EA-E433F10657DB}" type="presOf" srcId="{24AB7E8D-2C7E-49BF-9B91-3D8738018F8C}" destId="{716E33ED-C077-4D02-92D0-95D81235C052}" srcOrd="1" destOrd="0" presId="urn:microsoft.com/office/officeart/2005/8/layout/radial5"/>
    <dgm:cxn modelId="{50EB5082-92CC-45DA-9F19-77B7D0C6D591}" srcId="{8414612A-0DAF-4686-80B1-1690C344A020}" destId="{7C4F66F9-3657-46C7-AFA8-109E4102A542}" srcOrd="1" destOrd="0" parTransId="{24AB7E8D-2C7E-49BF-9B91-3D8738018F8C}" sibTransId="{F6AB8CDC-95EE-4657-AC31-B56E389C2F05}"/>
    <dgm:cxn modelId="{C04A6E4C-4B36-4895-A367-80F068DE1E36}" type="presOf" srcId="{39172936-3B3E-4492-97F4-40406134D9D4}" destId="{D9EF7E46-0D73-4706-80EF-2865C16C9F66}" srcOrd="0" destOrd="0" presId="urn:microsoft.com/office/officeart/2005/8/layout/radial5"/>
    <dgm:cxn modelId="{C4E046AC-1855-4F4D-B4D0-9916ED379150}" srcId="{39172936-3B3E-4492-97F4-40406134D9D4}" destId="{8414612A-0DAF-4686-80B1-1690C344A020}" srcOrd="0" destOrd="0" parTransId="{224BF8C5-96E9-4368-9FA2-FF6A03B75A79}" sibTransId="{AEA59D11-BCA8-4B93-9D88-0DC02DCA663E}"/>
    <dgm:cxn modelId="{627ADF7C-18A7-4070-84FE-2B0978C7CAF1}" type="presOf" srcId="{1454DABF-8AE0-461B-9719-9D6D4E6AD69B}" destId="{29315DE6-7939-4A52-9D40-2A1F99388E04}" srcOrd="0" destOrd="0" presId="urn:microsoft.com/office/officeart/2005/8/layout/radial5"/>
    <dgm:cxn modelId="{C15CB9B4-F99A-4DFA-A413-A8C00BF498DA}" type="presOf" srcId="{45F39F25-AEC2-4534-82F2-D113ED6B2123}" destId="{AD9821CA-124B-41C3-A525-5F4DFC8FA44E}" srcOrd="0" destOrd="0" presId="urn:microsoft.com/office/officeart/2005/8/layout/radial5"/>
    <dgm:cxn modelId="{80861F24-4174-4C0A-856E-32D1C2B4E08C}" type="presOf" srcId="{350B49EE-6264-4E2F-929F-1859A32B3800}" destId="{2A05A2BA-78C6-4D9A-8029-93D533F055C7}" srcOrd="1" destOrd="0" presId="urn:microsoft.com/office/officeart/2005/8/layout/radial5"/>
    <dgm:cxn modelId="{BCE44C5F-225B-4FBC-AB51-39DF4FC2A039}" type="presOf" srcId="{BD62DCCB-2B00-4141-9E19-F332DDA88BA1}" destId="{C25DD978-D127-4D17-B078-CDACD9C51EDD}" srcOrd="1" destOrd="0" presId="urn:microsoft.com/office/officeart/2005/8/layout/radial5"/>
    <dgm:cxn modelId="{E3865278-A6FB-4CBA-A7D0-AAEBB7016AAB}" type="presOf" srcId="{350B49EE-6264-4E2F-929F-1859A32B3800}" destId="{90665811-322B-479A-B3D2-A9E95FC928E9}" srcOrd="0" destOrd="0" presId="urn:microsoft.com/office/officeart/2005/8/layout/radial5"/>
    <dgm:cxn modelId="{A55160F8-C6E6-406A-8677-5FBEFB76793A}" type="presOf" srcId="{7C4F66F9-3657-46C7-AFA8-109E4102A542}" destId="{AEA7EC7B-D6A7-452C-8EE7-3759AFC2866E}" srcOrd="0" destOrd="0" presId="urn:microsoft.com/office/officeart/2005/8/layout/radial5"/>
    <dgm:cxn modelId="{2DAD7EDF-C1A9-44DD-B188-330E228BBACE}" type="presOf" srcId="{24AB7E8D-2C7E-49BF-9B91-3D8738018F8C}" destId="{01085315-AFB9-4BA1-A9BC-DE790CD17466}" srcOrd="0" destOrd="0" presId="urn:microsoft.com/office/officeart/2005/8/layout/radial5"/>
    <dgm:cxn modelId="{07D04DF2-ACEA-48F2-9EE3-FA5A2B9D9B29}" type="presOf" srcId="{CCC9BC67-24A6-4221-B11B-13F961E1BEE9}" destId="{81926283-C81D-4169-97CB-0C9AE9AD258E}" srcOrd="0" destOrd="0" presId="urn:microsoft.com/office/officeart/2005/8/layout/radial5"/>
    <dgm:cxn modelId="{885F0FDA-8D19-42CE-B0F9-F334DAB0299E}" srcId="{8414612A-0DAF-4686-80B1-1690C344A020}" destId="{1454DABF-8AE0-461B-9719-9D6D4E6AD69B}" srcOrd="3" destOrd="0" parTransId="{BD62DCCB-2B00-4141-9E19-F332DDA88BA1}" sibTransId="{E710E125-9130-4D28-9A47-E2464B95A541}"/>
    <dgm:cxn modelId="{A93A7A41-A7DD-4FEE-A578-0BA6DBC04C31}" type="presOf" srcId="{BD62DCCB-2B00-4141-9E19-F332DDA88BA1}" destId="{2123A8F1-F729-47EA-A3A7-06CBC7EDDC92}" srcOrd="0" destOrd="0" presId="urn:microsoft.com/office/officeart/2005/8/layout/radial5"/>
    <dgm:cxn modelId="{AF1437DD-108E-4B6B-8F2B-FD7598EB1D70}" type="presOf" srcId="{8414612A-0DAF-4686-80B1-1690C344A020}" destId="{FA9A37ED-5897-4989-BC03-C1F81732FCE4}" srcOrd="0" destOrd="0" presId="urn:microsoft.com/office/officeart/2005/8/layout/radial5"/>
    <dgm:cxn modelId="{E1AFAD04-58B9-4DC3-938E-CF117F1659A3}" srcId="{8414612A-0DAF-4686-80B1-1690C344A020}" destId="{45F39F25-AEC2-4534-82F2-D113ED6B2123}" srcOrd="0" destOrd="0" parTransId="{350B49EE-6264-4E2F-929F-1859A32B3800}" sibTransId="{7E2B9AD0-DD8F-4E35-AA1A-8A5E42B865D9}"/>
    <dgm:cxn modelId="{FA9EF1AF-9BCA-472C-8C42-6311A6658798}" type="presOf" srcId="{179CFD4C-8429-4CEF-80F6-D079E7A64121}" destId="{265FC0F7-C421-4D0D-8C26-43B1BABB46FE}" srcOrd="1" destOrd="0" presId="urn:microsoft.com/office/officeart/2005/8/layout/radial5"/>
    <dgm:cxn modelId="{1E44E95F-942D-4C5D-927B-CEBEB81963FE}" type="presParOf" srcId="{D9EF7E46-0D73-4706-80EF-2865C16C9F66}" destId="{FA9A37ED-5897-4989-BC03-C1F81732FCE4}" srcOrd="0" destOrd="0" presId="urn:microsoft.com/office/officeart/2005/8/layout/radial5"/>
    <dgm:cxn modelId="{21D5AFD1-7AE2-49F8-8903-4A6E08E9D1E1}" type="presParOf" srcId="{D9EF7E46-0D73-4706-80EF-2865C16C9F66}" destId="{90665811-322B-479A-B3D2-A9E95FC928E9}" srcOrd="1" destOrd="0" presId="urn:microsoft.com/office/officeart/2005/8/layout/radial5"/>
    <dgm:cxn modelId="{C18CF8E1-2991-4D45-8D31-AB3F6884F2EA}" type="presParOf" srcId="{90665811-322B-479A-B3D2-A9E95FC928E9}" destId="{2A05A2BA-78C6-4D9A-8029-93D533F055C7}" srcOrd="0" destOrd="0" presId="urn:microsoft.com/office/officeart/2005/8/layout/radial5"/>
    <dgm:cxn modelId="{EDFCD191-2A65-4EAF-91F1-5CD04638663A}" type="presParOf" srcId="{D9EF7E46-0D73-4706-80EF-2865C16C9F66}" destId="{AD9821CA-124B-41C3-A525-5F4DFC8FA44E}" srcOrd="2" destOrd="0" presId="urn:microsoft.com/office/officeart/2005/8/layout/radial5"/>
    <dgm:cxn modelId="{B2BF2FE0-1235-4D73-BDEE-67B59FB8BD3A}" type="presParOf" srcId="{D9EF7E46-0D73-4706-80EF-2865C16C9F66}" destId="{01085315-AFB9-4BA1-A9BC-DE790CD17466}" srcOrd="3" destOrd="0" presId="urn:microsoft.com/office/officeart/2005/8/layout/radial5"/>
    <dgm:cxn modelId="{94E6E9CB-A24C-4690-A14E-4B6AF0FBE542}" type="presParOf" srcId="{01085315-AFB9-4BA1-A9BC-DE790CD17466}" destId="{716E33ED-C077-4D02-92D0-95D81235C052}" srcOrd="0" destOrd="0" presId="urn:microsoft.com/office/officeart/2005/8/layout/radial5"/>
    <dgm:cxn modelId="{2AF1B1F2-411E-4F25-965A-66EFF13AAC4A}" type="presParOf" srcId="{D9EF7E46-0D73-4706-80EF-2865C16C9F66}" destId="{AEA7EC7B-D6A7-452C-8EE7-3759AFC2866E}" srcOrd="4" destOrd="0" presId="urn:microsoft.com/office/officeart/2005/8/layout/radial5"/>
    <dgm:cxn modelId="{E07903B6-4C39-4F80-A983-07CECF92B610}" type="presParOf" srcId="{D9EF7E46-0D73-4706-80EF-2865C16C9F66}" destId="{4C0E33B1-81E3-41DE-9957-82A4CEEE801D}" srcOrd="5" destOrd="0" presId="urn:microsoft.com/office/officeart/2005/8/layout/radial5"/>
    <dgm:cxn modelId="{79920581-0277-4D35-911F-9AB46D636768}" type="presParOf" srcId="{4C0E33B1-81E3-41DE-9957-82A4CEEE801D}" destId="{265FC0F7-C421-4D0D-8C26-43B1BABB46FE}" srcOrd="0" destOrd="0" presId="urn:microsoft.com/office/officeart/2005/8/layout/radial5"/>
    <dgm:cxn modelId="{40EB83E3-69EE-4AE6-AB87-74A12198D612}" type="presParOf" srcId="{D9EF7E46-0D73-4706-80EF-2865C16C9F66}" destId="{81926283-C81D-4169-97CB-0C9AE9AD258E}" srcOrd="6" destOrd="0" presId="urn:microsoft.com/office/officeart/2005/8/layout/radial5"/>
    <dgm:cxn modelId="{ED054DF3-8345-4EA1-81EA-E56D2047C607}" type="presParOf" srcId="{D9EF7E46-0D73-4706-80EF-2865C16C9F66}" destId="{2123A8F1-F729-47EA-A3A7-06CBC7EDDC92}" srcOrd="7" destOrd="0" presId="urn:microsoft.com/office/officeart/2005/8/layout/radial5"/>
    <dgm:cxn modelId="{4D880292-A166-4EB9-9F2E-6A1FD202CF8B}" type="presParOf" srcId="{2123A8F1-F729-47EA-A3A7-06CBC7EDDC92}" destId="{C25DD978-D127-4D17-B078-CDACD9C51EDD}" srcOrd="0" destOrd="0" presId="urn:microsoft.com/office/officeart/2005/8/layout/radial5"/>
    <dgm:cxn modelId="{0B4C7465-614A-4C38-8EED-E9B9EBDD9B94}" type="presParOf" srcId="{D9EF7E46-0D73-4706-80EF-2865C16C9F66}" destId="{29315DE6-7939-4A52-9D40-2A1F99388E04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AD4C5C7-18C1-4671-9BC2-9017A3D14D90}" type="doc">
      <dgm:prSet loTypeId="urn:microsoft.com/office/officeart/2005/8/layout/lProcess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E19D5B9-0405-49F4-ABDF-3A002FEF5F0B}">
      <dgm:prSet phldrT="[Текст]"/>
      <dgm:spPr/>
      <dgm:t>
        <a:bodyPr/>
        <a:lstStyle/>
        <a:p>
          <a:r>
            <a:rPr lang="uk-UA" b="1" dirty="0" smtClean="0">
              <a:solidFill>
                <a:srgbClr val="2715AB"/>
              </a:solidFill>
              <a:latin typeface="Cambria" pitchFamily="18" charset="0"/>
            </a:rPr>
            <a:t>Тарифний розряд</a:t>
          </a:r>
          <a:endParaRPr lang="ru-RU" b="1" dirty="0">
            <a:solidFill>
              <a:srgbClr val="2715AB"/>
            </a:solidFill>
            <a:latin typeface="Cambria" pitchFamily="18" charset="0"/>
          </a:endParaRPr>
        </a:p>
      </dgm:t>
    </dgm:pt>
    <dgm:pt modelId="{D502F2C8-347F-41DD-9317-092B10F7FE6F}" type="parTrans" cxnId="{EF85EF2A-91B4-4CF3-9171-112453BA724E}">
      <dgm:prSet/>
      <dgm:spPr/>
      <dgm:t>
        <a:bodyPr/>
        <a:lstStyle/>
        <a:p>
          <a:endParaRPr lang="ru-RU"/>
        </a:p>
      </dgm:t>
    </dgm:pt>
    <dgm:pt modelId="{78DE7930-7CB3-41EA-B99E-D8A41DD06667}" type="sibTrans" cxnId="{EF85EF2A-91B4-4CF3-9171-112453BA724E}">
      <dgm:prSet/>
      <dgm:spPr/>
      <dgm:t>
        <a:bodyPr/>
        <a:lstStyle/>
        <a:p>
          <a:endParaRPr lang="ru-RU"/>
        </a:p>
      </dgm:t>
    </dgm:pt>
    <dgm:pt modelId="{13F382BA-1170-4C34-8DB9-947F769F2D78}">
      <dgm:prSet phldrT="[Текст]"/>
      <dgm:spPr/>
      <dgm:t>
        <a:bodyPr/>
        <a:lstStyle/>
        <a:p>
          <a:r>
            <a:rPr lang="uk-UA" b="1" i="0" dirty="0" smtClean="0"/>
            <a:t>Показник, що відображає рівень кваліфікації працівника, який необхідний для виконання певного виду робіт</a:t>
          </a:r>
          <a:endParaRPr lang="ru-RU" b="1" i="0" dirty="0"/>
        </a:p>
      </dgm:t>
    </dgm:pt>
    <dgm:pt modelId="{301FF7B3-A515-4D78-93BB-D40876C5B735}" type="parTrans" cxnId="{2FEB2B06-6CF0-43D5-A5B5-BD472EB9860C}">
      <dgm:prSet/>
      <dgm:spPr/>
      <dgm:t>
        <a:bodyPr/>
        <a:lstStyle/>
        <a:p>
          <a:endParaRPr lang="ru-RU"/>
        </a:p>
      </dgm:t>
    </dgm:pt>
    <dgm:pt modelId="{FBF3B629-C396-409A-BF88-005C1F22AFA4}" type="sibTrans" cxnId="{2FEB2B06-6CF0-43D5-A5B5-BD472EB9860C}">
      <dgm:prSet/>
      <dgm:spPr/>
      <dgm:t>
        <a:bodyPr/>
        <a:lstStyle/>
        <a:p>
          <a:endParaRPr lang="ru-RU"/>
        </a:p>
      </dgm:t>
    </dgm:pt>
    <dgm:pt modelId="{5EBFCB17-C7A6-4D0A-BD37-62FB04875AC7}">
      <dgm:prSet phldrT="[Текст]"/>
      <dgm:spPr/>
      <dgm:t>
        <a:bodyPr/>
        <a:lstStyle/>
        <a:p>
          <a:r>
            <a:rPr lang="uk-UA" b="1" dirty="0" smtClean="0">
              <a:solidFill>
                <a:srgbClr val="2715AB"/>
              </a:solidFill>
            </a:rPr>
            <a:t>Тарифний коефіцієнт</a:t>
          </a:r>
          <a:endParaRPr lang="ru-RU" b="1" dirty="0">
            <a:solidFill>
              <a:srgbClr val="2715AB"/>
            </a:solidFill>
          </a:endParaRPr>
        </a:p>
      </dgm:t>
    </dgm:pt>
    <dgm:pt modelId="{DC006EAD-04CF-47DC-8662-DC422A0BF998}" type="parTrans" cxnId="{C2E3FE6E-2A9A-4031-98DD-FC054CA89962}">
      <dgm:prSet/>
      <dgm:spPr/>
      <dgm:t>
        <a:bodyPr/>
        <a:lstStyle/>
        <a:p>
          <a:endParaRPr lang="ru-RU"/>
        </a:p>
      </dgm:t>
    </dgm:pt>
    <dgm:pt modelId="{F548D09B-C584-4E2B-B44A-26CD7E9BC32A}" type="sibTrans" cxnId="{C2E3FE6E-2A9A-4031-98DD-FC054CA89962}">
      <dgm:prSet/>
      <dgm:spPr/>
      <dgm:t>
        <a:bodyPr/>
        <a:lstStyle/>
        <a:p>
          <a:endParaRPr lang="ru-RU"/>
        </a:p>
      </dgm:t>
    </dgm:pt>
    <dgm:pt modelId="{3A6CD9D1-79E2-4391-AB2B-6FC9EC9A35D2}">
      <dgm:prSet phldrT="[Текст]"/>
      <dgm:spPr/>
      <dgm:t>
        <a:bodyPr/>
        <a:lstStyle/>
        <a:p>
          <a:r>
            <a:rPr lang="uk-UA" b="1" dirty="0" smtClean="0"/>
            <a:t> Показник, що відображає у скільки разів тарифні ставки другого і вищих розрядів перевищують тарифну ставку першого розряду.</a:t>
          </a:r>
          <a:endParaRPr lang="ru-RU" b="1" dirty="0"/>
        </a:p>
      </dgm:t>
    </dgm:pt>
    <dgm:pt modelId="{5B675D1C-31CB-4485-9AF5-EA47FA2F3274}" type="parTrans" cxnId="{D17315CE-8422-4907-8FB7-ACCC2A80BECB}">
      <dgm:prSet/>
      <dgm:spPr/>
      <dgm:t>
        <a:bodyPr/>
        <a:lstStyle/>
        <a:p>
          <a:endParaRPr lang="ru-RU"/>
        </a:p>
      </dgm:t>
    </dgm:pt>
    <dgm:pt modelId="{0B6B78C0-6653-40AA-9DEB-6FD4D1185A9E}" type="sibTrans" cxnId="{D17315CE-8422-4907-8FB7-ACCC2A80BECB}">
      <dgm:prSet/>
      <dgm:spPr/>
      <dgm:t>
        <a:bodyPr/>
        <a:lstStyle/>
        <a:p>
          <a:endParaRPr lang="ru-RU"/>
        </a:p>
      </dgm:t>
    </dgm:pt>
    <dgm:pt modelId="{2B2901AF-7848-44EB-9350-D9E81B2B7DA9}" type="pres">
      <dgm:prSet presAssocID="{BAD4C5C7-18C1-4671-9BC2-9017A3D14D90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F5AE576-D850-4F9B-AF6F-0ACBE204863F}" type="pres">
      <dgm:prSet presAssocID="{3E19D5B9-0405-49F4-ABDF-3A002FEF5F0B}" presName="horFlow" presStyleCnt="0"/>
      <dgm:spPr/>
    </dgm:pt>
    <dgm:pt modelId="{EF3743B8-685E-41D8-AD4C-FE41113CA030}" type="pres">
      <dgm:prSet presAssocID="{3E19D5B9-0405-49F4-ABDF-3A002FEF5F0B}" presName="bigChev" presStyleLbl="node1" presStyleIdx="0" presStyleCnt="2" custLinFactNeighborX="-1049" custLinFactNeighborY="26234"/>
      <dgm:spPr/>
      <dgm:t>
        <a:bodyPr/>
        <a:lstStyle/>
        <a:p>
          <a:endParaRPr lang="ru-RU"/>
        </a:p>
      </dgm:t>
    </dgm:pt>
    <dgm:pt modelId="{A6904591-1B6A-41A7-8070-521D1BF0BBC7}" type="pres">
      <dgm:prSet presAssocID="{301FF7B3-A515-4D78-93BB-D40876C5B735}" presName="parTrans" presStyleCnt="0"/>
      <dgm:spPr/>
    </dgm:pt>
    <dgm:pt modelId="{C49811E6-8593-40CD-81C5-D75387AC11F9}" type="pres">
      <dgm:prSet presAssocID="{13F382BA-1170-4C34-8DB9-947F769F2D78}" presName="node" presStyleLbl="alignAccFollowNode1" presStyleIdx="0" presStyleCnt="2" custScaleX="211443" custLinFactNeighborX="-6453" custLinFactNeighborY="31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2DDF3E-F150-4E7E-AA22-107AF0BDA638}" type="pres">
      <dgm:prSet presAssocID="{3E19D5B9-0405-49F4-ABDF-3A002FEF5F0B}" presName="vSp" presStyleCnt="0"/>
      <dgm:spPr/>
    </dgm:pt>
    <dgm:pt modelId="{5FF5B5E6-1D4C-4950-86C0-DBAB3F4D59A5}" type="pres">
      <dgm:prSet presAssocID="{5EBFCB17-C7A6-4D0A-BD37-62FB04875AC7}" presName="horFlow" presStyleCnt="0"/>
      <dgm:spPr/>
    </dgm:pt>
    <dgm:pt modelId="{EB5C67BF-7AA1-446E-ABB2-8B4F8FA2BEB9}" type="pres">
      <dgm:prSet presAssocID="{5EBFCB17-C7A6-4D0A-BD37-62FB04875AC7}" presName="bigChev" presStyleLbl="node1" presStyleIdx="1" presStyleCnt="2" custLinFactNeighborX="-255" custLinFactNeighborY="61061"/>
      <dgm:spPr/>
      <dgm:t>
        <a:bodyPr/>
        <a:lstStyle/>
        <a:p>
          <a:endParaRPr lang="ru-RU"/>
        </a:p>
      </dgm:t>
    </dgm:pt>
    <dgm:pt modelId="{2F6A3869-20F3-4AE7-A96B-E7C09FDF047E}" type="pres">
      <dgm:prSet presAssocID="{5B675D1C-31CB-4485-9AF5-EA47FA2F3274}" presName="parTrans" presStyleCnt="0"/>
      <dgm:spPr/>
    </dgm:pt>
    <dgm:pt modelId="{88ED60F6-AB6F-40A0-AB4C-537298113A03}" type="pres">
      <dgm:prSet presAssocID="{3A6CD9D1-79E2-4391-AB2B-6FC9EC9A35D2}" presName="node" presStyleLbl="alignAccFollowNode1" presStyleIdx="1" presStyleCnt="2" custScaleX="210302" custLinFactNeighborX="2439" custLinFactNeighborY="71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EB2B06-6CF0-43D5-A5B5-BD472EB9860C}" srcId="{3E19D5B9-0405-49F4-ABDF-3A002FEF5F0B}" destId="{13F382BA-1170-4C34-8DB9-947F769F2D78}" srcOrd="0" destOrd="0" parTransId="{301FF7B3-A515-4D78-93BB-D40876C5B735}" sibTransId="{FBF3B629-C396-409A-BF88-005C1F22AFA4}"/>
    <dgm:cxn modelId="{D17315CE-8422-4907-8FB7-ACCC2A80BECB}" srcId="{5EBFCB17-C7A6-4D0A-BD37-62FB04875AC7}" destId="{3A6CD9D1-79E2-4391-AB2B-6FC9EC9A35D2}" srcOrd="0" destOrd="0" parTransId="{5B675D1C-31CB-4485-9AF5-EA47FA2F3274}" sibTransId="{0B6B78C0-6653-40AA-9DEB-6FD4D1185A9E}"/>
    <dgm:cxn modelId="{5F110886-EA5E-4663-8ADB-FE0CFAD78D66}" type="presOf" srcId="{BAD4C5C7-18C1-4671-9BC2-9017A3D14D90}" destId="{2B2901AF-7848-44EB-9350-D9E81B2B7DA9}" srcOrd="0" destOrd="0" presId="urn:microsoft.com/office/officeart/2005/8/layout/lProcess3"/>
    <dgm:cxn modelId="{4F8E0214-F201-4C90-AEC1-2E3A0E1D13C0}" type="presOf" srcId="{5EBFCB17-C7A6-4D0A-BD37-62FB04875AC7}" destId="{EB5C67BF-7AA1-446E-ABB2-8B4F8FA2BEB9}" srcOrd="0" destOrd="0" presId="urn:microsoft.com/office/officeart/2005/8/layout/lProcess3"/>
    <dgm:cxn modelId="{C2E3FE6E-2A9A-4031-98DD-FC054CA89962}" srcId="{BAD4C5C7-18C1-4671-9BC2-9017A3D14D90}" destId="{5EBFCB17-C7A6-4D0A-BD37-62FB04875AC7}" srcOrd="1" destOrd="0" parTransId="{DC006EAD-04CF-47DC-8662-DC422A0BF998}" sibTransId="{F548D09B-C584-4E2B-B44A-26CD7E9BC32A}"/>
    <dgm:cxn modelId="{5AB1854C-B1CC-4669-80E7-30E4F724835D}" type="presOf" srcId="{3A6CD9D1-79E2-4391-AB2B-6FC9EC9A35D2}" destId="{88ED60F6-AB6F-40A0-AB4C-537298113A03}" srcOrd="0" destOrd="0" presId="urn:microsoft.com/office/officeart/2005/8/layout/lProcess3"/>
    <dgm:cxn modelId="{EF85EF2A-91B4-4CF3-9171-112453BA724E}" srcId="{BAD4C5C7-18C1-4671-9BC2-9017A3D14D90}" destId="{3E19D5B9-0405-49F4-ABDF-3A002FEF5F0B}" srcOrd="0" destOrd="0" parTransId="{D502F2C8-347F-41DD-9317-092B10F7FE6F}" sibTransId="{78DE7930-7CB3-41EA-B99E-D8A41DD06667}"/>
    <dgm:cxn modelId="{0A7E3976-92B8-404C-8321-C52B83D7E682}" type="presOf" srcId="{3E19D5B9-0405-49F4-ABDF-3A002FEF5F0B}" destId="{EF3743B8-685E-41D8-AD4C-FE41113CA030}" srcOrd="0" destOrd="0" presId="urn:microsoft.com/office/officeart/2005/8/layout/lProcess3"/>
    <dgm:cxn modelId="{C6BBB704-6082-4A2F-B608-1C09CDC3D019}" type="presOf" srcId="{13F382BA-1170-4C34-8DB9-947F769F2D78}" destId="{C49811E6-8593-40CD-81C5-D75387AC11F9}" srcOrd="0" destOrd="0" presId="urn:microsoft.com/office/officeart/2005/8/layout/lProcess3"/>
    <dgm:cxn modelId="{5D9D3DAB-D584-4C94-951A-0C458F1F1649}" type="presParOf" srcId="{2B2901AF-7848-44EB-9350-D9E81B2B7DA9}" destId="{4F5AE576-D850-4F9B-AF6F-0ACBE204863F}" srcOrd="0" destOrd="0" presId="urn:microsoft.com/office/officeart/2005/8/layout/lProcess3"/>
    <dgm:cxn modelId="{621A2C01-6BDD-4265-A6DC-C7B086000FC8}" type="presParOf" srcId="{4F5AE576-D850-4F9B-AF6F-0ACBE204863F}" destId="{EF3743B8-685E-41D8-AD4C-FE41113CA030}" srcOrd="0" destOrd="0" presId="urn:microsoft.com/office/officeart/2005/8/layout/lProcess3"/>
    <dgm:cxn modelId="{8A71F7A1-CD6A-4430-BB26-4D8CE371CCF0}" type="presParOf" srcId="{4F5AE576-D850-4F9B-AF6F-0ACBE204863F}" destId="{A6904591-1B6A-41A7-8070-521D1BF0BBC7}" srcOrd="1" destOrd="0" presId="urn:microsoft.com/office/officeart/2005/8/layout/lProcess3"/>
    <dgm:cxn modelId="{8B0548C0-D1AA-4B30-B461-0629363C5790}" type="presParOf" srcId="{4F5AE576-D850-4F9B-AF6F-0ACBE204863F}" destId="{C49811E6-8593-40CD-81C5-D75387AC11F9}" srcOrd="2" destOrd="0" presId="urn:microsoft.com/office/officeart/2005/8/layout/lProcess3"/>
    <dgm:cxn modelId="{BAC21774-8232-4974-B234-378871D91593}" type="presParOf" srcId="{2B2901AF-7848-44EB-9350-D9E81B2B7DA9}" destId="{CF2DDF3E-F150-4E7E-AA22-107AF0BDA638}" srcOrd="1" destOrd="0" presId="urn:microsoft.com/office/officeart/2005/8/layout/lProcess3"/>
    <dgm:cxn modelId="{9144D80D-29B2-41C8-B68C-C7F596E71406}" type="presParOf" srcId="{2B2901AF-7848-44EB-9350-D9E81B2B7DA9}" destId="{5FF5B5E6-1D4C-4950-86C0-DBAB3F4D59A5}" srcOrd="2" destOrd="0" presId="urn:microsoft.com/office/officeart/2005/8/layout/lProcess3"/>
    <dgm:cxn modelId="{96DD8276-4A1B-41CE-9916-A8FA812139C7}" type="presParOf" srcId="{5FF5B5E6-1D4C-4950-86C0-DBAB3F4D59A5}" destId="{EB5C67BF-7AA1-446E-ABB2-8B4F8FA2BEB9}" srcOrd="0" destOrd="0" presId="urn:microsoft.com/office/officeart/2005/8/layout/lProcess3"/>
    <dgm:cxn modelId="{0A3AD2F8-99F5-485B-807E-1E27F26F678E}" type="presParOf" srcId="{5FF5B5E6-1D4C-4950-86C0-DBAB3F4D59A5}" destId="{2F6A3869-20F3-4AE7-A96B-E7C09FDF047E}" srcOrd="1" destOrd="0" presId="urn:microsoft.com/office/officeart/2005/8/layout/lProcess3"/>
    <dgm:cxn modelId="{6CE2F4C6-AFC6-4324-AF43-285842349791}" type="presParOf" srcId="{5FF5B5E6-1D4C-4950-86C0-DBAB3F4D59A5}" destId="{88ED60F6-AB6F-40A0-AB4C-537298113A03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AD4C5C7-18C1-4671-9BC2-9017A3D14D90}" type="doc">
      <dgm:prSet loTypeId="urn:microsoft.com/office/officeart/2005/8/layout/lProcess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E19D5B9-0405-49F4-ABDF-3A002FEF5F0B}">
      <dgm:prSet phldrT="[Текст]"/>
      <dgm:spPr/>
      <dgm:t>
        <a:bodyPr/>
        <a:lstStyle/>
        <a:p>
          <a:r>
            <a:rPr lang="uk-UA" b="1" dirty="0" smtClean="0">
              <a:solidFill>
                <a:srgbClr val="2715AB"/>
              </a:solidFill>
              <a:latin typeface="Cambria" pitchFamily="18" charset="0"/>
            </a:rPr>
            <a:t>Тарифікація робіт</a:t>
          </a:r>
          <a:endParaRPr lang="ru-RU" b="1" dirty="0">
            <a:solidFill>
              <a:srgbClr val="2715AB"/>
            </a:solidFill>
            <a:latin typeface="Cambria" pitchFamily="18" charset="0"/>
          </a:endParaRPr>
        </a:p>
      </dgm:t>
    </dgm:pt>
    <dgm:pt modelId="{D502F2C8-347F-41DD-9317-092B10F7FE6F}" type="parTrans" cxnId="{EF85EF2A-91B4-4CF3-9171-112453BA724E}">
      <dgm:prSet/>
      <dgm:spPr/>
      <dgm:t>
        <a:bodyPr/>
        <a:lstStyle/>
        <a:p>
          <a:endParaRPr lang="ru-RU"/>
        </a:p>
      </dgm:t>
    </dgm:pt>
    <dgm:pt modelId="{78DE7930-7CB3-41EA-B99E-D8A41DD06667}" type="sibTrans" cxnId="{EF85EF2A-91B4-4CF3-9171-112453BA724E}">
      <dgm:prSet/>
      <dgm:spPr/>
      <dgm:t>
        <a:bodyPr/>
        <a:lstStyle/>
        <a:p>
          <a:endParaRPr lang="ru-RU"/>
        </a:p>
      </dgm:t>
    </dgm:pt>
    <dgm:pt modelId="{13F382BA-1170-4C34-8DB9-947F769F2D78}">
      <dgm:prSet phldrT="[Текст]"/>
      <dgm:spPr/>
      <dgm:t>
        <a:bodyPr/>
        <a:lstStyle/>
        <a:p>
          <a:r>
            <a:rPr lang="uk-UA" b="1" i="0" dirty="0" smtClean="0"/>
            <a:t>Сукупність методів обліку і порівняння витрат праці різних видів робіт без врахування показників її виконання</a:t>
          </a:r>
          <a:endParaRPr lang="ru-RU" b="1" i="0" dirty="0"/>
        </a:p>
      </dgm:t>
    </dgm:pt>
    <dgm:pt modelId="{301FF7B3-A515-4D78-93BB-D40876C5B735}" type="parTrans" cxnId="{2FEB2B06-6CF0-43D5-A5B5-BD472EB9860C}">
      <dgm:prSet/>
      <dgm:spPr/>
      <dgm:t>
        <a:bodyPr/>
        <a:lstStyle/>
        <a:p>
          <a:endParaRPr lang="ru-RU"/>
        </a:p>
      </dgm:t>
    </dgm:pt>
    <dgm:pt modelId="{FBF3B629-C396-409A-BF88-005C1F22AFA4}" type="sibTrans" cxnId="{2FEB2B06-6CF0-43D5-A5B5-BD472EB9860C}">
      <dgm:prSet/>
      <dgm:spPr/>
      <dgm:t>
        <a:bodyPr/>
        <a:lstStyle/>
        <a:p>
          <a:endParaRPr lang="ru-RU"/>
        </a:p>
      </dgm:t>
    </dgm:pt>
    <dgm:pt modelId="{5EBFCB17-C7A6-4D0A-BD37-62FB04875AC7}">
      <dgm:prSet phldrT="[Текст]"/>
      <dgm:spPr/>
      <dgm:t>
        <a:bodyPr/>
        <a:lstStyle/>
        <a:p>
          <a:r>
            <a:rPr lang="uk-UA" b="1" dirty="0" smtClean="0">
              <a:solidFill>
                <a:srgbClr val="2715AB"/>
              </a:solidFill>
            </a:rPr>
            <a:t>Тарифікація працівників</a:t>
          </a:r>
          <a:endParaRPr lang="ru-RU" b="1" dirty="0">
            <a:solidFill>
              <a:srgbClr val="2715AB"/>
            </a:solidFill>
          </a:endParaRPr>
        </a:p>
      </dgm:t>
    </dgm:pt>
    <dgm:pt modelId="{DC006EAD-04CF-47DC-8662-DC422A0BF998}" type="parTrans" cxnId="{C2E3FE6E-2A9A-4031-98DD-FC054CA89962}">
      <dgm:prSet/>
      <dgm:spPr/>
      <dgm:t>
        <a:bodyPr/>
        <a:lstStyle/>
        <a:p>
          <a:endParaRPr lang="ru-RU"/>
        </a:p>
      </dgm:t>
    </dgm:pt>
    <dgm:pt modelId="{F548D09B-C584-4E2B-B44A-26CD7E9BC32A}" type="sibTrans" cxnId="{C2E3FE6E-2A9A-4031-98DD-FC054CA89962}">
      <dgm:prSet/>
      <dgm:spPr/>
      <dgm:t>
        <a:bodyPr/>
        <a:lstStyle/>
        <a:p>
          <a:endParaRPr lang="ru-RU"/>
        </a:p>
      </dgm:t>
    </dgm:pt>
    <dgm:pt modelId="{3A6CD9D1-79E2-4391-AB2B-6FC9EC9A35D2}">
      <dgm:prSet phldrT="[Текст]"/>
      <dgm:spPr/>
      <dgm:t>
        <a:bodyPr/>
        <a:lstStyle/>
        <a:p>
          <a:r>
            <a:rPr lang="uk-UA" b="1" dirty="0" smtClean="0"/>
            <a:t> Присвоєння працівнику розряду відповідно до його кваліфікації</a:t>
          </a:r>
          <a:endParaRPr lang="ru-RU" b="1" dirty="0"/>
        </a:p>
      </dgm:t>
    </dgm:pt>
    <dgm:pt modelId="{5B675D1C-31CB-4485-9AF5-EA47FA2F3274}" type="parTrans" cxnId="{D17315CE-8422-4907-8FB7-ACCC2A80BECB}">
      <dgm:prSet/>
      <dgm:spPr/>
      <dgm:t>
        <a:bodyPr/>
        <a:lstStyle/>
        <a:p>
          <a:endParaRPr lang="ru-RU"/>
        </a:p>
      </dgm:t>
    </dgm:pt>
    <dgm:pt modelId="{0B6B78C0-6653-40AA-9DEB-6FD4D1185A9E}" type="sibTrans" cxnId="{D17315CE-8422-4907-8FB7-ACCC2A80BECB}">
      <dgm:prSet/>
      <dgm:spPr/>
      <dgm:t>
        <a:bodyPr/>
        <a:lstStyle/>
        <a:p>
          <a:endParaRPr lang="ru-RU"/>
        </a:p>
      </dgm:t>
    </dgm:pt>
    <dgm:pt modelId="{2B2901AF-7848-44EB-9350-D9E81B2B7DA9}" type="pres">
      <dgm:prSet presAssocID="{BAD4C5C7-18C1-4671-9BC2-9017A3D14D90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F5AE576-D850-4F9B-AF6F-0ACBE204863F}" type="pres">
      <dgm:prSet presAssocID="{3E19D5B9-0405-49F4-ABDF-3A002FEF5F0B}" presName="horFlow" presStyleCnt="0"/>
      <dgm:spPr/>
    </dgm:pt>
    <dgm:pt modelId="{EF3743B8-685E-41D8-AD4C-FE41113CA030}" type="pres">
      <dgm:prSet presAssocID="{3E19D5B9-0405-49F4-ABDF-3A002FEF5F0B}" presName="bigChev" presStyleLbl="node1" presStyleIdx="0" presStyleCnt="2" custLinFactNeighborX="-1049" custLinFactNeighborY="26234"/>
      <dgm:spPr/>
      <dgm:t>
        <a:bodyPr/>
        <a:lstStyle/>
        <a:p>
          <a:endParaRPr lang="ru-RU"/>
        </a:p>
      </dgm:t>
    </dgm:pt>
    <dgm:pt modelId="{A6904591-1B6A-41A7-8070-521D1BF0BBC7}" type="pres">
      <dgm:prSet presAssocID="{301FF7B3-A515-4D78-93BB-D40876C5B735}" presName="parTrans" presStyleCnt="0"/>
      <dgm:spPr/>
    </dgm:pt>
    <dgm:pt modelId="{C49811E6-8593-40CD-81C5-D75387AC11F9}" type="pres">
      <dgm:prSet presAssocID="{13F382BA-1170-4C34-8DB9-947F769F2D78}" presName="node" presStyleLbl="alignAccFollowNode1" presStyleIdx="0" presStyleCnt="2" custScaleX="211443" custLinFactNeighborX="-6453" custLinFactNeighborY="31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2DDF3E-F150-4E7E-AA22-107AF0BDA638}" type="pres">
      <dgm:prSet presAssocID="{3E19D5B9-0405-49F4-ABDF-3A002FEF5F0B}" presName="vSp" presStyleCnt="0"/>
      <dgm:spPr/>
    </dgm:pt>
    <dgm:pt modelId="{5FF5B5E6-1D4C-4950-86C0-DBAB3F4D59A5}" type="pres">
      <dgm:prSet presAssocID="{5EBFCB17-C7A6-4D0A-BD37-62FB04875AC7}" presName="horFlow" presStyleCnt="0"/>
      <dgm:spPr/>
    </dgm:pt>
    <dgm:pt modelId="{EB5C67BF-7AA1-446E-ABB2-8B4F8FA2BEB9}" type="pres">
      <dgm:prSet presAssocID="{5EBFCB17-C7A6-4D0A-BD37-62FB04875AC7}" presName="bigChev" presStyleLbl="node1" presStyleIdx="1" presStyleCnt="2" custLinFactNeighborX="-255" custLinFactNeighborY="61061"/>
      <dgm:spPr/>
      <dgm:t>
        <a:bodyPr/>
        <a:lstStyle/>
        <a:p>
          <a:endParaRPr lang="ru-RU"/>
        </a:p>
      </dgm:t>
    </dgm:pt>
    <dgm:pt modelId="{2F6A3869-20F3-4AE7-A96B-E7C09FDF047E}" type="pres">
      <dgm:prSet presAssocID="{5B675D1C-31CB-4485-9AF5-EA47FA2F3274}" presName="parTrans" presStyleCnt="0"/>
      <dgm:spPr/>
    </dgm:pt>
    <dgm:pt modelId="{88ED60F6-AB6F-40A0-AB4C-537298113A03}" type="pres">
      <dgm:prSet presAssocID="{3A6CD9D1-79E2-4391-AB2B-6FC9EC9A35D2}" presName="node" presStyleLbl="alignAccFollowNode1" presStyleIdx="1" presStyleCnt="2" custScaleX="210302" custLinFactNeighborX="2439" custLinFactNeighborY="71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EB2B06-6CF0-43D5-A5B5-BD472EB9860C}" srcId="{3E19D5B9-0405-49F4-ABDF-3A002FEF5F0B}" destId="{13F382BA-1170-4C34-8DB9-947F769F2D78}" srcOrd="0" destOrd="0" parTransId="{301FF7B3-A515-4D78-93BB-D40876C5B735}" sibTransId="{FBF3B629-C396-409A-BF88-005C1F22AFA4}"/>
    <dgm:cxn modelId="{C58571B7-D36C-4D4E-876D-6CA268DDF618}" type="presOf" srcId="{3E19D5B9-0405-49F4-ABDF-3A002FEF5F0B}" destId="{EF3743B8-685E-41D8-AD4C-FE41113CA030}" srcOrd="0" destOrd="0" presId="urn:microsoft.com/office/officeart/2005/8/layout/lProcess3"/>
    <dgm:cxn modelId="{D17315CE-8422-4907-8FB7-ACCC2A80BECB}" srcId="{5EBFCB17-C7A6-4D0A-BD37-62FB04875AC7}" destId="{3A6CD9D1-79E2-4391-AB2B-6FC9EC9A35D2}" srcOrd="0" destOrd="0" parTransId="{5B675D1C-31CB-4485-9AF5-EA47FA2F3274}" sibTransId="{0B6B78C0-6653-40AA-9DEB-6FD4D1185A9E}"/>
    <dgm:cxn modelId="{FFC17980-7F8B-48A7-9BD7-A4BF3A978DA9}" type="presOf" srcId="{13F382BA-1170-4C34-8DB9-947F769F2D78}" destId="{C49811E6-8593-40CD-81C5-D75387AC11F9}" srcOrd="0" destOrd="0" presId="urn:microsoft.com/office/officeart/2005/8/layout/lProcess3"/>
    <dgm:cxn modelId="{C2E3FE6E-2A9A-4031-98DD-FC054CA89962}" srcId="{BAD4C5C7-18C1-4671-9BC2-9017A3D14D90}" destId="{5EBFCB17-C7A6-4D0A-BD37-62FB04875AC7}" srcOrd="1" destOrd="0" parTransId="{DC006EAD-04CF-47DC-8662-DC422A0BF998}" sibTransId="{F548D09B-C584-4E2B-B44A-26CD7E9BC32A}"/>
    <dgm:cxn modelId="{5C844909-BF85-4173-AF95-8853209E4E3C}" type="presOf" srcId="{BAD4C5C7-18C1-4671-9BC2-9017A3D14D90}" destId="{2B2901AF-7848-44EB-9350-D9E81B2B7DA9}" srcOrd="0" destOrd="0" presId="urn:microsoft.com/office/officeart/2005/8/layout/lProcess3"/>
    <dgm:cxn modelId="{EF85EF2A-91B4-4CF3-9171-112453BA724E}" srcId="{BAD4C5C7-18C1-4671-9BC2-9017A3D14D90}" destId="{3E19D5B9-0405-49F4-ABDF-3A002FEF5F0B}" srcOrd="0" destOrd="0" parTransId="{D502F2C8-347F-41DD-9317-092B10F7FE6F}" sibTransId="{78DE7930-7CB3-41EA-B99E-D8A41DD06667}"/>
    <dgm:cxn modelId="{89E06404-979B-4103-AC8D-29BDB83AB872}" type="presOf" srcId="{3A6CD9D1-79E2-4391-AB2B-6FC9EC9A35D2}" destId="{88ED60F6-AB6F-40A0-AB4C-537298113A03}" srcOrd="0" destOrd="0" presId="urn:microsoft.com/office/officeart/2005/8/layout/lProcess3"/>
    <dgm:cxn modelId="{DD7D415A-7B7C-423A-8D53-894EBC69E4D0}" type="presOf" srcId="{5EBFCB17-C7A6-4D0A-BD37-62FB04875AC7}" destId="{EB5C67BF-7AA1-446E-ABB2-8B4F8FA2BEB9}" srcOrd="0" destOrd="0" presId="urn:microsoft.com/office/officeart/2005/8/layout/lProcess3"/>
    <dgm:cxn modelId="{36EBD78A-FB87-4CB1-A07D-493073CE3B9D}" type="presParOf" srcId="{2B2901AF-7848-44EB-9350-D9E81B2B7DA9}" destId="{4F5AE576-D850-4F9B-AF6F-0ACBE204863F}" srcOrd="0" destOrd="0" presId="urn:microsoft.com/office/officeart/2005/8/layout/lProcess3"/>
    <dgm:cxn modelId="{9A0F7D4F-93CD-4A2A-B065-930D05A6120E}" type="presParOf" srcId="{4F5AE576-D850-4F9B-AF6F-0ACBE204863F}" destId="{EF3743B8-685E-41D8-AD4C-FE41113CA030}" srcOrd="0" destOrd="0" presId="urn:microsoft.com/office/officeart/2005/8/layout/lProcess3"/>
    <dgm:cxn modelId="{287F3E7B-A2FF-4BE2-B454-094E56E10944}" type="presParOf" srcId="{4F5AE576-D850-4F9B-AF6F-0ACBE204863F}" destId="{A6904591-1B6A-41A7-8070-521D1BF0BBC7}" srcOrd="1" destOrd="0" presId="urn:microsoft.com/office/officeart/2005/8/layout/lProcess3"/>
    <dgm:cxn modelId="{3AFC324D-C312-414E-BB50-FA89327B7352}" type="presParOf" srcId="{4F5AE576-D850-4F9B-AF6F-0ACBE204863F}" destId="{C49811E6-8593-40CD-81C5-D75387AC11F9}" srcOrd="2" destOrd="0" presId="urn:microsoft.com/office/officeart/2005/8/layout/lProcess3"/>
    <dgm:cxn modelId="{9BAF83A0-061C-4EA4-938F-C122F9AAB03D}" type="presParOf" srcId="{2B2901AF-7848-44EB-9350-D9E81B2B7DA9}" destId="{CF2DDF3E-F150-4E7E-AA22-107AF0BDA638}" srcOrd="1" destOrd="0" presId="urn:microsoft.com/office/officeart/2005/8/layout/lProcess3"/>
    <dgm:cxn modelId="{9D4DAD34-A137-4607-A8B3-F8A2F0A33431}" type="presParOf" srcId="{2B2901AF-7848-44EB-9350-D9E81B2B7DA9}" destId="{5FF5B5E6-1D4C-4950-86C0-DBAB3F4D59A5}" srcOrd="2" destOrd="0" presId="urn:microsoft.com/office/officeart/2005/8/layout/lProcess3"/>
    <dgm:cxn modelId="{8BBE3B0E-27F1-4A9C-998F-4E79136EBFEF}" type="presParOf" srcId="{5FF5B5E6-1D4C-4950-86C0-DBAB3F4D59A5}" destId="{EB5C67BF-7AA1-446E-ABB2-8B4F8FA2BEB9}" srcOrd="0" destOrd="0" presId="urn:microsoft.com/office/officeart/2005/8/layout/lProcess3"/>
    <dgm:cxn modelId="{D5861A82-50F3-4047-903A-F999A10BCE0B}" type="presParOf" srcId="{5FF5B5E6-1D4C-4950-86C0-DBAB3F4D59A5}" destId="{2F6A3869-20F3-4AE7-A96B-E7C09FDF047E}" srcOrd="1" destOrd="0" presId="urn:microsoft.com/office/officeart/2005/8/layout/lProcess3"/>
    <dgm:cxn modelId="{FB743C37-A69C-4CE0-B5A3-002EBEA38D16}" type="presParOf" srcId="{5FF5B5E6-1D4C-4950-86C0-DBAB3F4D59A5}" destId="{88ED60F6-AB6F-40A0-AB4C-537298113A03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AD4C5C7-18C1-4671-9BC2-9017A3D14D90}" type="doc">
      <dgm:prSet loTypeId="urn:microsoft.com/office/officeart/2005/8/layout/lProcess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E19D5B9-0405-49F4-ABDF-3A002FEF5F0B}">
      <dgm:prSet phldrT="[Текст]"/>
      <dgm:spPr/>
      <dgm:t>
        <a:bodyPr/>
        <a:lstStyle/>
        <a:p>
          <a:r>
            <a:rPr lang="uk-UA" b="1" dirty="0" smtClean="0">
              <a:solidFill>
                <a:srgbClr val="2715AB"/>
              </a:solidFill>
              <a:latin typeface="Cambria" pitchFamily="18" charset="0"/>
            </a:rPr>
            <a:t>Проста погодинна</a:t>
          </a:r>
          <a:endParaRPr lang="ru-RU" b="1" dirty="0">
            <a:solidFill>
              <a:srgbClr val="2715AB"/>
            </a:solidFill>
            <a:latin typeface="Cambria" pitchFamily="18" charset="0"/>
          </a:endParaRPr>
        </a:p>
      </dgm:t>
    </dgm:pt>
    <dgm:pt modelId="{D502F2C8-347F-41DD-9317-092B10F7FE6F}" type="parTrans" cxnId="{EF85EF2A-91B4-4CF3-9171-112453BA724E}">
      <dgm:prSet/>
      <dgm:spPr/>
      <dgm:t>
        <a:bodyPr/>
        <a:lstStyle/>
        <a:p>
          <a:endParaRPr lang="ru-RU"/>
        </a:p>
      </dgm:t>
    </dgm:pt>
    <dgm:pt modelId="{78DE7930-7CB3-41EA-B99E-D8A41DD06667}" type="sibTrans" cxnId="{EF85EF2A-91B4-4CF3-9171-112453BA724E}">
      <dgm:prSet/>
      <dgm:spPr/>
      <dgm:t>
        <a:bodyPr/>
        <a:lstStyle/>
        <a:p>
          <a:endParaRPr lang="ru-RU"/>
        </a:p>
      </dgm:t>
    </dgm:pt>
    <dgm:pt modelId="{13F382BA-1170-4C34-8DB9-947F769F2D78}">
      <dgm:prSet phldrT="[Текст]"/>
      <dgm:spPr/>
      <dgm:t>
        <a:bodyPr/>
        <a:lstStyle/>
        <a:p>
          <a:r>
            <a:rPr lang="uk-UA" b="1" i="0" dirty="0" smtClean="0"/>
            <a:t>Передбачає оплату праці, виходячи з кількості відпрацьованого часу й тарифної  ставки (посадового окладу) відповідно до кваліфікації працівника</a:t>
          </a:r>
          <a:endParaRPr lang="ru-RU" b="1" i="0" dirty="0"/>
        </a:p>
      </dgm:t>
    </dgm:pt>
    <dgm:pt modelId="{301FF7B3-A515-4D78-93BB-D40876C5B735}" type="parTrans" cxnId="{2FEB2B06-6CF0-43D5-A5B5-BD472EB9860C}">
      <dgm:prSet/>
      <dgm:spPr/>
      <dgm:t>
        <a:bodyPr/>
        <a:lstStyle/>
        <a:p>
          <a:endParaRPr lang="ru-RU"/>
        </a:p>
      </dgm:t>
    </dgm:pt>
    <dgm:pt modelId="{FBF3B629-C396-409A-BF88-005C1F22AFA4}" type="sibTrans" cxnId="{2FEB2B06-6CF0-43D5-A5B5-BD472EB9860C}">
      <dgm:prSet/>
      <dgm:spPr/>
      <dgm:t>
        <a:bodyPr/>
        <a:lstStyle/>
        <a:p>
          <a:endParaRPr lang="ru-RU"/>
        </a:p>
      </dgm:t>
    </dgm:pt>
    <dgm:pt modelId="{5EBFCB17-C7A6-4D0A-BD37-62FB04875AC7}">
      <dgm:prSet phldrT="[Текст]"/>
      <dgm:spPr/>
      <dgm:t>
        <a:bodyPr/>
        <a:lstStyle/>
        <a:p>
          <a:r>
            <a:rPr lang="uk-UA" b="1" dirty="0" smtClean="0">
              <a:solidFill>
                <a:srgbClr val="2715AB"/>
              </a:solidFill>
            </a:rPr>
            <a:t>Погодинно-преміальна</a:t>
          </a:r>
          <a:endParaRPr lang="ru-RU" b="1" dirty="0">
            <a:solidFill>
              <a:srgbClr val="2715AB"/>
            </a:solidFill>
          </a:endParaRPr>
        </a:p>
      </dgm:t>
    </dgm:pt>
    <dgm:pt modelId="{DC006EAD-04CF-47DC-8662-DC422A0BF998}" type="parTrans" cxnId="{C2E3FE6E-2A9A-4031-98DD-FC054CA89962}">
      <dgm:prSet/>
      <dgm:spPr/>
      <dgm:t>
        <a:bodyPr/>
        <a:lstStyle/>
        <a:p>
          <a:endParaRPr lang="ru-RU"/>
        </a:p>
      </dgm:t>
    </dgm:pt>
    <dgm:pt modelId="{F548D09B-C584-4E2B-B44A-26CD7E9BC32A}" type="sibTrans" cxnId="{C2E3FE6E-2A9A-4031-98DD-FC054CA89962}">
      <dgm:prSet/>
      <dgm:spPr/>
      <dgm:t>
        <a:bodyPr/>
        <a:lstStyle/>
        <a:p>
          <a:endParaRPr lang="ru-RU"/>
        </a:p>
      </dgm:t>
    </dgm:pt>
    <dgm:pt modelId="{3A6CD9D1-79E2-4391-AB2B-6FC9EC9A35D2}">
      <dgm:prSet phldrT="[Текст]"/>
      <dgm:spPr/>
      <dgm:t>
        <a:bodyPr/>
        <a:lstStyle/>
        <a:p>
          <a:r>
            <a:rPr lang="uk-UA" b="1" dirty="0" smtClean="0"/>
            <a:t> передбачає, що крім тарифного заробітку, працівник одержує премію за досягнення певних кількісних або якісних показників</a:t>
          </a:r>
          <a:endParaRPr lang="ru-RU" b="1" dirty="0"/>
        </a:p>
      </dgm:t>
    </dgm:pt>
    <dgm:pt modelId="{5B675D1C-31CB-4485-9AF5-EA47FA2F3274}" type="parTrans" cxnId="{D17315CE-8422-4907-8FB7-ACCC2A80BECB}">
      <dgm:prSet/>
      <dgm:spPr/>
      <dgm:t>
        <a:bodyPr/>
        <a:lstStyle/>
        <a:p>
          <a:endParaRPr lang="ru-RU"/>
        </a:p>
      </dgm:t>
    </dgm:pt>
    <dgm:pt modelId="{0B6B78C0-6653-40AA-9DEB-6FD4D1185A9E}" type="sibTrans" cxnId="{D17315CE-8422-4907-8FB7-ACCC2A80BECB}">
      <dgm:prSet/>
      <dgm:spPr/>
      <dgm:t>
        <a:bodyPr/>
        <a:lstStyle/>
        <a:p>
          <a:endParaRPr lang="ru-RU"/>
        </a:p>
      </dgm:t>
    </dgm:pt>
    <dgm:pt modelId="{2B2901AF-7848-44EB-9350-D9E81B2B7DA9}" type="pres">
      <dgm:prSet presAssocID="{BAD4C5C7-18C1-4671-9BC2-9017A3D14D90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F5AE576-D850-4F9B-AF6F-0ACBE204863F}" type="pres">
      <dgm:prSet presAssocID="{3E19D5B9-0405-49F4-ABDF-3A002FEF5F0B}" presName="horFlow" presStyleCnt="0"/>
      <dgm:spPr/>
    </dgm:pt>
    <dgm:pt modelId="{EF3743B8-685E-41D8-AD4C-FE41113CA030}" type="pres">
      <dgm:prSet presAssocID="{3E19D5B9-0405-49F4-ABDF-3A002FEF5F0B}" presName="bigChev" presStyleLbl="node1" presStyleIdx="0" presStyleCnt="2" custScaleY="130136" custLinFactNeighborX="-1049" custLinFactNeighborY="26234"/>
      <dgm:spPr/>
      <dgm:t>
        <a:bodyPr/>
        <a:lstStyle/>
        <a:p>
          <a:endParaRPr lang="ru-RU"/>
        </a:p>
      </dgm:t>
    </dgm:pt>
    <dgm:pt modelId="{A6904591-1B6A-41A7-8070-521D1BF0BBC7}" type="pres">
      <dgm:prSet presAssocID="{301FF7B3-A515-4D78-93BB-D40876C5B735}" presName="parTrans" presStyleCnt="0"/>
      <dgm:spPr/>
    </dgm:pt>
    <dgm:pt modelId="{C49811E6-8593-40CD-81C5-D75387AC11F9}" type="pres">
      <dgm:prSet presAssocID="{13F382BA-1170-4C34-8DB9-947F769F2D78}" presName="node" presStyleLbl="alignAccFollowNode1" presStyleIdx="0" presStyleCnt="2" custScaleX="211443" custLinFactNeighborX="-6453" custLinFactNeighborY="31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2DDF3E-F150-4E7E-AA22-107AF0BDA638}" type="pres">
      <dgm:prSet presAssocID="{3E19D5B9-0405-49F4-ABDF-3A002FEF5F0B}" presName="vSp" presStyleCnt="0"/>
      <dgm:spPr/>
    </dgm:pt>
    <dgm:pt modelId="{5FF5B5E6-1D4C-4950-86C0-DBAB3F4D59A5}" type="pres">
      <dgm:prSet presAssocID="{5EBFCB17-C7A6-4D0A-BD37-62FB04875AC7}" presName="horFlow" presStyleCnt="0"/>
      <dgm:spPr/>
    </dgm:pt>
    <dgm:pt modelId="{EB5C67BF-7AA1-446E-ABB2-8B4F8FA2BEB9}" type="pres">
      <dgm:prSet presAssocID="{5EBFCB17-C7A6-4D0A-BD37-62FB04875AC7}" presName="bigChev" presStyleLbl="node1" presStyleIdx="1" presStyleCnt="2" custLinFactNeighborX="-255" custLinFactNeighborY="61061"/>
      <dgm:spPr/>
      <dgm:t>
        <a:bodyPr/>
        <a:lstStyle/>
        <a:p>
          <a:endParaRPr lang="ru-RU"/>
        </a:p>
      </dgm:t>
    </dgm:pt>
    <dgm:pt modelId="{2F6A3869-20F3-4AE7-A96B-E7C09FDF047E}" type="pres">
      <dgm:prSet presAssocID="{5B675D1C-31CB-4485-9AF5-EA47FA2F3274}" presName="parTrans" presStyleCnt="0"/>
      <dgm:spPr/>
    </dgm:pt>
    <dgm:pt modelId="{88ED60F6-AB6F-40A0-AB4C-537298113A03}" type="pres">
      <dgm:prSet presAssocID="{3A6CD9D1-79E2-4391-AB2B-6FC9EC9A35D2}" presName="node" presStyleLbl="alignAccFollowNode1" presStyleIdx="1" presStyleCnt="2" custScaleX="210302" custLinFactNeighborX="2439" custLinFactNeighborY="71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EB2B06-6CF0-43D5-A5B5-BD472EB9860C}" srcId="{3E19D5B9-0405-49F4-ABDF-3A002FEF5F0B}" destId="{13F382BA-1170-4C34-8DB9-947F769F2D78}" srcOrd="0" destOrd="0" parTransId="{301FF7B3-A515-4D78-93BB-D40876C5B735}" sibTransId="{FBF3B629-C396-409A-BF88-005C1F22AFA4}"/>
    <dgm:cxn modelId="{D17315CE-8422-4907-8FB7-ACCC2A80BECB}" srcId="{5EBFCB17-C7A6-4D0A-BD37-62FB04875AC7}" destId="{3A6CD9D1-79E2-4391-AB2B-6FC9EC9A35D2}" srcOrd="0" destOrd="0" parTransId="{5B675D1C-31CB-4485-9AF5-EA47FA2F3274}" sibTransId="{0B6B78C0-6653-40AA-9DEB-6FD4D1185A9E}"/>
    <dgm:cxn modelId="{8C8ACCA5-B3CC-40E7-8265-DE72B9FC5870}" type="presOf" srcId="{5EBFCB17-C7A6-4D0A-BD37-62FB04875AC7}" destId="{EB5C67BF-7AA1-446E-ABB2-8B4F8FA2BEB9}" srcOrd="0" destOrd="0" presId="urn:microsoft.com/office/officeart/2005/8/layout/lProcess3"/>
    <dgm:cxn modelId="{07A7D9D9-2B71-488B-9631-849C38DC0603}" type="presOf" srcId="{3E19D5B9-0405-49F4-ABDF-3A002FEF5F0B}" destId="{EF3743B8-685E-41D8-AD4C-FE41113CA030}" srcOrd="0" destOrd="0" presId="urn:microsoft.com/office/officeart/2005/8/layout/lProcess3"/>
    <dgm:cxn modelId="{A93E59A4-765B-4E86-9151-FDE353009624}" type="presOf" srcId="{13F382BA-1170-4C34-8DB9-947F769F2D78}" destId="{C49811E6-8593-40CD-81C5-D75387AC11F9}" srcOrd="0" destOrd="0" presId="urn:microsoft.com/office/officeart/2005/8/layout/lProcess3"/>
    <dgm:cxn modelId="{CBCA06A8-3777-4EDA-9ACF-9A9DE5B62F18}" type="presOf" srcId="{3A6CD9D1-79E2-4391-AB2B-6FC9EC9A35D2}" destId="{88ED60F6-AB6F-40A0-AB4C-537298113A03}" srcOrd="0" destOrd="0" presId="urn:microsoft.com/office/officeart/2005/8/layout/lProcess3"/>
    <dgm:cxn modelId="{C2E3FE6E-2A9A-4031-98DD-FC054CA89962}" srcId="{BAD4C5C7-18C1-4671-9BC2-9017A3D14D90}" destId="{5EBFCB17-C7A6-4D0A-BD37-62FB04875AC7}" srcOrd="1" destOrd="0" parTransId="{DC006EAD-04CF-47DC-8662-DC422A0BF998}" sibTransId="{F548D09B-C584-4E2B-B44A-26CD7E9BC32A}"/>
    <dgm:cxn modelId="{EF85EF2A-91B4-4CF3-9171-112453BA724E}" srcId="{BAD4C5C7-18C1-4671-9BC2-9017A3D14D90}" destId="{3E19D5B9-0405-49F4-ABDF-3A002FEF5F0B}" srcOrd="0" destOrd="0" parTransId="{D502F2C8-347F-41DD-9317-092B10F7FE6F}" sibTransId="{78DE7930-7CB3-41EA-B99E-D8A41DD06667}"/>
    <dgm:cxn modelId="{CD72F6DB-52E4-4442-84DF-12E5E98616F9}" type="presOf" srcId="{BAD4C5C7-18C1-4671-9BC2-9017A3D14D90}" destId="{2B2901AF-7848-44EB-9350-D9E81B2B7DA9}" srcOrd="0" destOrd="0" presId="urn:microsoft.com/office/officeart/2005/8/layout/lProcess3"/>
    <dgm:cxn modelId="{28FFE33E-AC4A-411A-B9A8-397FCB668D69}" type="presParOf" srcId="{2B2901AF-7848-44EB-9350-D9E81B2B7DA9}" destId="{4F5AE576-D850-4F9B-AF6F-0ACBE204863F}" srcOrd="0" destOrd="0" presId="urn:microsoft.com/office/officeart/2005/8/layout/lProcess3"/>
    <dgm:cxn modelId="{A0ADD797-1D20-4EB0-B8A3-5D864841FB38}" type="presParOf" srcId="{4F5AE576-D850-4F9B-AF6F-0ACBE204863F}" destId="{EF3743B8-685E-41D8-AD4C-FE41113CA030}" srcOrd="0" destOrd="0" presId="urn:microsoft.com/office/officeart/2005/8/layout/lProcess3"/>
    <dgm:cxn modelId="{38E8F560-B982-4CCF-BB70-D17917973957}" type="presParOf" srcId="{4F5AE576-D850-4F9B-AF6F-0ACBE204863F}" destId="{A6904591-1B6A-41A7-8070-521D1BF0BBC7}" srcOrd="1" destOrd="0" presId="urn:microsoft.com/office/officeart/2005/8/layout/lProcess3"/>
    <dgm:cxn modelId="{8D3B3953-D238-4348-B348-94327A5D821D}" type="presParOf" srcId="{4F5AE576-D850-4F9B-AF6F-0ACBE204863F}" destId="{C49811E6-8593-40CD-81C5-D75387AC11F9}" srcOrd="2" destOrd="0" presId="urn:microsoft.com/office/officeart/2005/8/layout/lProcess3"/>
    <dgm:cxn modelId="{205FF169-E705-46F7-9789-5938C6720803}" type="presParOf" srcId="{2B2901AF-7848-44EB-9350-D9E81B2B7DA9}" destId="{CF2DDF3E-F150-4E7E-AA22-107AF0BDA638}" srcOrd="1" destOrd="0" presId="urn:microsoft.com/office/officeart/2005/8/layout/lProcess3"/>
    <dgm:cxn modelId="{3EB1CEE7-AF2A-4383-96AF-511645D034D8}" type="presParOf" srcId="{2B2901AF-7848-44EB-9350-D9E81B2B7DA9}" destId="{5FF5B5E6-1D4C-4950-86C0-DBAB3F4D59A5}" srcOrd="2" destOrd="0" presId="urn:microsoft.com/office/officeart/2005/8/layout/lProcess3"/>
    <dgm:cxn modelId="{D1E358B4-E276-4E3B-845E-FE02A9CA3B39}" type="presParOf" srcId="{5FF5B5E6-1D4C-4950-86C0-DBAB3F4D59A5}" destId="{EB5C67BF-7AA1-446E-ABB2-8B4F8FA2BEB9}" srcOrd="0" destOrd="0" presId="urn:microsoft.com/office/officeart/2005/8/layout/lProcess3"/>
    <dgm:cxn modelId="{C064CC02-30BD-443F-9C00-C801BFFF2A0E}" type="presParOf" srcId="{5FF5B5E6-1D4C-4950-86C0-DBAB3F4D59A5}" destId="{2F6A3869-20F3-4AE7-A96B-E7C09FDF047E}" srcOrd="1" destOrd="0" presId="urn:microsoft.com/office/officeart/2005/8/layout/lProcess3"/>
    <dgm:cxn modelId="{EBBAF465-D5DB-4BD9-BC00-EE363145AF1D}" type="presParOf" srcId="{5FF5B5E6-1D4C-4950-86C0-DBAB3F4D59A5}" destId="{88ED60F6-AB6F-40A0-AB4C-537298113A03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0BC4079-347C-44B3-9D47-7D2BBAD83AA8}" type="doc">
      <dgm:prSet loTypeId="urn:microsoft.com/office/officeart/2005/8/layout/cycle6" loCatId="relationship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C927F847-6757-4BA6-98A2-E9851F205B27}">
      <dgm:prSet phldrT="[Текст]"/>
      <dgm:spPr/>
      <dgm:t>
        <a:bodyPr/>
        <a:lstStyle/>
        <a:p>
          <a:r>
            <a:rPr lang="uk-UA" b="1" dirty="0" smtClean="0">
              <a:solidFill>
                <a:srgbClr val="0070C0"/>
              </a:solidFill>
            </a:rPr>
            <a:t>Пряма відрядна</a:t>
          </a:r>
          <a:endParaRPr lang="ru-RU" b="1" dirty="0">
            <a:solidFill>
              <a:srgbClr val="0070C0"/>
            </a:solidFill>
          </a:endParaRPr>
        </a:p>
      </dgm:t>
    </dgm:pt>
    <dgm:pt modelId="{527286D2-9D1B-4840-A151-957792FF4CE8}" type="parTrans" cxnId="{F70FE2CC-EEB7-466D-9E51-91AE6A4E4AC8}">
      <dgm:prSet/>
      <dgm:spPr/>
      <dgm:t>
        <a:bodyPr/>
        <a:lstStyle/>
        <a:p>
          <a:endParaRPr lang="ru-RU"/>
        </a:p>
      </dgm:t>
    </dgm:pt>
    <dgm:pt modelId="{49D49053-D45A-4087-AB09-5BBE565EE7E9}" type="sibTrans" cxnId="{F70FE2CC-EEB7-466D-9E51-91AE6A4E4AC8}">
      <dgm:prSet/>
      <dgm:spPr/>
      <dgm:t>
        <a:bodyPr/>
        <a:lstStyle/>
        <a:p>
          <a:endParaRPr lang="ru-RU"/>
        </a:p>
      </dgm:t>
    </dgm:pt>
    <dgm:pt modelId="{BDA0C60E-F63C-4AC4-A001-732DD958DE4C}">
      <dgm:prSet phldrT="[Текст]"/>
      <dgm:spPr/>
      <dgm:t>
        <a:bodyPr/>
        <a:lstStyle/>
        <a:p>
          <a:r>
            <a:rPr lang="uk-UA" b="1" dirty="0" smtClean="0">
              <a:solidFill>
                <a:srgbClr val="0070C0"/>
              </a:solidFill>
            </a:rPr>
            <a:t>Непряма відрядна</a:t>
          </a:r>
          <a:endParaRPr lang="ru-RU" b="1" dirty="0">
            <a:solidFill>
              <a:srgbClr val="0070C0"/>
            </a:solidFill>
          </a:endParaRPr>
        </a:p>
      </dgm:t>
    </dgm:pt>
    <dgm:pt modelId="{8C7A306A-E1A4-4471-AC69-DD843F269D15}" type="parTrans" cxnId="{566F93EC-8237-4C3C-B308-69DB416615CD}">
      <dgm:prSet/>
      <dgm:spPr/>
      <dgm:t>
        <a:bodyPr/>
        <a:lstStyle/>
        <a:p>
          <a:endParaRPr lang="ru-RU"/>
        </a:p>
      </dgm:t>
    </dgm:pt>
    <dgm:pt modelId="{63DC9D43-CE66-40E7-849D-280FC77F567A}" type="sibTrans" cxnId="{566F93EC-8237-4C3C-B308-69DB416615CD}">
      <dgm:prSet/>
      <dgm:spPr/>
      <dgm:t>
        <a:bodyPr/>
        <a:lstStyle/>
        <a:p>
          <a:endParaRPr lang="ru-RU"/>
        </a:p>
      </dgm:t>
    </dgm:pt>
    <dgm:pt modelId="{A8D2DEBD-765B-47F4-BB1F-3EB4C0F92887}">
      <dgm:prSet phldrT="[Текст]"/>
      <dgm:spPr/>
      <dgm:t>
        <a:bodyPr/>
        <a:lstStyle/>
        <a:p>
          <a:r>
            <a:rPr lang="uk-UA" b="1" dirty="0" smtClean="0">
              <a:solidFill>
                <a:srgbClr val="0070C0"/>
              </a:solidFill>
            </a:rPr>
            <a:t>Відрядно-преміальна</a:t>
          </a:r>
          <a:endParaRPr lang="ru-RU" b="1" dirty="0">
            <a:solidFill>
              <a:srgbClr val="0070C0"/>
            </a:solidFill>
          </a:endParaRPr>
        </a:p>
      </dgm:t>
    </dgm:pt>
    <dgm:pt modelId="{B98DD66C-C792-4E93-9F90-B3E8B460C535}" type="parTrans" cxnId="{FB3BD65B-8649-4328-B86D-FF19B37D3E2E}">
      <dgm:prSet/>
      <dgm:spPr/>
      <dgm:t>
        <a:bodyPr/>
        <a:lstStyle/>
        <a:p>
          <a:endParaRPr lang="ru-RU"/>
        </a:p>
      </dgm:t>
    </dgm:pt>
    <dgm:pt modelId="{2C583792-74AD-4A51-899B-5D140B7E085D}" type="sibTrans" cxnId="{FB3BD65B-8649-4328-B86D-FF19B37D3E2E}">
      <dgm:prSet/>
      <dgm:spPr/>
      <dgm:t>
        <a:bodyPr/>
        <a:lstStyle/>
        <a:p>
          <a:endParaRPr lang="ru-RU"/>
        </a:p>
      </dgm:t>
    </dgm:pt>
    <dgm:pt modelId="{ED85E993-6B6F-4583-89B3-2AE8A280C62F}">
      <dgm:prSet phldrT="[Текст]"/>
      <dgm:spPr/>
      <dgm:t>
        <a:bodyPr/>
        <a:lstStyle/>
        <a:p>
          <a:r>
            <a:rPr lang="uk-UA" b="1" dirty="0" smtClean="0">
              <a:solidFill>
                <a:srgbClr val="0070C0"/>
              </a:solidFill>
            </a:rPr>
            <a:t>Відрядно-прогресивна</a:t>
          </a:r>
          <a:endParaRPr lang="ru-RU" b="1" dirty="0">
            <a:solidFill>
              <a:srgbClr val="0070C0"/>
            </a:solidFill>
          </a:endParaRPr>
        </a:p>
      </dgm:t>
    </dgm:pt>
    <dgm:pt modelId="{8E148623-A4F5-4328-8D1C-788BF726F6EC}" type="parTrans" cxnId="{A7FF2551-C086-42D9-9782-3C2D830530DF}">
      <dgm:prSet/>
      <dgm:spPr/>
      <dgm:t>
        <a:bodyPr/>
        <a:lstStyle/>
        <a:p>
          <a:endParaRPr lang="ru-RU"/>
        </a:p>
      </dgm:t>
    </dgm:pt>
    <dgm:pt modelId="{FC5939FC-CB67-4ED9-AFD9-E94E4ADCE983}" type="sibTrans" cxnId="{A7FF2551-C086-42D9-9782-3C2D830530DF}">
      <dgm:prSet/>
      <dgm:spPr/>
      <dgm:t>
        <a:bodyPr/>
        <a:lstStyle/>
        <a:p>
          <a:endParaRPr lang="ru-RU"/>
        </a:p>
      </dgm:t>
    </dgm:pt>
    <dgm:pt modelId="{FF041126-A70F-4F30-BFB6-8C2543735622}">
      <dgm:prSet phldrT="[Текст]"/>
      <dgm:spPr/>
      <dgm:t>
        <a:bodyPr/>
        <a:lstStyle/>
        <a:p>
          <a:r>
            <a:rPr lang="uk-UA" b="1" dirty="0" smtClean="0">
              <a:solidFill>
                <a:srgbClr val="0070C0"/>
              </a:solidFill>
            </a:rPr>
            <a:t>Акордна</a:t>
          </a:r>
          <a:endParaRPr lang="ru-RU" b="1" dirty="0">
            <a:solidFill>
              <a:srgbClr val="0070C0"/>
            </a:solidFill>
          </a:endParaRPr>
        </a:p>
      </dgm:t>
    </dgm:pt>
    <dgm:pt modelId="{6826A2B8-7EEB-4BA7-A988-0EE30C149027}" type="parTrans" cxnId="{78EB028B-F910-4D00-B9F7-BE6758B236DF}">
      <dgm:prSet/>
      <dgm:spPr/>
      <dgm:t>
        <a:bodyPr/>
        <a:lstStyle/>
        <a:p>
          <a:endParaRPr lang="ru-RU"/>
        </a:p>
      </dgm:t>
    </dgm:pt>
    <dgm:pt modelId="{34C20449-822B-481A-946F-A1036A36FD6C}" type="sibTrans" cxnId="{78EB028B-F910-4D00-B9F7-BE6758B236DF}">
      <dgm:prSet/>
      <dgm:spPr/>
      <dgm:t>
        <a:bodyPr/>
        <a:lstStyle/>
        <a:p>
          <a:endParaRPr lang="ru-RU"/>
        </a:p>
      </dgm:t>
    </dgm:pt>
    <dgm:pt modelId="{2BE30F6A-5A41-435E-916B-DBF8CD5C0F71}" type="pres">
      <dgm:prSet presAssocID="{40BC4079-347C-44B3-9D47-7D2BBAD83AA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431D588D-4BB1-4738-8CBA-670F44CC195C}" type="pres">
      <dgm:prSet presAssocID="{C927F847-6757-4BA6-98A2-E9851F205B2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53B04D-B7BD-4F11-8C6F-3624622B8484}" type="pres">
      <dgm:prSet presAssocID="{C927F847-6757-4BA6-98A2-E9851F205B27}" presName="spNode" presStyleCnt="0"/>
      <dgm:spPr/>
    </dgm:pt>
    <dgm:pt modelId="{C647541B-29B6-4A66-9F22-422683AE1043}" type="pres">
      <dgm:prSet presAssocID="{49D49053-D45A-4087-AB09-5BBE565EE7E9}" presName="sibTrans" presStyleLbl="sibTrans1D1" presStyleIdx="0" presStyleCnt="5"/>
      <dgm:spPr/>
      <dgm:t>
        <a:bodyPr/>
        <a:lstStyle/>
        <a:p>
          <a:endParaRPr lang="uk-UA"/>
        </a:p>
      </dgm:t>
    </dgm:pt>
    <dgm:pt modelId="{76AB023D-521D-4170-9A35-03629CB283E3}" type="pres">
      <dgm:prSet presAssocID="{BDA0C60E-F63C-4AC4-A001-732DD958DE4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ADEFE69-CFF9-440C-A4B3-B53012924A15}" type="pres">
      <dgm:prSet presAssocID="{BDA0C60E-F63C-4AC4-A001-732DD958DE4C}" presName="spNode" presStyleCnt="0"/>
      <dgm:spPr/>
    </dgm:pt>
    <dgm:pt modelId="{25C1B16C-9F68-4113-B386-158CE2ADF501}" type="pres">
      <dgm:prSet presAssocID="{63DC9D43-CE66-40E7-849D-280FC77F567A}" presName="sibTrans" presStyleLbl="sibTrans1D1" presStyleIdx="1" presStyleCnt="5"/>
      <dgm:spPr/>
      <dgm:t>
        <a:bodyPr/>
        <a:lstStyle/>
        <a:p>
          <a:endParaRPr lang="uk-UA"/>
        </a:p>
      </dgm:t>
    </dgm:pt>
    <dgm:pt modelId="{5621DC65-F271-4D07-93DB-16BA5720D5CC}" type="pres">
      <dgm:prSet presAssocID="{A8D2DEBD-765B-47F4-BB1F-3EB4C0F9288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0416E8B-D5CE-43C0-A572-074AAACDE934}" type="pres">
      <dgm:prSet presAssocID="{A8D2DEBD-765B-47F4-BB1F-3EB4C0F92887}" presName="spNode" presStyleCnt="0"/>
      <dgm:spPr/>
    </dgm:pt>
    <dgm:pt modelId="{E43577DB-DA91-46F4-A968-AB466B8A7C7D}" type="pres">
      <dgm:prSet presAssocID="{2C583792-74AD-4A51-899B-5D140B7E085D}" presName="sibTrans" presStyleLbl="sibTrans1D1" presStyleIdx="2" presStyleCnt="5"/>
      <dgm:spPr/>
      <dgm:t>
        <a:bodyPr/>
        <a:lstStyle/>
        <a:p>
          <a:endParaRPr lang="uk-UA"/>
        </a:p>
      </dgm:t>
    </dgm:pt>
    <dgm:pt modelId="{B0A42DA5-6782-460A-9702-F6CA6468E3F8}" type="pres">
      <dgm:prSet presAssocID="{ED85E993-6B6F-4583-89B3-2AE8A280C62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8FDC77D-CD4A-46EA-8802-571072FC06D2}" type="pres">
      <dgm:prSet presAssocID="{ED85E993-6B6F-4583-89B3-2AE8A280C62F}" presName="spNode" presStyleCnt="0"/>
      <dgm:spPr/>
    </dgm:pt>
    <dgm:pt modelId="{F90061ED-35CD-44A5-9865-0324F020EF11}" type="pres">
      <dgm:prSet presAssocID="{FC5939FC-CB67-4ED9-AFD9-E94E4ADCE983}" presName="sibTrans" presStyleLbl="sibTrans1D1" presStyleIdx="3" presStyleCnt="5"/>
      <dgm:spPr/>
      <dgm:t>
        <a:bodyPr/>
        <a:lstStyle/>
        <a:p>
          <a:endParaRPr lang="uk-UA"/>
        </a:p>
      </dgm:t>
    </dgm:pt>
    <dgm:pt modelId="{6AF0BE58-B3D1-49E1-A329-13F06A6C0CE8}" type="pres">
      <dgm:prSet presAssocID="{FF041126-A70F-4F30-BFB6-8C254373562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31CE81-B38E-4566-B930-F2F1D99D2682}" type="pres">
      <dgm:prSet presAssocID="{FF041126-A70F-4F30-BFB6-8C2543735622}" presName="spNode" presStyleCnt="0"/>
      <dgm:spPr/>
    </dgm:pt>
    <dgm:pt modelId="{60675243-AE9C-40E5-B81B-58098FF8028C}" type="pres">
      <dgm:prSet presAssocID="{34C20449-822B-481A-946F-A1036A36FD6C}" presName="sibTrans" presStyleLbl="sibTrans1D1" presStyleIdx="4" presStyleCnt="5"/>
      <dgm:spPr/>
      <dgm:t>
        <a:bodyPr/>
        <a:lstStyle/>
        <a:p>
          <a:endParaRPr lang="uk-UA"/>
        </a:p>
      </dgm:t>
    </dgm:pt>
  </dgm:ptLst>
  <dgm:cxnLst>
    <dgm:cxn modelId="{F70FE2CC-EEB7-466D-9E51-91AE6A4E4AC8}" srcId="{40BC4079-347C-44B3-9D47-7D2BBAD83AA8}" destId="{C927F847-6757-4BA6-98A2-E9851F205B27}" srcOrd="0" destOrd="0" parTransId="{527286D2-9D1B-4840-A151-957792FF4CE8}" sibTransId="{49D49053-D45A-4087-AB09-5BBE565EE7E9}"/>
    <dgm:cxn modelId="{A7FF2551-C086-42D9-9782-3C2D830530DF}" srcId="{40BC4079-347C-44B3-9D47-7D2BBAD83AA8}" destId="{ED85E993-6B6F-4583-89B3-2AE8A280C62F}" srcOrd="3" destOrd="0" parTransId="{8E148623-A4F5-4328-8D1C-788BF726F6EC}" sibTransId="{FC5939FC-CB67-4ED9-AFD9-E94E4ADCE983}"/>
    <dgm:cxn modelId="{C9C12928-7C2D-43B3-A3A8-0ABD4E866954}" type="presOf" srcId="{40BC4079-347C-44B3-9D47-7D2BBAD83AA8}" destId="{2BE30F6A-5A41-435E-916B-DBF8CD5C0F71}" srcOrd="0" destOrd="0" presId="urn:microsoft.com/office/officeart/2005/8/layout/cycle6"/>
    <dgm:cxn modelId="{B47C97E8-1936-4A18-A41F-3800EA5B9D14}" type="presOf" srcId="{2C583792-74AD-4A51-899B-5D140B7E085D}" destId="{E43577DB-DA91-46F4-A968-AB466B8A7C7D}" srcOrd="0" destOrd="0" presId="urn:microsoft.com/office/officeart/2005/8/layout/cycle6"/>
    <dgm:cxn modelId="{FB3BD65B-8649-4328-B86D-FF19B37D3E2E}" srcId="{40BC4079-347C-44B3-9D47-7D2BBAD83AA8}" destId="{A8D2DEBD-765B-47F4-BB1F-3EB4C0F92887}" srcOrd="2" destOrd="0" parTransId="{B98DD66C-C792-4E93-9F90-B3E8B460C535}" sibTransId="{2C583792-74AD-4A51-899B-5D140B7E085D}"/>
    <dgm:cxn modelId="{48D0B479-65F6-4251-856E-601FA281B6F3}" type="presOf" srcId="{C927F847-6757-4BA6-98A2-E9851F205B27}" destId="{431D588D-4BB1-4738-8CBA-670F44CC195C}" srcOrd="0" destOrd="0" presId="urn:microsoft.com/office/officeart/2005/8/layout/cycle6"/>
    <dgm:cxn modelId="{2ACA2414-4824-44AC-A821-85DC11B7AE29}" type="presOf" srcId="{BDA0C60E-F63C-4AC4-A001-732DD958DE4C}" destId="{76AB023D-521D-4170-9A35-03629CB283E3}" srcOrd="0" destOrd="0" presId="urn:microsoft.com/office/officeart/2005/8/layout/cycle6"/>
    <dgm:cxn modelId="{EF8A50D2-A6A4-45A8-881F-DE7C991BDE4D}" type="presOf" srcId="{34C20449-822B-481A-946F-A1036A36FD6C}" destId="{60675243-AE9C-40E5-B81B-58098FF8028C}" srcOrd="0" destOrd="0" presId="urn:microsoft.com/office/officeart/2005/8/layout/cycle6"/>
    <dgm:cxn modelId="{043FC8EA-B874-4D14-82E9-A200F94891DA}" type="presOf" srcId="{FF041126-A70F-4F30-BFB6-8C2543735622}" destId="{6AF0BE58-B3D1-49E1-A329-13F06A6C0CE8}" srcOrd="0" destOrd="0" presId="urn:microsoft.com/office/officeart/2005/8/layout/cycle6"/>
    <dgm:cxn modelId="{153DDC56-14EE-4349-BD5A-6D2EACBB64C2}" type="presOf" srcId="{ED85E993-6B6F-4583-89B3-2AE8A280C62F}" destId="{B0A42DA5-6782-460A-9702-F6CA6468E3F8}" srcOrd="0" destOrd="0" presId="urn:microsoft.com/office/officeart/2005/8/layout/cycle6"/>
    <dgm:cxn modelId="{2666A485-C6BA-4C61-A0F0-63196CDFA6F9}" type="presOf" srcId="{63DC9D43-CE66-40E7-849D-280FC77F567A}" destId="{25C1B16C-9F68-4113-B386-158CE2ADF501}" srcOrd="0" destOrd="0" presId="urn:microsoft.com/office/officeart/2005/8/layout/cycle6"/>
    <dgm:cxn modelId="{78EB028B-F910-4D00-B9F7-BE6758B236DF}" srcId="{40BC4079-347C-44B3-9D47-7D2BBAD83AA8}" destId="{FF041126-A70F-4F30-BFB6-8C2543735622}" srcOrd="4" destOrd="0" parTransId="{6826A2B8-7EEB-4BA7-A988-0EE30C149027}" sibTransId="{34C20449-822B-481A-946F-A1036A36FD6C}"/>
    <dgm:cxn modelId="{CD5E6F40-03C1-45C8-9427-4BA1D4370B9C}" type="presOf" srcId="{A8D2DEBD-765B-47F4-BB1F-3EB4C0F92887}" destId="{5621DC65-F271-4D07-93DB-16BA5720D5CC}" srcOrd="0" destOrd="0" presId="urn:microsoft.com/office/officeart/2005/8/layout/cycle6"/>
    <dgm:cxn modelId="{566F93EC-8237-4C3C-B308-69DB416615CD}" srcId="{40BC4079-347C-44B3-9D47-7D2BBAD83AA8}" destId="{BDA0C60E-F63C-4AC4-A001-732DD958DE4C}" srcOrd="1" destOrd="0" parTransId="{8C7A306A-E1A4-4471-AC69-DD843F269D15}" sibTransId="{63DC9D43-CE66-40E7-849D-280FC77F567A}"/>
    <dgm:cxn modelId="{0860F339-F972-4735-B53D-C17FE29BE20D}" type="presOf" srcId="{49D49053-D45A-4087-AB09-5BBE565EE7E9}" destId="{C647541B-29B6-4A66-9F22-422683AE1043}" srcOrd="0" destOrd="0" presId="urn:microsoft.com/office/officeart/2005/8/layout/cycle6"/>
    <dgm:cxn modelId="{78298598-179B-4F1B-8279-37653A9BE62E}" type="presOf" srcId="{FC5939FC-CB67-4ED9-AFD9-E94E4ADCE983}" destId="{F90061ED-35CD-44A5-9865-0324F020EF11}" srcOrd="0" destOrd="0" presId="urn:microsoft.com/office/officeart/2005/8/layout/cycle6"/>
    <dgm:cxn modelId="{5A8E28F2-243C-45A8-944B-72B68EC2CC05}" type="presParOf" srcId="{2BE30F6A-5A41-435E-916B-DBF8CD5C0F71}" destId="{431D588D-4BB1-4738-8CBA-670F44CC195C}" srcOrd="0" destOrd="0" presId="urn:microsoft.com/office/officeart/2005/8/layout/cycle6"/>
    <dgm:cxn modelId="{AD2EBE8C-4121-406D-A4A2-8999B7E9FBE4}" type="presParOf" srcId="{2BE30F6A-5A41-435E-916B-DBF8CD5C0F71}" destId="{1853B04D-B7BD-4F11-8C6F-3624622B8484}" srcOrd="1" destOrd="0" presId="urn:microsoft.com/office/officeart/2005/8/layout/cycle6"/>
    <dgm:cxn modelId="{20D85A77-28A9-42EE-9247-9D06778B13B3}" type="presParOf" srcId="{2BE30F6A-5A41-435E-916B-DBF8CD5C0F71}" destId="{C647541B-29B6-4A66-9F22-422683AE1043}" srcOrd="2" destOrd="0" presId="urn:microsoft.com/office/officeart/2005/8/layout/cycle6"/>
    <dgm:cxn modelId="{1CE8FD3D-3C77-4170-97C5-93DF99EF0E9B}" type="presParOf" srcId="{2BE30F6A-5A41-435E-916B-DBF8CD5C0F71}" destId="{76AB023D-521D-4170-9A35-03629CB283E3}" srcOrd="3" destOrd="0" presId="urn:microsoft.com/office/officeart/2005/8/layout/cycle6"/>
    <dgm:cxn modelId="{15A278FB-B06A-4DAE-BCD8-63A49E359B16}" type="presParOf" srcId="{2BE30F6A-5A41-435E-916B-DBF8CD5C0F71}" destId="{7ADEFE69-CFF9-440C-A4B3-B53012924A15}" srcOrd="4" destOrd="0" presId="urn:microsoft.com/office/officeart/2005/8/layout/cycle6"/>
    <dgm:cxn modelId="{4155A5DD-8215-404B-A576-7A12AE14FC20}" type="presParOf" srcId="{2BE30F6A-5A41-435E-916B-DBF8CD5C0F71}" destId="{25C1B16C-9F68-4113-B386-158CE2ADF501}" srcOrd="5" destOrd="0" presId="urn:microsoft.com/office/officeart/2005/8/layout/cycle6"/>
    <dgm:cxn modelId="{C5C1A692-0DFD-4113-8872-992F028379AC}" type="presParOf" srcId="{2BE30F6A-5A41-435E-916B-DBF8CD5C0F71}" destId="{5621DC65-F271-4D07-93DB-16BA5720D5CC}" srcOrd="6" destOrd="0" presId="urn:microsoft.com/office/officeart/2005/8/layout/cycle6"/>
    <dgm:cxn modelId="{550F786F-7AB9-49A8-BCF7-897FBD5C29E3}" type="presParOf" srcId="{2BE30F6A-5A41-435E-916B-DBF8CD5C0F71}" destId="{00416E8B-D5CE-43C0-A572-074AAACDE934}" srcOrd="7" destOrd="0" presId="urn:microsoft.com/office/officeart/2005/8/layout/cycle6"/>
    <dgm:cxn modelId="{D5963929-928A-4B9B-A3AD-B8E4AEC4F0F3}" type="presParOf" srcId="{2BE30F6A-5A41-435E-916B-DBF8CD5C0F71}" destId="{E43577DB-DA91-46F4-A968-AB466B8A7C7D}" srcOrd="8" destOrd="0" presId="urn:microsoft.com/office/officeart/2005/8/layout/cycle6"/>
    <dgm:cxn modelId="{4289B1ED-EE4D-4F66-8FC8-FD58D70BDDDC}" type="presParOf" srcId="{2BE30F6A-5A41-435E-916B-DBF8CD5C0F71}" destId="{B0A42DA5-6782-460A-9702-F6CA6468E3F8}" srcOrd="9" destOrd="0" presId="urn:microsoft.com/office/officeart/2005/8/layout/cycle6"/>
    <dgm:cxn modelId="{C261CA28-07B4-43B1-B6D1-2697F1E967F3}" type="presParOf" srcId="{2BE30F6A-5A41-435E-916B-DBF8CD5C0F71}" destId="{B8FDC77D-CD4A-46EA-8802-571072FC06D2}" srcOrd="10" destOrd="0" presId="urn:microsoft.com/office/officeart/2005/8/layout/cycle6"/>
    <dgm:cxn modelId="{5A01538D-A73E-4622-8DDE-D64DA4B0570E}" type="presParOf" srcId="{2BE30F6A-5A41-435E-916B-DBF8CD5C0F71}" destId="{F90061ED-35CD-44A5-9865-0324F020EF11}" srcOrd="11" destOrd="0" presId="urn:microsoft.com/office/officeart/2005/8/layout/cycle6"/>
    <dgm:cxn modelId="{245BD17E-EFF4-4952-9E6D-C3A8B659ACFA}" type="presParOf" srcId="{2BE30F6A-5A41-435E-916B-DBF8CD5C0F71}" destId="{6AF0BE58-B3D1-49E1-A329-13F06A6C0CE8}" srcOrd="12" destOrd="0" presId="urn:microsoft.com/office/officeart/2005/8/layout/cycle6"/>
    <dgm:cxn modelId="{5BB23C0C-ECC7-4880-A774-300FABEF90F3}" type="presParOf" srcId="{2BE30F6A-5A41-435E-916B-DBF8CD5C0F71}" destId="{3D31CE81-B38E-4566-B930-F2F1D99D2682}" srcOrd="13" destOrd="0" presId="urn:microsoft.com/office/officeart/2005/8/layout/cycle6"/>
    <dgm:cxn modelId="{A47FC7E7-AA0F-405C-A5A0-884A4F880E79}" type="presParOf" srcId="{2BE30F6A-5A41-435E-916B-DBF8CD5C0F71}" destId="{60675243-AE9C-40E5-B81B-58098FF8028C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1E4E71B-123B-4EDA-A01B-A2A41BB654F1}">
      <dsp:nvSpPr>
        <dsp:cNvPr id="0" name=""/>
        <dsp:cNvSpPr/>
      </dsp:nvSpPr>
      <dsp:spPr>
        <a:xfrm rot="5400000">
          <a:off x="-222646" y="223826"/>
          <a:ext cx="1484312" cy="103901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rgbClr val="002060"/>
              </a:solidFill>
            </a:rPr>
            <a:t>1</a:t>
          </a:r>
          <a:endParaRPr lang="ru-RU" sz="3000" kern="1200" dirty="0">
            <a:solidFill>
              <a:srgbClr val="002060"/>
            </a:solidFill>
          </a:endParaRPr>
        </a:p>
      </dsp:txBody>
      <dsp:txXfrm rot="5400000">
        <a:off x="-222646" y="223826"/>
        <a:ext cx="1484312" cy="1039018"/>
      </dsp:txXfrm>
    </dsp:sp>
    <dsp:sp modelId="{DCEFE7E4-13D6-4E3F-AD95-9CE0313321E0}">
      <dsp:nvSpPr>
        <dsp:cNvPr id="0" name=""/>
        <dsp:cNvSpPr/>
      </dsp:nvSpPr>
      <dsp:spPr>
        <a:xfrm rot="5400000">
          <a:off x="3085107" y="-2044909"/>
          <a:ext cx="964803" cy="5056981"/>
        </a:xfrm>
        <a:prstGeom prst="round2SameRect">
          <a:avLst/>
        </a:prstGeom>
        <a:gradFill rotWithShape="1">
          <a:gsLst>
            <a:gs pos="0">
              <a:schemeClr val="accent1">
                <a:tint val="0"/>
              </a:schemeClr>
            </a:gs>
            <a:gs pos="44000">
              <a:schemeClr val="accent1">
                <a:tint val="60000"/>
                <a:satMod val="120000"/>
              </a:schemeClr>
            </a:gs>
            <a:gs pos="100000">
              <a:schemeClr val="accent1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solidFill>
                <a:srgbClr val="002060"/>
              </a:solidFill>
              <a:latin typeface="Cambria" pitchFamily="18" charset="0"/>
            </a:rPr>
            <a:t>Економічний зміст та правові основи оплати праці на підприємстві</a:t>
          </a:r>
          <a:endParaRPr lang="ru-RU" sz="2000" b="1" kern="1200" dirty="0">
            <a:solidFill>
              <a:srgbClr val="002060"/>
            </a:solidFill>
            <a:latin typeface="Cambria" pitchFamily="18" charset="0"/>
          </a:endParaRPr>
        </a:p>
      </dsp:txBody>
      <dsp:txXfrm rot="5400000">
        <a:off x="3085107" y="-2044909"/>
        <a:ext cx="964803" cy="5056981"/>
      </dsp:txXfrm>
    </dsp:sp>
    <dsp:sp modelId="{2DEB5D52-13D1-4CCC-A2A2-5BF90E8A990A}">
      <dsp:nvSpPr>
        <dsp:cNvPr id="0" name=""/>
        <dsp:cNvSpPr/>
      </dsp:nvSpPr>
      <dsp:spPr>
        <a:xfrm rot="5400000">
          <a:off x="-222646" y="1512490"/>
          <a:ext cx="1484312" cy="1039018"/>
        </a:xfrm>
        <a:prstGeom prst="chevron">
          <a:avLst/>
        </a:prstGeom>
        <a:solidFill>
          <a:schemeClr val="accent2">
            <a:hueOff val="-2355276"/>
            <a:satOff val="-3145"/>
            <a:lumOff val="1863"/>
            <a:alphaOff val="0"/>
          </a:schemeClr>
        </a:solidFill>
        <a:ln w="15875" cap="flat" cmpd="sng" algn="ctr">
          <a:solidFill>
            <a:schemeClr val="accent2">
              <a:hueOff val="-2355276"/>
              <a:satOff val="-3145"/>
              <a:lumOff val="18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rgbClr val="002060"/>
              </a:solidFill>
            </a:rPr>
            <a:t>2</a:t>
          </a:r>
          <a:endParaRPr lang="ru-RU" sz="3000" kern="1200" dirty="0">
            <a:solidFill>
              <a:srgbClr val="002060"/>
            </a:solidFill>
          </a:endParaRPr>
        </a:p>
      </dsp:txBody>
      <dsp:txXfrm rot="5400000">
        <a:off x="-222646" y="1512490"/>
        <a:ext cx="1484312" cy="1039018"/>
      </dsp:txXfrm>
    </dsp:sp>
    <dsp:sp modelId="{7BA1859A-51B3-4572-8CB0-EE8075A773EA}">
      <dsp:nvSpPr>
        <dsp:cNvPr id="0" name=""/>
        <dsp:cNvSpPr/>
      </dsp:nvSpPr>
      <dsp:spPr>
        <a:xfrm rot="5400000">
          <a:off x="3054209" y="-743114"/>
          <a:ext cx="964803" cy="5056981"/>
        </a:xfrm>
        <a:prstGeom prst="round2SameRect">
          <a:avLst/>
        </a:prstGeom>
        <a:gradFill rotWithShape="1">
          <a:gsLst>
            <a:gs pos="0">
              <a:schemeClr val="accent1">
                <a:tint val="0"/>
              </a:schemeClr>
            </a:gs>
            <a:gs pos="44000">
              <a:schemeClr val="accent1">
                <a:tint val="60000"/>
                <a:satMod val="120000"/>
              </a:schemeClr>
            </a:gs>
            <a:gs pos="100000">
              <a:schemeClr val="accent1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solidFill>
                <a:srgbClr val="002060"/>
              </a:solidFill>
              <a:latin typeface="Cambria" pitchFamily="18" charset="0"/>
            </a:rPr>
            <a:t>Системи і форми оплати праці</a:t>
          </a:r>
          <a:endParaRPr lang="ru-RU" sz="2000" b="1" kern="1200" dirty="0">
            <a:solidFill>
              <a:srgbClr val="002060"/>
            </a:solidFill>
            <a:latin typeface="Cambria" pitchFamily="18" charset="0"/>
          </a:endParaRPr>
        </a:p>
      </dsp:txBody>
      <dsp:txXfrm rot="5400000">
        <a:off x="3054209" y="-743114"/>
        <a:ext cx="964803" cy="5056981"/>
      </dsp:txXfrm>
    </dsp:sp>
    <dsp:sp modelId="{08F1268C-2C91-47FC-8DD0-3D07D5875A1D}">
      <dsp:nvSpPr>
        <dsp:cNvPr id="0" name=""/>
        <dsp:cNvSpPr/>
      </dsp:nvSpPr>
      <dsp:spPr>
        <a:xfrm rot="5400000">
          <a:off x="-222646" y="2801154"/>
          <a:ext cx="1484312" cy="1039018"/>
        </a:xfrm>
        <a:prstGeom prst="chevron">
          <a:avLst/>
        </a:prstGeom>
        <a:solidFill>
          <a:schemeClr val="accent2">
            <a:hueOff val="-4710551"/>
            <a:satOff val="-6290"/>
            <a:lumOff val="3726"/>
            <a:alphaOff val="0"/>
          </a:schemeClr>
        </a:solidFill>
        <a:ln w="15875" cap="flat" cmpd="sng" algn="ctr">
          <a:solidFill>
            <a:schemeClr val="accent2">
              <a:hueOff val="-4710551"/>
              <a:satOff val="-6290"/>
              <a:lumOff val="37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rgbClr val="002060"/>
              </a:solidFill>
            </a:rPr>
            <a:t>3</a:t>
          </a:r>
          <a:endParaRPr lang="ru-RU" sz="3000" kern="1200" dirty="0">
            <a:solidFill>
              <a:srgbClr val="002060"/>
            </a:solidFill>
          </a:endParaRPr>
        </a:p>
      </dsp:txBody>
      <dsp:txXfrm rot="5400000">
        <a:off x="-222646" y="2801154"/>
        <a:ext cx="1484312" cy="1039018"/>
      </dsp:txXfrm>
    </dsp:sp>
    <dsp:sp modelId="{B2775595-DB1B-440B-A0BE-3E8DFD4E4821}">
      <dsp:nvSpPr>
        <dsp:cNvPr id="0" name=""/>
        <dsp:cNvSpPr/>
      </dsp:nvSpPr>
      <dsp:spPr>
        <a:xfrm rot="5400000">
          <a:off x="3054209" y="520155"/>
          <a:ext cx="964803" cy="5056981"/>
        </a:xfrm>
        <a:prstGeom prst="round2SameRect">
          <a:avLst/>
        </a:prstGeom>
        <a:gradFill rotWithShape="1">
          <a:gsLst>
            <a:gs pos="0">
              <a:schemeClr val="accent1">
                <a:tint val="0"/>
              </a:schemeClr>
            </a:gs>
            <a:gs pos="44000">
              <a:schemeClr val="accent1">
                <a:tint val="60000"/>
                <a:satMod val="120000"/>
              </a:schemeClr>
            </a:gs>
            <a:gs pos="100000">
              <a:schemeClr val="accent1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solidFill>
                <a:srgbClr val="002060"/>
              </a:solidFill>
              <a:latin typeface="Cambria" pitchFamily="18" charset="0"/>
            </a:rPr>
            <a:t>Облік о</a:t>
          </a:r>
          <a:r>
            <a:rPr lang="en-US" sz="2000" b="1" kern="1200" dirty="0" smtClean="0">
              <a:solidFill>
                <a:srgbClr val="002060"/>
              </a:solidFill>
              <a:latin typeface="Cambria" pitchFamily="18" charset="0"/>
            </a:rPr>
            <a:t>c</a:t>
          </a:r>
          <a:r>
            <a:rPr lang="ru-RU" sz="2000" b="1" kern="1200" dirty="0" err="1" smtClean="0">
              <a:solidFill>
                <a:srgbClr val="002060"/>
              </a:solidFill>
              <a:latin typeface="Cambria" pitchFamily="18" charset="0"/>
            </a:rPr>
            <a:t>обового</a:t>
          </a:r>
          <a:r>
            <a:rPr lang="ru-RU" sz="2000" b="1" kern="1200" dirty="0" smtClean="0">
              <a:solidFill>
                <a:srgbClr val="002060"/>
              </a:solidFill>
              <a:latin typeface="Cambria" pitchFamily="18" charset="0"/>
            </a:rPr>
            <a:t> складу, </a:t>
          </a:r>
          <a:r>
            <a:rPr lang="uk-UA" sz="2000" b="1" kern="1200" dirty="0" smtClean="0">
              <a:solidFill>
                <a:srgbClr val="002060"/>
              </a:solidFill>
              <a:latin typeface="Cambria" pitchFamily="18" charset="0"/>
            </a:rPr>
            <a:t>відпрацьованого часу та виробітку</a:t>
          </a:r>
          <a:endParaRPr lang="ru-RU" sz="2000" b="1" kern="1200" dirty="0">
            <a:solidFill>
              <a:srgbClr val="002060"/>
            </a:solidFill>
            <a:latin typeface="Cambria" pitchFamily="18" charset="0"/>
          </a:endParaRPr>
        </a:p>
      </dsp:txBody>
      <dsp:txXfrm rot="5400000">
        <a:off x="3054209" y="520155"/>
        <a:ext cx="964803" cy="505698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5C1A824-641B-4D6B-A45D-D8FA969D56DF}">
      <dsp:nvSpPr>
        <dsp:cNvPr id="0" name=""/>
        <dsp:cNvSpPr/>
      </dsp:nvSpPr>
      <dsp:spPr>
        <a:xfrm>
          <a:off x="2155507" y="2277603"/>
          <a:ext cx="1784985" cy="1784985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>
              <a:solidFill>
                <a:srgbClr val="FFC000"/>
              </a:solidFill>
            </a:rPr>
            <a:t>Фонд оплати праці</a:t>
          </a:r>
          <a:endParaRPr lang="ru-RU" sz="3100" kern="1200" dirty="0">
            <a:solidFill>
              <a:srgbClr val="FFC000"/>
            </a:solidFill>
          </a:endParaRPr>
        </a:p>
      </dsp:txBody>
      <dsp:txXfrm>
        <a:off x="2155507" y="2277603"/>
        <a:ext cx="1784985" cy="1784985"/>
      </dsp:txXfrm>
    </dsp:sp>
    <dsp:sp modelId="{FA7E1B2F-BABE-4B4A-838B-12D090399C9C}">
      <dsp:nvSpPr>
        <dsp:cNvPr id="0" name=""/>
        <dsp:cNvSpPr/>
      </dsp:nvSpPr>
      <dsp:spPr>
        <a:xfrm rot="12900000">
          <a:off x="871449" y="1920360"/>
          <a:ext cx="1510013" cy="508720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EB11250-5125-4E9B-9D34-421EBAEB2540}">
      <dsp:nvSpPr>
        <dsp:cNvPr id="0" name=""/>
        <dsp:cNvSpPr/>
      </dsp:nvSpPr>
      <dsp:spPr>
        <a:xfrm>
          <a:off x="160123" y="1063372"/>
          <a:ext cx="1695735" cy="13565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chemeClr val="bg2">
                  <a:lumMod val="10000"/>
                </a:schemeClr>
              </a:solidFill>
            </a:rPr>
            <a:t>Основна заробітна плата</a:t>
          </a:r>
          <a:endParaRPr lang="ru-RU" sz="1800" b="1" kern="1200" dirty="0">
            <a:solidFill>
              <a:schemeClr val="bg2">
                <a:lumMod val="10000"/>
              </a:schemeClr>
            </a:solidFill>
          </a:endParaRPr>
        </a:p>
      </dsp:txBody>
      <dsp:txXfrm>
        <a:off x="160123" y="1063372"/>
        <a:ext cx="1695735" cy="1356588"/>
      </dsp:txXfrm>
    </dsp:sp>
    <dsp:sp modelId="{1CAE1227-1A51-4903-8BC4-86997BC4639E}">
      <dsp:nvSpPr>
        <dsp:cNvPr id="0" name=""/>
        <dsp:cNvSpPr/>
      </dsp:nvSpPr>
      <dsp:spPr>
        <a:xfrm rot="16200000">
          <a:off x="2292993" y="1180352"/>
          <a:ext cx="1510013" cy="508720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DE7B16-0380-4D5C-9729-010EAC565866}">
      <dsp:nvSpPr>
        <dsp:cNvPr id="0" name=""/>
        <dsp:cNvSpPr/>
      </dsp:nvSpPr>
      <dsp:spPr>
        <a:xfrm>
          <a:off x="2200132" y="1411"/>
          <a:ext cx="1695735" cy="13565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chemeClr val="bg2">
                  <a:lumMod val="10000"/>
                </a:schemeClr>
              </a:solidFill>
            </a:rPr>
            <a:t>Додаткова заробітна плата</a:t>
          </a:r>
          <a:endParaRPr lang="ru-RU" sz="1800" b="1" kern="1200" dirty="0">
            <a:solidFill>
              <a:schemeClr val="bg2">
                <a:lumMod val="10000"/>
              </a:schemeClr>
            </a:solidFill>
          </a:endParaRPr>
        </a:p>
      </dsp:txBody>
      <dsp:txXfrm>
        <a:off x="2200132" y="1411"/>
        <a:ext cx="1695735" cy="1356588"/>
      </dsp:txXfrm>
    </dsp:sp>
    <dsp:sp modelId="{A741F5B8-DAF9-47CF-ABD6-7BECEFF39CBF}">
      <dsp:nvSpPr>
        <dsp:cNvPr id="0" name=""/>
        <dsp:cNvSpPr/>
      </dsp:nvSpPr>
      <dsp:spPr>
        <a:xfrm rot="19500000">
          <a:off x="3714536" y="1920360"/>
          <a:ext cx="1510013" cy="508720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676DADB-3741-4B4A-9863-B91958DC2CBB}">
      <dsp:nvSpPr>
        <dsp:cNvPr id="0" name=""/>
        <dsp:cNvSpPr/>
      </dsp:nvSpPr>
      <dsp:spPr>
        <a:xfrm>
          <a:off x="4240140" y="1063372"/>
          <a:ext cx="1695735" cy="13565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chemeClr val="bg2">
                  <a:lumMod val="10000"/>
                </a:schemeClr>
              </a:solidFill>
            </a:rPr>
            <a:t>Інші заохочувальні та компенсаційні виплати</a:t>
          </a:r>
          <a:endParaRPr lang="ru-RU" sz="1800" b="1" kern="1200" dirty="0">
            <a:solidFill>
              <a:schemeClr val="bg2">
                <a:lumMod val="10000"/>
              </a:schemeClr>
            </a:solidFill>
          </a:endParaRPr>
        </a:p>
      </dsp:txBody>
      <dsp:txXfrm>
        <a:off x="4240140" y="1063372"/>
        <a:ext cx="1695735" cy="135658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B0477CA-BA5B-48BC-B712-60B1AB2B5CC4}">
      <dsp:nvSpPr>
        <dsp:cNvPr id="0" name=""/>
        <dsp:cNvSpPr/>
      </dsp:nvSpPr>
      <dsp:spPr>
        <a:xfrm>
          <a:off x="0" y="352839"/>
          <a:ext cx="2894721" cy="2894721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2CDB73F-92EC-42CC-9431-85B944D7C815}">
      <dsp:nvSpPr>
        <dsp:cNvPr id="0" name=""/>
        <dsp:cNvSpPr/>
      </dsp:nvSpPr>
      <dsp:spPr>
        <a:xfrm>
          <a:off x="1447360" y="352839"/>
          <a:ext cx="3377175" cy="2894721"/>
        </a:xfrm>
        <a:prstGeom prst="rect">
          <a:avLst/>
        </a:prstGeom>
        <a:gradFill rotWithShape="1">
          <a:gsLst>
            <a:gs pos="0">
              <a:schemeClr val="accent5">
                <a:tint val="30000"/>
                <a:satMod val="250000"/>
              </a:schemeClr>
            </a:gs>
            <a:gs pos="72000">
              <a:schemeClr val="accent5">
                <a:tint val="75000"/>
                <a:satMod val="210000"/>
              </a:schemeClr>
            </a:gs>
            <a:gs pos="100000">
              <a:schemeClr val="accent5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5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b="1" kern="1200" dirty="0" smtClean="0">
              <a:solidFill>
                <a:srgbClr val="00B0F0"/>
              </a:solidFill>
            </a:rPr>
            <a:t>Тарифні ставки (оклади)</a:t>
          </a:r>
          <a:endParaRPr lang="ru-RU" sz="2500" b="1" kern="1200" dirty="0">
            <a:solidFill>
              <a:srgbClr val="00B0F0"/>
            </a:solidFill>
          </a:endParaRPr>
        </a:p>
      </dsp:txBody>
      <dsp:txXfrm>
        <a:off x="1447360" y="352839"/>
        <a:ext cx="3377175" cy="868418"/>
      </dsp:txXfrm>
    </dsp:sp>
    <dsp:sp modelId="{F1834B79-1F86-4518-96EC-22FD981FC80E}">
      <dsp:nvSpPr>
        <dsp:cNvPr id="0" name=""/>
        <dsp:cNvSpPr/>
      </dsp:nvSpPr>
      <dsp:spPr>
        <a:xfrm>
          <a:off x="506577" y="1221257"/>
          <a:ext cx="1881567" cy="1881567"/>
        </a:xfrm>
        <a:prstGeom prst="pie">
          <a:avLst>
            <a:gd name="adj1" fmla="val 5400000"/>
            <a:gd name="adj2" fmla="val 162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8D928ED-B983-4401-87E6-24A6AE6B3109}">
      <dsp:nvSpPr>
        <dsp:cNvPr id="0" name=""/>
        <dsp:cNvSpPr/>
      </dsp:nvSpPr>
      <dsp:spPr>
        <a:xfrm>
          <a:off x="1424733" y="1217833"/>
          <a:ext cx="3377175" cy="1881567"/>
        </a:xfrm>
        <a:prstGeom prst="rect">
          <a:avLst/>
        </a:prstGeom>
        <a:gradFill rotWithShape="1">
          <a:gsLst>
            <a:gs pos="0">
              <a:schemeClr val="accent5">
                <a:tint val="30000"/>
                <a:satMod val="250000"/>
              </a:schemeClr>
            </a:gs>
            <a:gs pos="72000">
              <a:schemeClr val="accent5">
                <a:tint val="75000"/>
                <a:satMod val="210000"/>
              </a:schemeClr>
            </a:gs>
            <a:gs pos="100000">
              <a:schemeClr val="accent5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5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b="1" kern="1200" dirty="0" smtClean="0">
              <a:solidFill>
                <a:srgbClr val="00B0F0"/>
              </a:solidFill>
            </a:rPr>
            <a:t>Відрядні розцінки для робітників</a:t>
          </a:r>
          <a:endParaRPr lang="ru-RU" sz="2500" b="1" kern="1200" dirty="0">
            <a:solidFill>
              <a:srgbClr val="00B0F0"/>
            </a:solidFill>
          </a:endParaRPr>
        </a:p>
      </dsp:txBody>
      <dsp:txXfrm>
        <a:off x="1424733" y="1217833"/>
        <a:ext cx="3377175" cy="868415"/>
      </dsp:txXfrm>
    </dsp:sp>
    <dsp:sp modelId="{BE0C7CDA-DF10-4AD2-BAEC-B64AE50F0F6D}">
      <dsp:nvSpPr>
        <dsp:cNvPr id="0" name=""/>
        <dsp:cNvSpPr/>
      </dsp:nvSpPr>
      <dsp:spPr>
        <a:xfrm>
          <a:off x="1013152" y="2089673"/>
          <a:ext cx="868415" cy="868415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6C06FEC-830F-42D3-BEFB-B25B75285AB0}">
      <dsp:nvSpPr>
        <dsp:cNvPr id="0" name=""/>
        <dsp:cNvSpPr/>
      </dsp:nvSpPr>
      <dsp:spPr>
        <a:xfrm>
          <a:off x="1447360" y="2089673"/>
          <a:ext cx="3377175" cy="868415"/>
        </a:xfrm>
        <a:prstGeom prst="rect">
          <a:avLst/>
        </a:prstGeom>
        <a:gradFill rotWithShape="1">
          <a:gsLst>
            <a:gs pos="0">
              <a:schemeClr val="accent5">
                <a:tint val="30000"/>
                <a:satMod val="250000"/>
              </a:schemeClr>
            </a:gs>
            <a:gs pos="72000">
              <a:schemeClr val="accent5">
                <a:tint val="75000"/>
                <a:satMod val="210000"/>
              </a:schemeClr>
            </a:gs>
            <a:gs pos="100000">
              <a:schemeClr val="accent5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5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b="1" kern="1200" dirty="0" smtClean="0">
              <a:solidFill>
                <a:srgbClr val="00B0F0"/>
              </a:solidFill>
            </a:rPr>
            <a:t>Посадові оклади для службовців</a:t>
          </a:r>
          <a:endParaRPr lang="ru-RU" sz="2500" b="1" kern="1200" dirty="0">
            <a:solidFill>
              <a:srgbClr val="00B0F0"/>
            </a:solidFill>
          </a:endParaRPr>
        </a:p>
      </dsp:txBody>
      <dsp:txXfrm>
        <a:off x="1447360" y="2089673"/>
        <a:ext cx="3377175" cy="868415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E724DF9-07A9-4093-B45F-3CE5DCBED36F}">
      <dsp:nvSpPr>
        <dsp:cNvPr id="0" name=""/>
        <dsp:cNvSpPr/>
      </dsp:nvSpPr>
      <dsp:spPr>
        <a:xfrm>
          <a:off x="2197882" y="1859793"/>
          <a:ext cx="2036610" cy="146498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rgbClr val="FFC000"/>
              </a:solidFill>
            </a:rPr>
            <a:t>Додаткова заробітна плата</a:t>
          </a:r>
          <a:endParaRPr lang="ru-RU" sz="2000" b="1" kern="1200" dirty="0">
            <a:solidFill>
              <a:srgbClr val="FFC000"/>
            </a:solidFill>
          </a:endParaRPr>
        </a:p>
      </dsp:txBody>
      <dsp:txXfrm>
        <a:off x="2197882" y="1859793"/>
        <a:ext cx="2036610" cy="1464989"/>
      </dsp:txXfrm>
    </dsp:sp>
    <dsp:sp modelId="{2BD5575F-30FC-4784-A9E5-D6DE197BE90D}">
      <dsp:nvSpPr>
        <dsp:cNvPr id="0" name=""/>
        <dsp:cNvSpPr/>
      </dsp:nvSpPr>
      <dsp:spPr>
        <a:xfrm rot="16200000">
          <a:off x="3085276" y="1388472"/>
          <a:ext cx="261822" cy="4634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6200000">
        <a:off x="3085276" y="1388472"/>
        <a:ext cx="261822" cy="463457"/>
      </dsp:txXfrm>
    </dsp:sp>
    <dsp:sp modelId="{431AB549-8733-40F1-BAE0-12460FB3302F}">
      <dsp:nvSpPr>
        <dsp:cNvPr id="0" name=""/>
        <dsp:cNvSpPr/>
      </dsp:nvSpPr>
      <dsp:spPr>
        <a:xfrm>
          <a:off x="2534632" y="2677"/>
          <a:ext cx="1363110" cy="136311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0070C0"/>
              </a:solidFill>
            </a:rPr>
            <a:t>Доплати</a:t>
          </a:r>
          <a:endParaRPr lang="ru-RU" sz="1800" b="1" kern="1200" dirty="0">
            <a:solidFill>
              <a:srgbClr val="0070C0"/>
            </a:solidFill>
          </a:endParaRPr>
        </a:p>
      </dsp:txBody>
      <dsp:txXfrm>
        <a:off x="2534632" y="2677"/>
        <a:ext cx="1363110" cy="1363110"/>
      </dsp:txXfrm>
    </dsp:sp>
    <dsp:sp modelId="{9A1624F8-71BC-4D8C-A30F-E76703ADD648}">
      <dsp:nvSpPr>
        <dsp:cNvPr id="0" name=""/>
        <dsp:cNvSpPr/>
      </dsp:nvSpPr>
      <dsp:spPr>
        <a:xfrm rot="46845">
          <a:off x="4401043" y="2379443"/>
          <a:ext cx="401756" cy="4634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1190271"/>
            <a:satOff val="4097"/>
            <a:lumOff val="-3333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46845">
        <a:off x="4401043" y="2379443"/>
        <a:ext cx="401756" cy="463457"/>
      </dsp:txXfrm>
    </dsp:sp>
    <dsp:sp modelId="{42CD2856-BCAF-4C87-ADF6-26725B0ED62D}">
      <dsp:nvSpPr>
        <dsp:cNvPr id="0" name=""/>
        <dsp:cNvSpPr/>
      </dsp:nvSpPr>
      <dsp:spPr>
        <a:xfrm>
          <a:off x="4992207" y="1944223"/>
          <a:ext cx="1363110" cy="1363110"/>
        </a:xfrm>
        <a:prstGeom prst="ellipse">
          <a:avLst/>
        </a:prstGeom>
        <a:gradFill rotWithShape="0">
          <a:gsLst>
            <a:gs pos="0">
              <a:schemeClr val="accent3">
                <a:hueOff val="-1190271"/>
                <a:satOff val="4097"/>
                <a:lumOff val="-3333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-1190271"/>
                <a:satOff val="4097"/>
                <a:lumOff val="-3333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-1190271"/>
                <a:satOff val="4097"/>
                <a:lumOff val="-3333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-1190271"/>
                <a:satOff val="4097"/>
                <a:lumOff val="-3333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-1190271"/>
                <a:satOff val="4097"/>
                <a:lumOff val="-3333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-1190271"/>
                <a:satOff val="4097"/>
                <a:lumOff val="-3333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solidFill>
                <a:srgbClr val="0070C0"/>
              </a:solidFill>
            </a:rPr>
            <a:t>Надбавки</a:t>
          </a:r>
          <a:endParaRPr lang="ru-RU" sz="1600" b="1" kern="1200" dirty="0">
            <a:solidFill>
              <a:srgbClr val="0070C0"/>
            </a:solidFill>
          </a:endParaRPr>
        </a:p>
      </dsp:txBody>
      <dsp:txXfrm>
        <a:off x="4992207" y="1944223"/>
        <a:ext cx="1363110" cy="1363110"/>
      </dsp:txXfrm>
    </dsp:sp>
    <dsp:sp modelId="{EA3D875B-EA5A-4603-8E82-E98D3E24F255}">
      <dsp:nvSpPr>
        <dsp:cNvPr id="0" name=""/>
        <dsp:cNvSpPr/>
      </dsp:nvSpPr>
      <dsp:spPr>
        <a:xfrm rot="5400000">
          <a:off x="3085276" y="3332646"/>
          <a:ext cx="261822" cy="4634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2380543"/>
            <a:satOff val="8194"/>
            <a:lumOff val="-6667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5400000">
        <a:off x="3085276" y="3332646"/>
        <a:ext cx="261822" cy="463457"/>
      </dsp:txXfrm>
    </dsp:sp>
    <dsp:sp modelId="{76E0608A-E0B3-47AB-8327-CA6E9D7896E1}">
      <dsp:nvSpPr>
        <dsp:cNvPr id="0" name=""/>
        <dsp:cNvSpPr/>
      </dsp:nvSpPr>
      <dsp:spPr>
        <a:xfrm>
          <a:off x="2534632" y="3818787"/>
          <a:ext cx="1363110" cy="1363110"/>
        </a:xfrm>
        <a:prstGeom prst="ellipse">
          <a:avLst/>
        </a:prstGeom>
        <a:gradFill rotWithShape="0">
          <a:gsLst>
            <a:gs pos="0">
              <a:schemeClr val="accent3">
                <a:hueOff val="-2380543"/>
                <a:satOff val="8194"/>
                <a:lumOff val="-6667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-2380543"/>
                <a:satOff val="8194"/>
                <a:lumOff val="-6667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-2380543"/>
                <a:satOff val="8194"/>
                <a:lumOff val="-6667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-2380543"/>
                <a:satOff val="8194"/>
                <a:lumOff val="-6667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-2380543"/>
                <a:satOff val="8194"/>
                <a:lumOff val="-666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-2380543"/>
                <a:satOff val="8194"/>
                <a:lumOff val="-666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solidFill>
                <a:srgbClr val="0070C0"/>
              </a:solidFill>
            </a:rPr>
            <a:t>Гарантійні та компенсаційні виплати</a:t>
          </a:r>
          <a:endParaRPr lang="ru-RU" sz="1600" b="1" kern="1200" dirty="0">
            <a:solidFill>
              <a:srgbClr val="0070C0"/>
            </a:solidFill>
          </a:endParaRPr>
        </a:p>
      </dsp:txBody>
      <dsp:txXfrm>
        <a:off x="2534632" y="3818787"/>
        <a:ext cx="1363110" cy="1363110"/>
      </dsp:txXfrm>
    </dsp:sp>
    <dsp:sp modelId="{EA8905D5-5423-433B-8BA4-9859720F3EF1}">
      <dsp:nvSpPr>
        <dsp:cNvPr id="0" name=""/>
        <dsp:cNvSpPr/>
      </dsp:nvSpPr>
      <dsp:spPr>
        <a:xfrm rot="10852731">
          <a:off x="1589522" y="2338904"/>
          <a:ext cx="430104" cy="4634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3570814"/>
            <a:satOff val="12291"/>
            <a:lumOff val="-1000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52731">
        <a:off x="1589522" y="2338904"/>
        <a:ext cx="430104" cy="463457"/>
      </dsp:txXfrm>
    </dsp:sp>
    <dsp:sp modelId="{ABD405F5-DC33-434E-83D5-B03FBAAC5289}">
      <dsp:nvSpPr>
        <dsp:cNvPr id="0" name=""/>
        <dsp:cNvSpPr/>
      </dsp:nvSpPr>
      <dsp:spPr>
        <a:xfrm>
          <a:off x="23661" y="1872214"/>
          <a:ext cx="1363110" cy="1363110"/>
        </a:xfrm>
        <a:prstGeom prst="ellipse">
          <a:avLst/>
        </a:prstGeom>
        <a:gradFill rotWithShape="0">
          <a:gsLst>
            <a:gs pos="0">
              <a:schemeClr val="accent3">
                <a:hueOff val="-3570814"/>
                <a:satOff val="12291"/>
                <a:lumOff val="-10000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-3570814"/>
                <a:satOff val="12291"/>
                <a:lumOff val="-10000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-3570814"/>
                <a:satOff val="12291"/>
                <a:lumOff val="-10000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-3570814"/>
                <a:satOff val="12291"/>
                <a:lumOff val="-10000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-3570814"/>
                <a:satOff val="12291"/>
                <a:lumOff val="-1000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-3570814"/>
                <a:satOff val="12291"/>
                <a:lumOff val="-1000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0070C0"/>
              </a:solidFill>
            </a:rPr>
            <a:t>Премії</a:t>
          </a:r>
          <a:endParaRPr lang="ru-RU" sz="1800" b="1" kern="1200" dirty="0">
            <a:solidFill>
              <a:srgbClr val="0070C0"/>
            </a:solidFill>
          </a:endParaRPr>
        </a:p>
      </dsp:txBody>
      <dsp:txXfrm>
        <a:off x="23661" y="1872214"/>
        <a:ext cx="1363110" cy="136311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8D3413-100B-4B95-B690-A8B36893228E}">
      <dsp:nvSpPr>
        <dsp:cNvPr id="0" name=""/>
        <dsp:cNvSpPr/>
      </dsp:nvSpPr>
      <dsp:spPr>
        <a:xfrm>
          <a:off x="-3255141" y="-500815"/>
          <a:ext cx="3881950" cy="3881950"/>
        </a:xfrm>
        <a:prstGeom prst="blockArc">
          <a:avLst>
            <a:gd name="adj1" fmla="val 18900000"/>
            <a:gd name="adj2" fmla="val 2700000"/>
            <a:gd name="adj3" fmla="val 556"/>
          </a:avLst>
        </a:pr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4F495B-02CA-4A5C-B18F-366EC3993216}">
      <dsp:nvSpPr>
        <dsp:cNvPr id="0" name=""/>
        <dsp:cNvSpPr/>
      </dsp:nvSpPr>
      <dsp:spPr>
        <a:xfrm>
          <a:off x="403045" y="288032"/>
          <a:ext cx="4360319" cy="576064"/>
        </a:xfrm>
        <a:prstGeom prst="rect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51" tIns="30480" rIns="30480" bIns="3048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b="1" kern="1200" dirty="0" smtClean="0">
              <a:solidFill>
                <a:schemeClr val="bg1"/>
              </a:solidFill>
              <a:latin typeface="Cambria" pitchFamily="18" charset="0"/>
            </a:rPr>
            <a:t>Загальні принципи організації оплати праці на підприємстві, системи і форми оплати праці, які застосовують для різних категорій працівників</a:t>
          </a:r>
          <a:endParaRPr lang="ru-RU" sz="1200" b="1" kern="1200" dirty="0">
            <a:solidFill>
              <a:schemeClr val="bg1"/>
            </a:solidFill>
            <a:latin typeface="Cambria" pitchFamily="18" charset="0"/>
          </a:endParaRPr>
        </a:p>
      </dsp:txBody>
      <dsp:txXfrm>
        <a:off x="403045" y="288032"/>
        <a:ext cx="4360319" cy="576064"/>
      </dsp:txXfrm>
    </dsp:sp>
    <dsp:sp modelId="{A501CAD1-0545-4D76-9EC9-DDEE31648D89}">
      <dsp:nvSpPr>
        <dsp:cNvPr id="0" name=""/>
        <dsp:cNvSpPr/>
      </dsp:nvSpPr>
      <dsp:spPr>
        <a:xfrm>
          <a:off x="43005" y="216024"/>
          <a:ext cx="720080" cy="7200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0EF947-2DB5-4D11-AFCB-5BA544BE2C94}">
      <dsp:nvSpPr>
        <dsp:cNvPr id="0" name=""/>
        <dsp:cNvSpPr/>
      </dsp:nvSpPr>
      <dsp:spPr>
        <a:xfrm>
          <a:off x="612444" y="1152128"/>
          <a:ext cx="4150919" cy="576064"/>
        </a:xfrm>
        <a:prstGeom prst="rect">
          <a:avLst/>
        </a:prstGeom>
        <a:solidFill>
          <a:schemeClr val="accent2">
            <a:shade val="50000"/>
            <a:hueOff val="313718"/>
            <a:satOff val="-1767"/>
            <a:lumOff val="305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51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solidFill>
                <a:srgbClr val="002060"/>
              </a:solidFill>
              <a:latin typeface="Cambria" pitchFamily="18" charset="0"/>
            </a:rPr>
            <a:t>Штатний розпис працівників підприємства</a:t>
          </a:r>
          <a:endParaRPr lang="ru-RU" sz="1400" b="1" kern="1200" dirty="0">
            <a:solidFill>
              <a:srgbClr val="002060"/>
            </a:solidFill>
            <a:latin typeface="Cambria" pitchFamily="18" charset="0"/>
          </a:endParaRPr>
        </a:p>
      </dsp:txBody>
      <dsp:txXfrm>
        <a:off x="612444" y="1152128"/>
        <a:ext cx="4150919" cy="576064"/>
      </dsp:txXfrm>
    </dsp:sp>
    <dsp:sp modelId="{3C54C670-EC74-4BE9-9835-BE97A358B9AB}">
      <dsp:nvSpPr>
        <dsp:cNvPr id="0" name=""/>
        <dsp:cNvSpPr/>
      </dsp:nvSpPr>
      <dsp:spPr>
        <a:xfrm>
          <a:off x="252404" y="1080120"/>
          <a:ext cx="720080" cy="7200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292500"/>
              <a:satOff val="-961"/>
              <a:lumOff val="279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7209AD-EB88-4739-A649-F1FA6AB88052}">
      <dsp:nvSpPr>
        <dsp:cNvPr id="0" name=""/>
        <dsp:cNvSpPr/>
      </dsp:nvSpPr>
      <dsp:spPr>
        <a:xfrm>
          <a:off x="403045" y="2016224"/>
          <a:ext cx="4360319" cy="576064"/>
        </a:xfrm>
        <a:prstGeom prst="rect">
          <a:avLst/>
        </a:prstGeom>
        <a:solidFill>
          <a:schemeClr val="accent2">
            <a:shade val="50000"/>
            <a:hueOff val="313718"/>
            <a:satOff val="-1767"/>
            <a:lumOff val="305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51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solidFill>
                <a:srgbClr val="002060"/>
              </a:solidFill>
              <a:latin typeface="Cambria" pitchFamily="18" charset="0"/>
            </a:rPr>
            <a:t>Побудову основної (тарифної) оплати праці за посадами і професіями</a:t>
          </a:r>
          <a:endParaRPr lang="ru-RU" sz="1400" b="1" kern="1200" dirty="0">
            <a:solidFill>
              <a:srgbClr val="002060"/>
            </a:solidFill>
            <a:latin typeface="Cambria" pitchFamily="18" charset="0"/>
          </a:endParaRPr>
        </a:p>
      </dsp:txBody>
      <dsp:txXfrm>
        <a:off x="403045" y="2016224"/>
        <a:ext cx="4360319" cy="576064"/>
      </dsp:txXfrm>
    </dsp:sp>
    <dsp:sp modelId="{167FCBB1-6E90-4324-AEB9-7FB4DC56765A}">
      <dsp:nvSpPr>
        <dsp:cNvPr id="0" name=""/>
        <dsp:cNvSpPr/>
      </dsp:nvSpPr>
      <dsp:spPr>
        <a:xfrm>
          <a:off x="43005" y="1944216"/>
          <a:ext cx="720080" cy="7200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292500"/>
              <a:satOff val="-961"/>
              <a:lumOff val="279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8D3413-100B-4B95-B690-A8B36893228E}">
      <dsp:nvSpPr>
        <dsp:cNvPr id="0" name=""/>
        <dsp:cNvSpPr/>
      </dsp:nvSpPr>
      <dsp:spPr>
        <a:xfrm>
          <a:off x="-3255141" y="-500815"/>
          <a:ext cx="3881950" cy="3881950"/>
        </a:xfrm>
        <a:prstGeom prst="blockArc">
          <a:avLst>
            <a:gd name="adj1" fmla="val 18900000"/>
            <a:gd name="adj2" fmla="val 2700000"/>
            <a:gd name="adj3" fmla="val 556"/>
          </a:avLst>
        </a:pr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4F495B-02CA-4A5C-B18F-366EC3993216}">
      <dsp:nvSpPr>
        <dsp:cNvPr id="0" name=""/>
        <dsp:cNvSpPr/>
      </dsp:nvSpPr>
      <dsp:spPr>
        <a:xfrm>
          <a:off x="403045" y="288032"/>
          <a:ext cx="4360319" cy="576064"/>
        </a:xfrm>
        <a:prstGeom prst="rect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51" tIns="30480" rIns="30480" bIns="3048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b="1" kern="1200" dirty="0" smtClean="0">
              <a:latin typeface="Cambria" pitchFamily="18" charset="0"/>
            </a:rPr>
            <a:t>Розміри тарифних ставок і окладів або порядок розрахунку виплат залежно від показників роботи працівника і підприємства в цілому</a:t>
          </a:r>
          <a:endParaRPr lang="ru-RU" sz="1200" b="1" kern="1200" dirty="0">
            <a:latin typeface="Cambria" pitchFamily="18" charset="0"/>
          </a:endParaRPr>
        </a:p>
      </dsp:txBody>
      <dsp:txXfrm>
        <a:off x="403045" y="288032"/>
        <a:ext cx="4360319" cy="576064"/>
      </dsp:txXfrm>
    </dsp:sp>
    <dsp:sp modelId="{A501CAD1-0545-4D76-9EC9-DDEE31648D89}">
      <dsp:nvSpPr>
        <dsp:cNvPr id="0" name=""/>
        <dsp:cNvSpPr/>
      </dsp:nvSpPr>
      <dsp:spPr>
        <a:xfrm>
          <a:off x="43005" y="216024"/>
          <a:ext cx="720080" cy="7200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0EF947-2DB5-4D11-AFCB-5BA544BE2C94}">
      <dsp:nvSpPr>
        <dsp:cNvPr id="0" name=""/>
        <dsp:cNvSpPr/>
      </dsp:nvSpPr>
      <dsp:spPr>
        <a:xfrm>
          <a:off x="612444" y="1152128"/>
          <a:ext cx="4150919" cy="576064"/>
        </a:xfrm>
        <a:prstGeom prst="rect">
          <a:avLst/>
        </a:prstGeom>
        <a:solidFill>
          <a:schemeClr val="accent2">
            <a:shade val="50000"/>
            <a:hueOff val="313718"/>
            <a:satOff val="-1767"/>
            <a:lumOff val="305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51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solidFill>
                <a:srgbClr val="002060"/>
              </a:solidFill>
              <a:latin typeface="Cambria" pitchFamily="18" charset="0"/>
            </a:rPr>
            <a:t>Обумовлені доплати, надбавки та компенсації із зазначенням їх розмірів</a:t>
          </a:r>
          <a:endParaRPr lang="ru-RU" sz="1400" b="1" kern="1200" dirty="0">
            <a:solidFill>
              <a:srgbClr val="002060"/>
            </a:solidFill>
            <a:latin typeface="Cambria" pitchFamily="18" charset="0"/>
          </a:endParaRPr>
        </a:p>
      </dsp:txBody>
      <dsp:txXfrm>
        <a:off x="612444" y="1152128"/>
        <a:ext cx="4150919" cy="576064"/>
      </dsp:txXfrm>
    </dsp:sp>
    <dsp:sp modelId="{3C54C670-EC74-4BE9-9835-BE97A358B9AB}">
      <dsp:nvSpPr>
        <dsp:cNvPr id="0" name=""/>
        <dsp:cNvSpPr/>
      </dsp:nvSpPr>
      <dsp:spPr>
        <a:xfrm>
          <a:off x="252404" y="1080120"/>
          <a:ext cx="720080" cy="7200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292500"/>
              <a:satOff val="-961"/>
              <a:lumOff val="279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7209AD-EB88-4739-A649-F1FA6AB88052}">
      <dsp:nvSpPr>
        <dsp:cNvPr id="0" name=""/>
        <dsp:cNvSpPr/>
      </dsp:nvSpPr>
      <dsp:spPr>
        <a:xfrm>
          <a:off x="422928" y="2088232"/>
          <a:ext cx="4360319" cy="576064"/>
        </a:xfrm>
        <a:prstGeom prst="rect">
          <a:avLst/>
        </a:prstGeom>
        <a:solidFill>
          <a:schemeClr val="accent2">
            <a:shade val="50000"/>
            <a:hueOff val="313718"/>
            <a:satOff val="-1767"/>
            <a:lumOff val="305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51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solidFill>
                <a:srgbClr val="002060"/>
              </a:solidFill>
              <a:latin typeface="Cambria" pitchFamily="18" charset="0"/>
            </a:rPr>
            <a:t>Інші преміальні системи, які використовують на підприємстві</a:t>
          </a:r>
          <a:endParaRPr lang="ru-RU" sz="1400" b="1" kern="1200" dirty="0">
            <a:solidFill>
              <a:srgbClr val="002060"/>
            </a:solidFill>
            <a:latin typeface="Cambria" pitchFamily="18" charset="0"/>
          </a:endParaRPr>
        </a:p>
      </dsp:txBody>
      <dsp:txXfrm>
        <a:off x="422928" y="2088232"/>
        <a:ext cx="4360319" cy="576064"/>
      </dsp:txXfrm>
    </dsp:sp>
    <dsp:sp modelId="{167FCBB1-6E90-4324-AEB9-7FB4DC56765A}">
      <dsp:nvSpPr>
        <dsp:cNvPr id="0" name=""/>
        <dsp:cNvSpPr/>
      </dsp:nvSpPr>
      <dsp:spPr>
        <a:xfrm>
          <a:off x="43005" y="1944216"/>
          <a:ext cx="720080" cy="7200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292500"/>
              <a:satOff val="-961"/>
              <a:lumOff val="279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A9A37ED-5897-4989-BC03-C1F81732FCE4}">
      <dsp:nvSpPr>
        <dsp:cNvPr id="0" name=""/>
        <dsp:cNvSpPr/>
      </dsp:nvSpPr>
      <dsp:spPr>
        <a:xfrm>
          <a:off x="3312789" y="2016645"/>
          <a:ext cx="1439316" cy="1439316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FF0000"/>
              </a:solidFill>
            </a:rPr>
            <a:t>Тарифна система</a:t>
          </a:r>
          <a:endParaRPr lang="uk-UA" sz="1800" b="1" kern="1200" dirty="0">
            <a:solidFill>
              <a:srgbClr val="FF0000"/>
            </a:solidFill>
          </a:endParaRPr>
        </a:p>
      </dsp:txBody>
      <dsp:txXfrm>
        <a:off x="3312789" y="2016645"/>
        <a:ext cx="1439316" cy="1439316"/>
      </dsp:txXfrm>
    </dsp:sp>
    <dsp:sp modelId="{90665811-322B-479A-B3D2-A9E95FC928E9}">
      <dsp:nvSpPr>
        <dsp:cNvPr id="0" name=""/>
        <dsp:cNvSpPr/>
      </dsp:nvSpPr>
      <dsp:spPr>
        <a:xfrm rot="16200000">
          <a:off x="3880309" y="1493519"/>
          <a:ext cx="304277" cy="48936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3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500" kern="1200"/>
        </a:p>
      </dsp:txBody>
      <dsp:txXfrm rot="16200000">
        <a:off x="3880309" y="1493519"/>
        <a:ext cx="304277" cy="489367"/>
      </dsp:txXfrm>
    </dsp:sp>
    <dsp:sp modelId="{AD9821CA-124B-41C3-A525-5F4DFC8FA44E}">
      <dsp:nvSpPr>
        <dsp:cNvPr id="0" name=""/>
        <dsp:cNvSpPr/>
      </dsp:nvSpPr>
      <dsp:spPr>
        <a:xfrm>
          <a:off x="3312789" y="3220"/>
          <a:ext cx="1439316" cy="1439316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3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solidFill>
                <a:srgbClr val="002060"/>
              </a:solidFill>
            </a:rPr>
            <a:t>Тарифні сітки</a:t>
          </a:r>
          <a:endParaRPr lang="uk-UA" sz="1600" b="1" kern="1200" dirty="0">
            <a:solidFill>
              <a:srgbClr val="002060"/>
            </a:solidFill>
          </a:endParaRPr>
        </a:p>
      </dsp:txBody>
      <dsp:txXfrm>
        <a:off x="3312789" y="3220"/>
        <a:ext cx="1439316" cy="1439316"/>
      </dsp:txXfrm>
    </dsp:sp>
    <dsp:sp modelId="{01085315-AFB9-4BA1-A9BC-DE790CD17466}">
      <dsp:nvSpPr>
        <dsp:cNvPr id="0" name=""/>
        <dsp:cNvSpPr/>
      </dsp:nvSpPr>
      <dsp:spPr>
        <a:xfrm>
          <a:off x="4878409" y="2491619"/>
          <a:ext cx="304277" cy="48936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-1190271"/>
                <a:satOff val="4097"/>
                <a:lumOff val="-3333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-1190271"/>
                <a:satOff val="4097"/>
                <a:lumOff val="-3333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-1190271"/>
                <a:satOff val="4097"/>
                <a:lumOff val="-3333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-1190271"/>
                <a:satOff val="4097"/>
                <a:lumOff val="-3333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-1190271"/>
                <a:satOff val="4097"/>
                <a:lumOff val="-3333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-1190271"/>
                <a:satOff val="4097"/>
                <a:lumOff val="-3333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3">
              <a:hueOff val="-1190271"/>
              <a:satOff val="4097"/>
              <a:lumOff val="-3333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500" kern="1200"/>
        </a:p>
      </dsp:txBody>
      <dsp:txXfrm>
        <a:off x="4878409" y="2491619"/>
        <a:ext cx="304277" cy="489367"/>
      </dsp:txXfrm>
    </dsp:sp>
    <dsp:sp modelId="{AEA7EC7B-D6A7-452C-8EE7-3759AFC2866E}">
      <dsp:nvSpPr>
        <dsp:cNvPr id="0" name=""/>
        <dsp:cNvSpPr/>
      </dsp:nvSpPr>
      <dsp:spPr>
        <a:xfrm>
          <a:off x="5326214" y="2016645"/>
          <a:ext cx="1439316" cy="1439316"/>
        </a:xfrm>
        <a:prstGeom prst="ellipse">
          <a:avLst/>
        </a:prstGeom>
        <a:gradFill rotWithShape="0">
          <a:gsLst>
            <a:gs pos="0">
              <a:schemeClr val="accent3">
                <a:hueOff val="-1190271"/>
                <a:satOff val="4097"/>
                <a:lumOff val="-3333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-1190271"/>
                <a:satOff val="4097"/>
                <a:lumOff val="-3333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-1190271"/>
                <a:satOff val="4097"/>
                <a:lumOff val="-3333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-1190271"/>
                <a:satOff val="4097"/>
                <a:lumOff val="-3333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-1190271"/>
                <a:satOff val="4097"/>
                <a:lumOff val="-3333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-1190271"/>
                <a:satOff val="4097"/>
                <a:lumOff val="-3333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3">
              <a:hueOff val="-1190271"/>
              <a:satOff val="4097"/>
              <a:lumOff val="-3333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b="1" kern="1200" dirty="0" smtClean="0">
              <a:solidFill>
                <a:srgbClr val="002060"/>
              </a:solidFill>
            </a:rPr>
            <a:t>Тарифно-кваліфікаційні характеристики (довідники)</a:t>
          </a:r>
          <a:endParaRPr lang="uk-UA" sz="1100" b="1" kern="1200" dirty="0">
            <a:solidFill>
              <a:srgbClr val="002060"/>
            </a:solidFill>
          </a:endParaRPr>
        </a:p>
      </dsp:txBody>
      <dsp:txXfrm>
        <a:off x="5326214" y="2016645"/>
        <a:ext cx="1439316" cy="1439316"/>
      </dsp:txXfrm>
    </dsp:sp>
    <dsp:sp modelId="{4C0E33B1-81E3-41DE-9957-82A4CEEE801D}">
      <dsp:nvSpPr>
        <dsp:cNvPr id="0" name=""/>
        <dsp:cNvSpPr/>
      </dsp:nvSpPr>
      <dsp:spPr>
        <a:xfrm rot="5400000">
          <a:off x="3880309" y="3489720"/>
          <a:ext cx="304277" cy="48936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-2380543"/>
                <a:satOff val="8194"/>
                <a:lumOff val="-6667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-2380543"/>
                <a:satOff val="8194"/>
                <a:lumOff val="-6667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-2380543"/>
                <a:satOff val="8194"/>
                <a:lumOff val="-6667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-2380543"/>
                <a:satOff val="8194"/>
                <a:lumOff val="-6667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-2380543"/>
                <a:satOff val="8194"/>
                <a:lumOff val="-666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-2380543"/>
                <a:satOff val="8194"/>
                <a:lumOff val="-666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3">
              <a:hueOff val="-2380543"/>
              <a:satOff val="8194"/>
              <a:lumOff val="-6667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500" kern="1200"/>
        </a:p>
      </dsp:txBody>
      <dsp:txXfrm rot="5400000">
        <a:off x="3880309" y="3489720"/>
        <a:ext cx="304277" cy="489367"/>
      </dsp:txXfrm>
    </dsp:sp>
    <dsp:sp modelId="{81926283-C81D-4169-97CB-0C9AE9AD258E}">
      <dsp:nvSpPr>
        <dsp:cNvPr id="0" name=""/>
        <dsp:cNvSpPr/>
      </dsp:nvSpPr>
      <dsp:spPr>
        <a:xfrm>
          <a:off x="3312789" y="4030070"/>
          <a:ext cx="1439316" cy="1439316"/>
        </a:xfrm>
        <a:prstGeom prst="ellipse">
          <a:avLst/>
        </a:prstGeom>
        <a:gradFill rotWithShape="0">
          <a:gsLst>
            <a:gs pos="0">
              <a:schemeClr val="accent3">
                <a:hueOff val="-2380543"/>
                <a:satOff val="8194"/>
                <a:lumOff val="-6667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-2380543"/>
                <a:satOff val="8194"/>
                <a:lumOff val="-6667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-2380543"/>
                <a:satOff val="8194"/>
                <a:lumOff val="-6667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-2380543"/>
                <a:satOff val="8194"/>
                <a:lumOff val="-6667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-2380543"/>
                <a:satOff val="8194"/>
                <a:lumOff val="-666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-2380543"/>
                <a:satOff val="8194"/>
                <a:lumOff val="-666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3">
              <a:hueOff val="-2380543"/>
              <a:satOff val="8194"/>
              <a:lumOff val="-6667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solidFill>
                <a:srgbClr val="002060"/>
              </a:solidFill>
            </a:rPr>
            <a:t>Схеми посадових окладів</a:t>
          </a:r>
          <a:endParaRPr lang="uk-UA" sz="1600" b="1" kern="1200" dirty="0">
            <a:solidFill>
              <a:srgbClr val="002060"/>
            </a:solidFill>
          </a:endParaRPr>
        </a:p>
      </dsp:txBody>
      <dsp:txXfrm>
        <a:off x="3312789" y="4030070"/>
        <a:ext cx="1439316" cy="1439316"/>
      </dsp:txXfrm>
    </dsp:sp>
    <dsp:sp modelId="{2123A8F1-F729-47EA-A3A7-06CBC7EDDC92}">
      <dsp:nvSpPr>
        <dsp:cNvPr id="0" name=""/>
        <dsp:cNvSpPr/>
      </dsp:nvSpPr>
      <dsp:spPr>
        <a:xfrm rot="10800000">
          <a:off x="2882208" y="2491619"/>
          <a:ext cx="304277" cy="48936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-3570814"/>
                <a:satOff val="12291"/>
                <a:lumOff val="-10000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-3570814"/>
                <a:satOff val="12291"/>
                <a:lumOff val="-10000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-3570814"/>
                <a:satOff val="12291"/>
                <a:lumOff val="-10000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-3570814"/>
                <a:satOff val="12291"/>
                <a:lumOff val="-10000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-3570814"/>
                <a:satOff val="12291"/>
                <a:lumOff val="-1000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-3570814"/>
                <a:satOff val="12291"/>
                <a:lumOff val="-1000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3">
              <a:hueOff val="-3570814"/>
              <a:satOff val="12291"/>
              <a:lumOff val="-1000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500" kern="1200"/>
        </a:p>
      </dsp:txBody>
      <dsp:txXfrm rot="10800000">
        <a:off x="2882208" y="2491619"/>
        <a:ext cx="304277" cy="489367"/>
      </dsp:txXfrm>
    </dsp:sp>
    <dsp:sp modelId="{29315DE6-7939-4A52-9D40-2A1F99388E04}">
      <dsp:nvSpPr>
        <dsp:cNvPr id="0" name=""/>
        <dsp:cNvSpPr/>
      </dsp:nvSpPr>
      <dsp:spPr>
        <a:xfrm>
          <a:off x="1299365" y="2016645"/>
          <a:ext cx="1439316" cy="1439316"/>
        </a:xfrm>
        <a:prstGeom prst="ellipse">
          <a:avLst/>
        </a:prstGeom>
        <a:gradFill rotWithShape="0">
          <a:gsLst>
            <a:gs pos="0">
              <a:schemeClr val="accent3">
                <a:hueOff val="-3570814"/>
                <a:satOff val="12291"/>
                <a:lumOff val="-10000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-3570814"/>
                <a:satOff val="12291"/>
                <a:lumOff val="-10000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-3570814"/>
                <a:satOff val="12291"/>
                <a:lumOff val="-10000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-3570814"/>
                <a:satOff val="12291"/>
                <a:lumOff val="-10000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-3570814"/>
                <a:satOff val="12291"/>
                <a:lumOff val="-1000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-3570814"/>
                <a:satOff val="12291"/>
                <a:lumOff val="-1000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3">
              <a:hueOff val="-3570814"/>
              <a:satOff val="12291"/>
              <a:lumOff val="-1000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solidFill>
                <a:srgbClr val="002060"/>
              </a:solidFill>
            </a:rPr>
            <a:t>Тарифні ставки</a:t>
          </a:r>
          <a:endParaRPr lang="uk-UA" sz="1600" b="1" kern="1200" dirty="0">
            <a:solidFill>
              <a:srgbClr val="002060"/>
            </a:solidFill>
          </a:endParaRPr>
        </a:p>
      </dsp:txBody>
      <dsp:txXfrm>
        <a:off x="1299365" y="2016645"/>
        <a:ext cx="1439316" cy="1439316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3743B8-685E-41D8-AD4C-FE41113CA030}">
      <dsp:nvSpPr>
        <dsp:cNvPr id="0" name=""/>
        <dsp:cNvSpPr/>
      </dsp:nvSpPr>
      <dsp:spPr>
        <a:xfrm>
          <a:off x="0" y="1185735"/>
          <a:ext cx="2205162" cy="882065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rgbClr val="2715AB"/>
              </a:solidFill>
              <a:latin typeface="Cambria" pitchFamily="18" charset="0"/>
            </a:rPr>
            <a:t>Тарифний розряд</a:t>
          </a:r>
          <a:endParaRPr lang="ru-RU" sz="2000" b="1" kern="1200" dirty="0">
            <a:solidFill>
              <a:srgbClr val="2715AB"/>
            </a:solidFill>
            <a:latin typeface="Cambria" pitchFamily="18" charset="0"/>
          </a:endParaRPr>
        </a:p>
      </dsp:txBody>
      <dsp:txXfrm>
        <a:off x="0" y="1185735"/>
        <a:ext cx="2205162" cy="882065"/>
      </dsp:txXfrm>
    </dsp:sp>
    <dsp:sp modelId="{C49811E6-8593-40CD-81C5-D75387AC11F9}">
      <dsp:nvSpPr>
        <dsp:cNvPr id="0" name=""/>
        <dsp:cNvSpPr/>
      </dsp:nvSpPr>
      <dsp:spPr>
        <a:xfrm>
          <a:off x="1900725" y="1259632"/>
          <a:ext cx="3870009" cy="732114"/>
        </a:xfrm>
        <a:prstGeom prst="chevron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8255" rIns="0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i="0" kern="1200" dirty="0" smtClean="0"/>
            <a:t>Показник, що відображає рівень кваліфікації працівника, який необхідний для виконання певного виду робіт</a:t>
          </a:r>
          <a:endParaRPr lang="ru-RU" sz="1300" b="1" i="0" kern="1200" dirty="0"/>
        </a:p>
      </dsp:txBody>
      <dsp:txXfrm>
        <a:off x="1900725" y="1259632"/>
        <a:ext cx="3870009" cy="732114"/>
      </dsp:txXfrm>
    </dsp:sp>
    <dsp:sp modelId="{EB5C67BF-7AA1-446E-ABB2-8B4F8FA2BEB9}">
      <dsp:nvSpPr>
        <dsp:cNvPr id="0" name=""/>
        <dsp:cNvSpPr/>
      </dsp:nvSpPr>
      <dsp:spPr>
        <a:xfrm>
          <a:off x="1" y="2498486"/>
          <a:ext cx="2205162" cy="882065"/>
        </a:xfrm>
        <a:prstGeom prst="chevron">
          <a:avLst/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rgbClr val="2715AB"/>
              </a:solidFill>
            </a:rPr>
            <a:t>Тарифний коефіцієнт</a:t>
          </a:r>
          <a:endParaRPr lang="ru-RU" sz="2000" b="1" kern="1200" dirty="0">
            <a:solidFill>
              <a:srgbClr val="2715AB"/>
            </a:solidFill>
          </a:endParaRPr>
        </a:p>
      </dsp:txBody>
      <dsp:txXfrm>
        <a:off x="1" y="2498486"/>
        <a:ext cx="2205162" cy="882065"/>
      </dsp:txXfrm>
    </dsp:sp>
    <dsp:sp modelId="{88ED60F6-AB6F-40A0-AB4C-537298113A03}">
      <dsp:nvSpPr>
        <dsp:cNvPr id="0" name=""/>
        <dsp:cNvSpPr/>
      </dsp:nvSpPr>
      <dsp:spPr>
        <a:xfrm>
          <a:off x="1926215" y="2561049"/>
          <a:ext cx="3849126" cy="732114"/>
        </a:xfrm>
        <a:prstGeom prst="chevron">
          <a:avLst/>
        </a:prstGeom>
        <a:solidFill>
          <a:schemeClr val="accent5">
            <a:tint val="40000"/>
            <a:alpha val="90000"/>
            <a:hueOff val="8538722"/>
            <a:satOff val="-22214"/>
            <a:lumOff val="-212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8538722"/>
              <a:satOff val="-22214"/>
              <a:lumOff val="-21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8255" rIns="0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 smtClean="0"/>
            <a:t> Показник, що відображає у скільки разів тарифні ставки другого і вищих розрядів перевищують тарифну ставку першого розряду.</a:t>
          </a:r>
          <a:endParaRPr lang="ru-RU" sz="1300" b="1" kern="1200" dirty="0"/>
        </a:p>
      </dsp:txBody>
      <dsp:txXfrm>
        <a:off x="1926215" y="2561049"/>
        <a:ext cx="3849126" cy="732114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3743B8-685E-41D8-AD4C-FE41113CA030}">
      <dsp:nvSpPr>
        <dsp:cNvPr id="0" name=""/>
        <dsp:cNvSpPr/>
      </dsp:nvSpPr>
      <dsp:spPr>
        <a:xfrm>
          <a:off x="0" y="1185735"/>
          <a:ext cx="2205162" cy="882065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smtClean="0">
              <a:solidFill>
                <a:srgbClr val="2715AB"/>
              </a:solidFill>
              <a:latin typeface="Cambria" pitchFamily="18" charset="0"/>
            </a:rPr>
            <a:t>Тарифікація робіт</a:t>
          </a:r>
          <a:endParaRPr lang="ru-RU" sz="1700" b="1" kern="1200" dirty="0">
            <a:solidFill>
              <a:srgbClr val="2715AB"/>
            </a:solidFill>
            <a:latin typeface="Cambria" pitchFamily="18" charset="0"/>
          </a:endParaRPr>
        </a:p>
      </dsp:txBody>
      <dsp:txXfrm>
        <a:off x="0" y="1185735"/>
        <a:ext cx="2205162" cy="882065"/>
      </dsp:txXfrm>
    </dsp:sp>
    <dsp:sp modelId="{C49811E6-8593-40CD-81C5-D75387AC11F9}">
      <dsp:nvSpPr>
        <dsp:cNvPr id="0" name=""/>
        <dsp:cNvSpPr/>
      </dsp:nvSpPr>
      <dsp:spPr>
        <a:xfrm>
          <a:off x="1900725" y="1259632"/>
          <a:ext cx="3870009" cy="732114"/>
        </a:xfrm>
        <a:prstGeom prst="chevron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8255" rIns="0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i="0" kern="1200" dirty="0" smtClean="0"/>
            <a:t>Сукупність методів обліку і порівняння витрат праці різних видів робіт без врахування показників її виконання</a:t>
          </a:r>
          <a:endParaRPr lang="ru-RU" sz="1300" b="1" i="0" kern="1200" dirty="0"/>
        </a:p>
      </dsp:txBody>
      <dsp:txXfrm>
        <a:off x="1900725" y="1259632"/>
        <a:ext cx="3870009" cy="732114"/>
      </dsp:txXfrm>
    </dsp:sp>
    <dsp:sp modelId="{EB5C67BF-7AA1-446E-ABB2-8B4F8FA2BEB9}">
      <dsp:nvSpPr>
        <dsp:cNvPr id="0" name=""/>
        <dsp:cNvSpPr/>
      </dsp:nvSpPr>
      <dsp:spPr>
        <a:xfrm>
          <a:off x="1" y="2498486"/>
          <a:ext cx="2205162" cy="882065"/>
        </a:xfrm>
        <a:prstGeom prst="chevron">
          <a:avLst/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smtClean="0">
              <a:solidFill>
                <a:srgbClr val="2715AB"/>
              </a:solidFill>
            </a:rPr>
            <a:t>Тарифікація працівників</a:t>
          </a:r>
          <a:endParaRPr lang="ru-RU" sz="1700" b="1" kern="1200" dirty="0">
            <a:solidFill>
              <a:srgbClr val="2715AB"/>
            </a:solidFill>
          </a:endParaRPr>
        </a:p>
      </dsp:txBody>
      <dsp:txXfrm>
        <a:off x="1" y="2498486"/>
        <a:ext cx="2205162" cy="882065"/>
      </dsp:txXfrm>
    </dsp:sp>
    <dsp:sp modelId="{88ED60F6-AB6F-40A0-AB4C-537298113A03}">
      <dsp:nvSpPr>
        <dsp:cNvPr id="0" name=""/>
        <dsp:cNvSpPr/>
      </dsp:nvSpPr>
      <dsp:spPr>
        <a:xfrm>
          <a:off x="1926215" y="2561049"/>
          <a:ext cx="3849126" cy="732114"/>
        </a:xfrm>
        <a:prstGeom prst="chevron">
          <a:avLst/>
        </a:prstGeom>
        <a:solidFill>
          <a:schemeClr val="accent5">
            <a:tint val="40000"/>
            <a:alpha val="90000"/>
            <a:hueOff val="8538722"/>
            <a:satOff val="-22214"/>
            <a:lumOff val="-212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8538722"/>
              <a:satOff val="-22214"/>
              <a:lumOff val="-21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8255" rIns="0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 smtClean="0"/>
            <a:t> Присвоєння працівнику розряду відповідно до його кваліфікації</a:t>
          </a:r>
          <a:endParaRPr lang="ru-RU" sz="1300" b="1" kern="1200" dirty="0"/>
        </a:p>
      </dsp:txBody>
      <dsp:txXfrm>
        <a:off x="1926215" y="2561049"/>
        <a:ext cx="3849126" cy="732114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3743B8-685E-41D8-AD4C-FE41113CA030}">
      <dsp:nvSpPr>
        <dsp:cNvPr id="0" name=""/>
        <dsp:cNvSpPr/>
      </dsp:nvSpPr>
      <dsp:spPr>
        <a:xfrm>
          <a:off x="0" y="1052825"/>
          <a:ext cx="2205162" cy="1147884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b="1" kern="1200" dirty="0" smtClean="0">
              <a:solidFill>
                <a:srgbClr val="2715AB"/>
              </a:solidFill>
              <a:latin typeface="Cambria" pitchFamily="18" charset="0"/>
            </a:rPr>
            <a:t>Проста погодинна</a:t>
          </a:r>
          <a:endParaRPr lang="ru-RU" sz="1500" b="1" kern="1200" dirty="0">
            <a:solidFill>
              <a:srgbClr val="2715AB"/>
            </a:solidFill>
            <a:latin typeface="Cambria" pitchFamily="18" charset="0"/>
          </a:endParaRPr>
        </a:p>
      </dsp:txBody>
      <dsp:txXfrm>
        <a:off x="0" y="1052825"/>
        <a:ext cx="2205162" cy="1147884"/>
      </dsp:txXfrm>
    </dsp:sp>
    <dsp:sp modelId="{C49811E6-8593-40CD-81C5-D75387AC11F9}">
      <dsp:nvSpPr>
        <dsp:cNvPr id="0" name=""/>
        <dsp:cNvSpPr/>
      </dsp:nvSpPr>
      <dsp:spPr>
        <a:xfrm>
          <a:off x="1900725" y="1259632"/>
          <a:ext cx="3870009" cy="732114"/>
        </a:xfrm>
        <a:prstGeom prst="chevron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8255" rIns="0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i="0" kern="1200" dirty="0" smtClean="0"/>
            <a:t>Передбачає оплату праці, виходячи з кількості відпрацьованого часу й тарифної  ставки (посадового окладу) відповідно до кваліфікації працівника</a:t>
          </a:r>
          <a:endParaRPr lang="ru-RU" sz="1300" b="1" i="0" kern="1200" dirty="0"/>
        </a:p>
      </dsp:txBody>
      <dsp:txXfrm>
        <a:off x="1900725" y="1259632"/>
        <a:ext cx="3870009" cy="732114"/>
      </dsp:txXfrm>
    </dsp:sp>
    <dsp:sp modelId="{EB5C67BF-7AA1-446E-ABB2-8B4F8FA2BEB9}">
      <dsp:nvSpPr>
        <dsp:cNvPr id="0" name=""/>
        <dsp:cNvSpPr/>
      </dsp:nvSpPr>
      <dsp:spPr>
        <a:xfrm>
          <a:off x="1" y="2631395"/>
          <a:ext cx="2205162" cy="882065"/>
        </a:xfrm>
        <a:prstGeom prst="chevron">
          <a:avLst/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b="1" kern="1200" dirty="0" smtClean="0">
              <a:solidFill>
                <a:srgbClr val="2715AB"/>
              </a:solidFill>
            </a:rPr>
            <a:t>Погодинно-преміальна</a:t>
          </a:r>
          <a:endParaRPr lang="ru-RU" sz="1500" b="1" kern="1200" dirty="0">
            <a:solidFill>
              <a:srgbClr val="2715AB"/>
            </a:solidFill>
          </a:endParaRPr>
        </a:p>
      </dsp:txBody>
      <dsp:txXfrm>
        <a:off x="1" y="2631395"/>
        <a:ext cx="2205162" cy="882065"/>
      </dsp:txXfrm>
    </dsp:sp>
    <dsp:sp modelId="{88ED60F6-AB6F-40A0-AB4C-537298113A03}">
      <dsp:nvSpPr>
        <dsp:cNvPr id="0" name=""/>
        <dsp:cNvSpPr/>
      </dsp:nvSpPr>
      <dsp:spPr>
        <a:xfrm>
          <a:off x="1926215" y="2693958"/>
          <a:ext cx="3849126" cy="732114"/>
        </a:xfrm>
        <a:prstGeom prst="chevron">
          <a:avLst/>
        </a:prstGeom>
        <a:solidFill>
          <a:schemeClr val="accent5">
            <a:tint val="40000"/>
            <a:alpha val="90000"/>
            <a:hueOff val="8538722"/>
            <a:satOff val="-22214"/>
            <a:lumOff val="-212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8538722"/>
              <a:satOff val="-22214"/>
              <a:lumOff val="-21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8255" rIns="0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 smtClean="0"/>
            <a:t> передбачає, що крім тарифного заробітку, працівник одержує премію за досягнення певних кількісних або якісних показників</a:t>
          </a:r>
          <a:endParaRPr lang="ru-RU" sz="1300" b="1" kern="1200" dirty="0"/>
        </a:p>
      </dsp:txBody>
      <dsp:txXfrm>
        <a:off x="1926215" y="2693958"/>
        <a:ext cx="3849126" cy="732114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1D588D-4BB1-4738-8CBA-670F44CC195C}">
      <dsp:nvSpPr>
        <dsp:cNvPr id="0" name=""/>
        <dsp:cNvSpPr/>
      </dsp:nvSpPr>
      <dsp:spPr>
        <a:xfrm>
          <a:off x="2358395" y="2416"/>
          <a:ext cx="1139521" cy="74068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 smtClean="0">
              <a:solidFill>
                <a:srgbClr val="0070C0"/>
              </a:solidFill>
            </a:rPr>
            <a:t>Пряма відрядна</a:t>
          </a:r>
          <a:endParaRPr lang="ru-RU" sz="1300" b="1" kern="1200" dirty="0">
            <a:solidFill>
              <a:srgbClr val="0070C0"/>
            </a:solidFill>
          </a:endParaRPr>
        </a:p>
      </dsp:txBody>
      <dsp:txXfrm>
        <a:off x="2358395" y="2416"/>
        <a:ext cx="1139521" cy="740689"/>
      </dsp:txXfrm>
    </dsp:sp>
    <dsp:sp modelId="{C647541B-29B6-4A66-9F22-422683AE1043}">
      <dsp:nvSpPr>
        <dsp:cNvPr id="0" name=""/>
        <dsp:cNvSpPr/>
      </dsp:nvSpPr>
      <dsp:spPr>
        <a:xfrm>
          <a:off x="1448036" y="372761"/>
          <a:ext cx="2960239" cy="2960239"/>
        </a:xfrm>
        <a:custGeom>
          <a:avLst/>
          <a:gdLst/>
          <a:ahLst/>
          <a:cxnLst/>
          <a:rect l="0" t="0" r="0" b="0"/>
          <a:pathLst>
            <a:path>
              <a:moveTo>
                <a:pt x="2057712" y="117350"/>
              </a:moveTo>
              <a:arcTo wR="1480119" hR="1480119" stAng="17578143" swAng="1961972"/>
            </a:path>
          </a:pathLst>
        </a:custGeom>
        <a:noFill/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AB023D-521D-4170-9A35-03629CB283E3}">
      <dsp:nvSpPr>
        <dsp:cNvPr id="0" name=""/>
        <dsp:cNvSpPr/>
      </dsp:nvSpPr>
      <dsp:spPr>
        <a:xfrm>
          <a:off x="3766072" y="1025154"/>
          <a:ext cx="1139521" cy="74068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 smtClean="0">
              <a:solidFill>
                <a:srgbClr val="0070C0"/>
              </a:solidFill>
            </a:rPr>
            <a:t>Непряма відрядна</a:t>
          </a:r>
          <a:endParaRPr lang="ru-RU" sz="1300" b="1" kern="1200" dirty="0">
            <a:solidFill>
              <a:srgbClr val="0070C0"/>
            </a:solidFill>
          </a:endParaRPr>
        </a:p>
      </dsp:txBody>
      <dsp:txXfrm>
        <a:off x="3766072" y="1025154"/>
        <a:ext cx="1139521" cy="740689"/>
      </dsp:txXfrm>
    </dsp:sp>
    <dsp:sp modelId="{25C1B16C-9F68-4113-B386-158CE2ADF501}">
      <dsp:nvSpPr>
        <dsp:cNvPr id="0" name=""/>
        <dsp:cNvSpPr/>
      </dsp:nvSpPr>
      <dsp:spPr>
        <a:xfrm>
          <a:off x="1448036" y="372761"/>
          <a:ext cx="2960239" cy="2960239"/>
        </a:xfrm>
        <a:custGeom>
          <a:avLst/>
          <a:gdLst/>
          <a:ahLst/>
          <a:cxnLst/>
          <a:rect l="0" t="0" r="0" b="0"/>
          <a:pathLst>
            <a:path>
              <a:moveTo>
                <a:pt x="2958205" y="1402544"/>
              </a:moveTo>
              <a:arcTo wR="1480119" hR="1480119" stAng="21419741" swAng="2196637"/>
            </a:path>
          </a:pathLst>
        </a:custGeom>
        <a:noFill/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21DC65-F271-4D07-93DB-16BA5720D5CC}">
      <dsp:nvSpPr>
        <dsp:cNvPr id="0" name=""/>
        <dsp:cNvSpPr/>
      </dsp:nvSpPr>
      <dsp:spPr>
        <a:xfrm>
          <a:off x="3228387" y="2679978"/>
          <a:ext cx="1139521" cy="74068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 smtClean="0">
              <a:solidFill>
                <a:srgbClr val="0070C0"/>
              </a:solidFill>
            </a:rPr>
            <a:t>Відрядно-преміальна</a:t>
          </a:r>
          <a:endParaRPr lang="ru-RU" sz="1300" b="1" kern="1200" dirty="0">
            <a:solidFill>
              <a:srgbClr val="0070C0"/>
            </a:solidFill>
          </a:endParaRPr>
        </a:p>
      </dsp:txBody>
      <dsp:txXfrm>
        <a:off x="3228387" y="2679978"/>
        <a:ext cx="1139521" cy="740689"/>
      </dsp:txXfrm>
    </dsp:sp>
    <dsp:sp modelId="{E43577DB-DA91-46F4-A968-AB466B8A7C7D}">
      <dsp:nvSpPr>
        <dsp:cNvPr id="0" name=""/>
        <dsp:cNvSpPr/>
      </dsp:nvSpPr>
      <dsp:spPr>
        <a:xfrm>
          <a:off x="1448036" y="372761"/>
          <a:ext cx="2960239" cy="2960239"/>
        </a:xfrm>
        <a:custGeom>
          <a:avLst/>
          <a:gdLst/>
          <a:ahLst/>
          <a:cxnLst/>
          <a:rect l="0" t="0" r="0" b="0"/>
          <a:pathLst>
            <a:path>
              <a:moveTo>
                <a:pt x="1774469" y="2930675"/>
              </a:moveTo>
              <a:arcTo wR="1480119" hR="1480119" stAng="4711751" swAng="1376497"/>
            </a:path>
          </a:pathLst>
        </a:custGeom>
        <a:noFill/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A42DA5-6782-460A-9702-F6CA6468E3F8}">
      <dsp:nvSpPr>
        <dsp:cNvPr id="0" name=""/>
        <dsp:cNvSpPr/>
      </dsp:nvSpPr>
      <dsp:spPr>
        <a:xfrm>
          <a:off x="1488402" y="2679978"/>
          <a:ext cx="1139521" cy="74068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 smtClean="0">
              <a:solidFill>
                <a:srgbClr val="0070C0"/>
              </a:solidFill>
            </a:rPr>
            <a:t>Відрядно-прогресивна</a:t>
          </a:r>
          <a:endParaRPr lang="ru-RU" sz="1300" b="1" kern="1200" dirty="0">
            <a:solidFill>
              <a:srgbClr val="0070C0"/>
            </a:solidFill>
          </a:endParaRPr>
        </a:p>
      </dsp:txBody>
      <dsp:txXfrm>
        <a:off x="1488402" y="2679978"/>
        <a:ext cx="1139521" cy="740689"/>
      </dsp:txXfrm>
    </dsp:sp>
    <dsp:sp modelId="{F90061ED-35CD-44A5-9865-0324F020EF11}">
      <dsp:nvSpPr>
        <dsp:cNvPr id="0" name=""/>
        <dsp:cNvSpPr/>
      </dsp:nvSpPr>
      <dsp:spPr>
        <a:xfrm>
          <a:off x="1448036" y="372761"/>
          <a:ext cx="2960239" cy="2960239"/>
        </a:xfrm>
        <a:custGeom>
          <a:avLst/>
          <a:gdLst/>
          <a:ahLst/>
          <a:cxnLst/>
          <a:rect l="0" t="0" r="0" b="0"/>
          <a:pathLst>
            <a:path>
              <a:moveTo>
                <a:pt x="247386" y="2299340"/>
              </a:moveTo>
              <a:arcTo wR="1480119" hR="1480119" stAng="8783623" swAng="2196637"/>
            </a:path>
          </a:pathLst>
        </a:custGeom>
        <a:noFill/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F0BE58-B3D1-49E1-A329-13F06A6C0CE8}">
      <dsp:nvSpPr>
        <dsp:cNvPr id="0" name=""/>
        <dsp:cNvSpPr/>
      </dsp:nvSpPr>
      <dsp:spPr>
        <a:xfrm>
          <a:off x="950717" y="1025154"/>
          <a:ext cx="1139521" cy="74068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 smtClean="0">
              <a:solidFill>
                <a:srgbClr val="0070C0"/>
              </a:solidFill>
            </a:rPr>
            <a:t>Акордна</a:t>
          </a:r>
          <a:endParaRPr lang="ru-RU" sz="1300" b="1" kern="1200" dirty="0">
            <a:solidFill>
              <a:srgbClr val="0070C0"/>
            </a:solidFill>
          </a:endParaRPr>
        </a:p>
      </dsp:txBody>
      <dsp:txXfrm>
        <a:off x="950717" y="1025154"/>
        <a:ext cx="1139521" cy="740689"/>
      </dsp:txXfrm>
    </dsp:sp>
    <dsp:sp modelId="{60675243-AE9C-40E5-B81B-58098FF8028C}">
      <dsp:nvSpPr>
        <dsp:cNvPr id="0" name=""/>
        <dsp:cNvSpPr/>
      </dsp:nvSpPr>
      <dsp:spPr>
        <a:xfrm>
          <a:off x="1448036" y="372761"/>
          <a:ext cx="2960239" cy="2960239"/>
        </a:xfrm>
        <a:custGeom>
          <a:avLst/>
          <a:gdLst/>
          <a:ahLst/>
          <a:cxnLst/>
          <a:rect l="0" t="0" r="0" b="0"/>
          <a:pathLst>
            <a:path>
              <a:moveTo>
                <a:pt x="257852" y="645363"/>
              </a:moveTo>
              <a:arcTo wR="1480119" hR="1480119" stAng="12859885" swAng="1961972"/>
            </a:path>
          </a:pathLst>
        </a:custGeom>
        <a:noFill/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97FF6C-7E1B-443D-A9A0-E3D8F8828DF7}" type="datetimeFigureOut">
              <a:rPr lang="ru-RU" smtClean="0"/>
              <a:pPr/>
              <a:t>29.07.2021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95D74E-9731-49E3-99AF-793F8FC78B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75205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D74E-9731-49E3-99AF-793F8FC78BD9}" type="slidenum">
              <a:rPr lang="ru-RU" smtClean="0"/>
              <a:pPr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5062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2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C5FDA-537B-4497-A59A-D050CF58A025}" type="datetimeFigureOut">
              <a:rPr lang="ru-RU">
                <a:solidFill>
                  <a:srgbClr val="073E87"/>
                </a:solidFill>
              </a:rPr>
              <a:pPr>
                <a:defRPr/>
              </a:pPr>
              <a:t>29.07.2021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012F7-2D71-41F8-95EA-49D4E364D375}" type="slidenum">
              <a:rPr lang="ru-RU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177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AF8A6-1F62-4578-A9E8-249F570A1CF3}" type="datetimeFigureOut">
              <a:rPr lang="ru-RU">
                <a:solidFill>
                  <a:srgbClr val="073E87"/>
                </a:solidFill>
              </a:rPr>
              <a:pPr>
                <a:defRPr/>
              </a:pPr>
              <a:t>29.07.2021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91CC8-D390-4F3B-8009-18860E77B13F}" type="slidenum">
              <a:rPr lang="ru-RU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7091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>
              <a:gd name="T0" fmla="*/ 2147483647 w 2706"/>
              <a:gd name="T1" fmla="*/ 0 h 640"/>
              <a:gd name="T2" fmla="*/ 2147483647 w 2706"/>
              <a:gd name="T3" fmla="*/ 0 h 640"/>
              <a:gd name="T4" fmla="*/ 2147483647 w 2706"/>
              <a:gd name="T5" fmla="*/ 2147483647 h 640"/>
              <a:gd name="T6" fmla="*/ 2147483647 w 2706"/>
              <a:gd name="T7" fmla="*/ 2147483647 h 640"/>
              <a:gd name="T8" fmla="*/ 2147483647 w 2706"/>
              <a:gd name="T9" fmla="*/ 2147483647 h 640"/>
              <a:gd name="T10" fmla="*/ 2147483647 w 2706"/>
              <a:gd name="T11" fmla="*/ 2147483647 h 640"/>
              <a:gd name="T12" fmla="*/ 2147483647 w 2706"/>
              <a:gd name="T13" fmla="*/ 2147483647 h 640"/>
              <a:gd name="T14" fmla="*/ 2147483647 w 2706"/>
              <a:gd name="T15" fmla="*/ 2147483647 h 640"/>
              <a:gd name="T16" fmla="*/ 2147483647 w 2706"/>
              <a:gd name="T17" fmla="*/ 2147483647 h 640"/>
              <a:gd name="T18" fmla="*/ 2147483647 w 2706"/>
              <a:gd name="T19" fmla="*/ 2147483647 h 640"/>
              <a:gd name="T20" fmla="*/ 2147483647 w 2706"/>
              <a:gd name="T21" fmla="*/ 2147483647 h 640"/>
              <a:gd name="T22" fmla="*/ 2147483647 w 2706"/>
              <a:gd name="T23" fmla="*/ 2147483647 h 640"/>
              <a:gd name="T24" fmla="*/ 2147483647 w 2706"/>
              <a:gd name="T25" fmla="*/ 2147483647 h 640"/>
              <a:gd name="T26" fmla="*/ 2147483647 w 2706"/>
              <a:gd name="T27" fmla="*/ 2147483647 h 640"/>
              <a:gd name="T28" fmla="*/ 2147483647 w 2706"/>
              <a:gd name="T29" fmla="*/ 2147483647 h 640"/>
              <a:gd name="T30" fmla="*/ 2147483647 w 2706"/>
              <a:gd name="T31" fmla="*/ 2147483647 h 640"/>
              <a:gd name="T32" fmla="*/ 2147483647 w 2706"/>
              <a:gd name="T33" fmla="*/ 2147483647 h 640"/>
              <a:gd name="T34" fmla="*/ 2147483647 w 2706"/>
              <a:gd name="T35" fmla="*/ 2147483647 h 640"/>
              <a:gd name="T36" fmla="*/ 0 w 2706"/>
              <a:gd name="T37" fmla="*/ 2147483647 h 640"/>
              <a:gd name="T38" fmla="*/ 0 w 2706"/>
              <a:gd name="T39" fmla="*/ 2147483647 h 640"/>
              <a:gd name="T40" fmla="*/ 2147483647 w 2706"/>
              <a:gd name="T41" fmla="*/ 2147483647 h 640"/>
              <a:gd name="T42" fmla="*/ 2147483647 w 2706"/>
              <a:gd name="T43" fmla="*/ 2147483647 h 640"/>
              <a:gd name="T44" fmla="*/ 2147483647 w 2706"/>
              <a:gd name="T45" fmla="*/ 2147483647 h 640"/>
              <a:gd name="T46" fmla="*/ 2147483647 w 2706"/>
              <a:gd name="T47" fmla="*/ 2147483647 h 640"/>
              <a:gd name="T48" fmla="*/ 2147483647 w 2706"/>
              <a:gd name="T49" fmla="*/ 2147483647 h 640"/>
              <a:gd name="T50" fmla="*/ 2147483647 w 2706"/>
              <a:gd name="T51" fmla="*/ 2147483647 h 640"/>
              <a:gd name="T52" fmla="*/ 2147483647 w 2706"/>
              <a:gd name="T53" fmla="*/ 2147483647 h 640"/>
              <a:gd name="T54" fmla="*/ 2147483647 w 2706"/>
              <a:gd name="T55" fmla="*/ 2147483647 h 640"/>
              <a:gd name="T56" fmla="*/ 2147483647 w 2706"/>
              <a:gd name="T57" fmla="*/ 2147483647 h 640"/>
              <a:gd name="T58" fmla="*/ 2147483647 w 2706"/>
              <a:gd name="T59" fmla="*/ 2147483647 h 640"/>
              <a:gd name="T60" fmla="*/ 2147483647 w 2706"/>
              <a:gd name="T61" fmla="*/ 2147483647 h 640"/>
              <a:gd name="T62" fmla="*/ 2147483647 w 2706"/>
              <a:gd name="T63" fmla="*/ 2147483647 h 640"/>
              <a:gd name="T64" fmla="*/ 2147483647 w 2706"/>
              <a:gd name="T65" fmla="*/ 2147483647 h 640"/>
              <a:gd name="T66" fmla="*/ 2147483647 w 2706"/>
              <a:gd name="T67" fmla="*/ 2147483647 h 640"/>
              <a:gd name="T68" fmla="*/ 2147483647 w 2706"/>
              <a:gd name="T69" fmla="*/ 2147483647 h 640"/>
              <a:gd name="T70" fmla="*/ 2147483647 w 2706"/>
              <a:gd name="T71" fmla="*/ 2147483647 h 640"/>
              <a:gd name="T72" fmla="*/ 2147483647 w 2706"/>
              <a:gd name="T73" fmla="*/ 2147483647 h 640"/>
              <a:gd name="T74" fmla="*/ 2147483647 w 2706"/>
              <a:gd name="T75" fmla="*/ 2147483647 h 640"/>
              <a:gd name="T76" fmla="*/ 2147483647 w 2706"/>
              <a:gd name="T77" fmla="*/ 2147483647 h 640"/>
              <a:gd name="T78" fmla="*/ 2147483647 w 2706"/>
              <a:gd name="T79" fmla="*/ 2147483647 h 640"/>
              <a:gd name="T80" fmla="*/ 2147483647 w 2706"/>
              <a:gd name="T81" fmla="*/ 2147483647 h 640"/>
              <a:gd name="T82" fmla="*/ 2147483647 w 2706"/>
              <a:gd name="T83" fmla="*/ 2147483647 h 640"/>
              <a:gd name="T84" fmla="*/ 2147483647 w 2706"/>
              <a:gd name="T85" fmla="*/ 2147483647 h 640"/>
              <a:gd name="T86" fmla="*/ 2147483647 w 2706"/>
              <a:gd name="T87" fmla="*/ 2147483647 h 640"/>
              <a:gd name="T88" fmla="*/ 2147483647 w 2706"/>
              <a:gd name="T89" fmla="*/ 2147483647 h 640"/>
              <a:gd name="T90" fmla="*/ 2147483647 w 2706"/>
              <a:gd name="T91" fmla="*/ 2147483647 h 640"/>
              <a:gd name="T92" fmla="*/ 2147483647 w 2706"/>
              <a:gd name="T93" fmla="*/ 2147483647 h 640"/>
              <a:gd name="T94" fmla="*/ 2147483647 w 2706"/>
              <a:gd name="T95" fmla="*/ 2147483647 h 640"/>
              <a:gd name="T96" fmla="*/ 2147483647 w 2706"/>
              <a:gd name="T97" fmla="*/ 2147483647 h 640"/>
              <a:gd name="T98" fmla="*/ 2147483647 w 2706"/>
              <a:gd name="T99" fmla="*/ 2147483647 h 640"/>
              <a:gd name="T100" fmla="*/ 2147483647 w 2706"/>
              <a:gd name="T101" fmla="*/ 2147483647 h 640"/>
              <a:gd name="T102" fmla="*/ 2147483647 w 2706"/>
              <a:gd name="T103" fmla="*/ 2147483647 h 640"/>
              <a:gd name="T104" fmla="*/ 2147483647 w 2706"/>
              <a:gd name="T105" fmla="*/ 2147483647 h 640"/>
              <a:gd name="T106" fmla="*/ 2147483647 w 2706"/>
              <a:gd name="T107" fmla="*/ 0 h 640"/>
              <a:gd name="T108" fmla="*/ 2147483647 w 2706"/>
              <a:gd name="T109" fmla="*/ 0 h 640"/>
              <a:gd name="T110" fmla="*/ 2147483647 w 2706"/>
              <a:gd name="T111" fmla="*/ 0 h 640"/>
              <a:gd name="T112" fmla="*/ 2147483647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2147483647 w 5216"/>
              <a:gd name="T1" fmla="*/ 2147483647 h 762"/>
              <a:gd name="T2" fmla="*/ 2147483647 w 5216"/>
              <a:gd name="T3" fmla="*/ 2147483647 h 762"/>
              <a:gd name="T4" fmla="*/ 2147483647 w 5216"/>
              <a:gd name="T5" fmla="*/ 2147483647 h 762"/>
              <a:gd name="T6" fmla="*/ 2147483647 w 5216"/>
              <a:gd name="T7" fmla="*/ 2147483647 h 762"/>
              <a:gd name="T8" fmla="*/ 2147483647 w 5216"/>
              <a:gd name="T9" fmla="*/ 2147483647 h 762"/>
              <a:gd name="T10" fmla="*/ 2147483647 w 5216"/>
              <a:gd name="T11" fmla="*/ 2147483647 h 762"/>
              <a:gd name="T12" fmla="*/ 2147483647 w 5216"/>
              <a:gd name="T13" fmla="*/ 2147483647 h 762"/>
              <a:gd name="T14" fmla="*/ 2147483647 w 5216"/>
              <a:gd name="T15" fmla="*/ 2147483647 h 762"/>
              <a:gd name="T16" fmla="*/ 2147483647 w 5216"/>
              <a:gd name="T17" fmla="*/ 2147483647 h 762"/>
              <a:gd name="T18" fmla="*/ 2147483647 w 5216"/>
              <a:gd name="T19" fmla="*/ 2147483647 h 762"/>
              <a:gd name="T20" fmla="*/ 2147483647 w 5216"/>
              <a:gd name="T21" fmla="*/ 2147483647 h 762"/>
              <a:gd name="T22" fmla="*/ 2147483647 w 5216"/>
              <a:gd name="T23" fmla="*/ 2147483647 h 762"/>
              <a:gd name="T24" fmla="*/ 2147483647 w 5216"/>
              <a:gd name="T25" fmla="*/ 2147483647 h 762"/>
              <a:gd name="T26" fmla="*/ 2147483647 w 5216"/>
              <a:gd name="T27" fmla="*/ 0 h 762"/>
              <a:gd name="T28" fmla="*/ 2147483647 w 5216"/>
              <a:gd name="T29" fmla="*/ 2147483647 h 762"/>
              <a:gd name="T30" fmla="*/ 2147483647 w 5216"/>
              <a:gd name="T31" fmla="*/ 2147483647 h 762"/>
              <a:gd name="T32" fmla="*/ 0 w 5216"/>
              <a:gd name="T33" fmla="*/ 2147483647 h 762"/>
              <a:gd name="T34" fmla="*/ 2147483647 w 5216"/>
              <a:gd name="T35" fmla="*/ 2147483647 h 762"/>
              <a:gd name="T36" fmla="*/ 2147483647 w 5216"/>
              <a:gd name="T37" fmla="*/ 2147483647 h 762"/>
              <a:gd name="T38" fmla="*/ 2147483647 w 5216"/>
              <a:gd name="T39" fmla="*/ 2147483647 h 762"/>
              <a:gd name="T40" fmla="*/ 2147483647 w 5216"/>
              <a:gd name="T41" fmla="*/ 2147483647 h 762"/>
              <a:gd name="T42" fmla="*/ 2147483647 w 5216"/>
              <a:gd name="T43" fmla="*/ 2147483647 h 762"/>
              <a:gd name="T44" fmla="*/ 2147483647 w 5216"/>
              <a:gd name="T45" fmla="*/ 2147483647 h 762"/>
              <a:gd name="T46" fmla="*/ 2147483647 w 5216"/>
              <a:gd name="T47" fmla="*/ 2147483647 h 762"/>
              <a:gd name="T48" fmla="*/ 2147483647 w 5216"/>
              <a:gd name="T49" fmla="*/ 2147483647 h 762"/>
              <a:gd name="T50" fmla="*/ 2147483647 w 5216"/>
              <a:gd name="T51" fmla="*/ 2147483647 h 762"/>
              <a:gd name="T52" fmla="*/ 2147483647 w 5216"/>
              <a:gd name="T53" fmla="*/ 2147483647 h 762"/>
              <a:gd name="T54" fmla="*/ 2147483647 w 5216"/>
              <a:gd name="T55" fmla="*/ 2147483647 h 762"/>
              <a:gd name="T56" fmla="*/ 2147483647 w 5216"/>
              <a:gd name="T57" fmla="*/ 2147483647 h 762"/>
              <a:gd name="T58" fmla="*/ 2147483647 w 5216"/>
              <a:gd name="T59" fmla="*/ 2147483647 h 762"/>
              <a:gd name="T60" fmla="*/ 2147483647 w 5216"/>
              <a:gd name="T61" fmla="*/ 2147483647 h 762"/>
              <a:gd name="T62" fmla="*/ 2147483647 w 5216"/>
              <a:gd name="T63" fmla="*/ 2147483647 h 762"/>
              <a:gd name="T64" fmla="*/ 2147483647 w 5216"/>
              <a:gd name="T65" fmla="*/ 2147483647 h 762"/>
              <a:gd name="T66" fmla="*/ 2147483647 w 5216"/>
              <a:gd name="T67" fmla="*/ 2147483647 h 762"/>
              <a:gd name="T68" fmla="*/ 2147483647 w 5216"/>
              <a:gd name="T69" fmla="*/ 2147483647 h 762"/>
              <a:gd name="T70" fmla="*/ 2147483647 w 5216"/>
              <a:gd name="T71" fmla="*/ 2147483647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2147483647 h 694"/>
              <a:gd name="T2" fmla="*/ 0 w 5144"/>
              <a:gd name="T3" fmla="*/ 2147483647 h 694"/>
              <a:gd name="T4" fmla="*/ 2147483647 w 5144"/>
              <a:gd name="T5" fmla="*/ 2147483647 h 694"/>
              <a:gd name="T6" fmla="*/ 2147483647 w 5144"/>
              <a:gd name="T7" fmla="*/ 2147483647 h 694"/>
              <a:gd name="T8" fmla="*/ 2147483647 w 5144"/>
              <a:gd name="T9" fmla="*/ 2147483647 h 694"/>
              <a:gd name="T10" fmla="*/ 2147483647 w 5144"/>
              <a:gd name="T11" fmla="*/ 2147483647 h 694"/>
              <a:gd name="T12" fmla="*/ 2147483647 w 5144"/>
              <a:gd name="T13" fmla="*/ 2147483647 h 694"/>
              <a:gd name="T14" fmla="*/ 2147483647 w 5144"/>
              <a:gd name="T15" fmla="*/ 2147483647 h 694"/>
              <a:gd name="T16" fmla="*/ 2147483647 w 5144"/>
              <a:gd name="T17" fmla="*/ 2147483647 h 694"/>
              <a:gd name="T18" fmla="*/ 2147483647 w 5144"/>
              <a:gd name="T19" fmla="*/ 2147483647 h 694"/>
              <a:gd name="T20" fmla="*/ 2147483647 w 5144"/>
              <a:gd name="T21" fmla="*/ 2147483647 h 694"/>
              <a:gd name="T22" fmla="*/ 2147483647 w 5144"/>
              <a:gd name="T23" fmla="*/ 2147483647 h 694"/>
              <a:gd name="T24" fmla="*/ 2147483647 w 5144"/>
              <a:gd name="T25" fmla="*/ 0 h 694"/>
              <a:gd name="T26" fmla="*/ 2147483647 w 5144"/>
              <a:gd name="T27" fmla="*/ 2147483647 h 694"/>
              <a:gd name="T28" fmla="*/ 2147483647 w 5144"/>
              <a:gd name="T29" fmla="*/ 2147483647 h 694"/>
              <a:gd name="T30" fmla="*/ 2147483647 w 5144"/>
              <a:gd name="T31" fmla="*/ 2147483647 h 694"/>
              <a:gd name="T32" fmla="*/ 2147483647 w 5144"/>
              <a:gd name="T33" fmla="*/ 2147483647 h 694"/>
              <a:gd name="T34" fmla="*/ 2147483647 w 5144"/>
              <a:gd name="T35" fmla="*/ 2147483647 h 694"/>
              <a:gd name="T36" fmla="*/ 2147483647 w 5144"/>
              <a:gd name="T37" fmla="*/ 2147483647 h 694"/>
              <a:gd name="T38" fmla="*/ 2147483647 w 5144"/>
              <a:gd name="T39" fmla="*/ 2147483647 h 694"/>
              <a:gd name="T40" fmla="*/ 2147483647 w 5144"/>
              <a:gd name="T41" fmla="*/ 2147483647 h 694"/>
              <a:gd name="T42" fmla="*/ 2147483647 w 5144"/>
              <a:gd name="T43" fmla="*/ 2147483647 h 694"/>
              <a:gd name="T44" fmla="*/ 2147483647 w 5144"/>
              <a:gd name="T45" fmla="*/ 2147483647 h 694"/>
              <a:gd name="T46" fmla="*/ 2147483647 w 5144"/>
              <a:gd name="T47" fmla="*/ 2147483647 h 694"/>
              <a:gd name="T48" fmla="*/ 2147483647 w 5144"/>
              <a:gd name="T49" fmla="*/ 2147483647 h 694"/>
              <a:gd name="T50" fmla="*/ 2147483647 w 5144"/>
              <a:gd name="T51" fmla="*/ 2147483647 h 694"/>
              <a:gd name="T52" fmla="*/ 2147483647 w 5144"/>
              <a:gd name="T53" fmla="*/ 2147483647 h 694"/>
              <a:gd name="T54" fmla="*/ 2147483647 w 5144"/>
              <a:gd name="T55" fmla="*/ 2147483647 h 694"/>
              <a:gd name="T56" fmla="*/ 2147483647 w 5144"/>
              <a:gd name="T57" fmla="*/ 2147483647 h 694"/>
              <a:gd name="T58" fmla="*/ 2147483647 w 5144"/>
              <a:gd name="T59" fmla="*/ 2147483647 h 694"/>
              <a:gd name="T60" fmla="*/ 2147483647 w 5144"/>
              <a:gd name="T61" fmla="*/ 2147483647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>
              <a:gd name="T0" fmla="*/ 0 w 3112"/>
              <a:gd name="T1" fmla="*/ 2147483647 h 584"/>
              <a:gd name="T2" fmla="*/ 0 w 3112"/>
              <a:gd name="T3" fmla="*/ 2147483647 h 584"/>
              <a:gd name="T4" fmla="*/ 2147483647 w 3112"/>
              <a:gd name="T5" fmla="*/ 2147483647 h 584"/>
              <a:gd name="T6" fmla="*/ 2147483647 w 3112"/>
              <a:gd name="T7" fmla="*/ 2147483647 h 584"/>
              <a:gd name="T8" fmla="*/ 2147483647 w 3112"/>
              <a:gd name="T9" fmla="*/ 2147483647 h 584"/>
              <a:gd name="T10" fmla="*/ 2147483647 w 3112"/>
              <a:gd name="T11" fmla="*/ 2147483647 h 584"/>
              <a:gd name="T12" fmla="*/ 2147483647 w 3112"/>
              <a:gd name="T13" fmla="*/ 2147483647 h 584"/>
              <a:gd name="T14" fmla="*/ 2147483647 w 3112"/>
              <a:gd name="T15" fmla="*/ 2147483647 h 584"/>
              <a:gd name="T16" fmla="*/ 2147483647 w 3112"/>
              <a:gd name="T17" fmla="*/ 2147483647 h 584"/>
              <a:gd name="T18" fmla="*/ 2147483647 w 3112"/>
              <a:gd name="T19" fmla="*/ 2147483647 h 584"/>
              <a:gd name="T20" fmla="*/ 2147483647 w 3112"/>
              <a:gd name="T21" fmla="*/ 2147483647 h 584"/>
              <a:gd name="T22" fmla="*/ 2147483647 w 3112"/>
              <a:gd name="T23" fmla="*/ 2147483647 h 584"/>
              <a:gd name="T24" fmla="*/ 2147483647 w 3112"/>
              <a:gd name="T25" fmla="*/ 2147483647 h 584"/>
              <a:gd name="T26" fmla="*/ 2147483647 w 3112"/>
              <a:gd name="T27" fmla="*/ 2147483647 h 584"/>
              <a:gd name="T28" fmla="*/ 2147483647 w 3112"/>
              <a:gd name="T29" fmla="*/ 2147483647 h 584"/>
              <a:gd name="T30" fmla="*/ 2147483647 w 3112"/>
              <a:gd name="T31" fmla="*/ 2147483647 h 584"/>
              <a:gd name="T32" fmla="*/ 2147483647 w 3112"/>
              <a:gd name="T33" fmla="*/ 2147483647 h 584"/>
              <a:gd name="T34" fmla="*/ 2147483647 w 3112"/>
              <a:gd name="T35" fmla="*/ 2147483647 h 584"/>
              <a:gd name="T36" fmla="*/ 2147483647 w 3112"/>
              <a:gd name="T37" fmla="*/ 2147483647 h 584"/>
              <a:gd name="T38" fmla="*/ 2147483647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cs typeface="Arial" pitchFamily="34" charset="0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2147483647 w 8196"/>
              <a:gd name="T1" fmla="*/ 2147483647 h 1192"/>
              <a:gd name="T2" fmla="*/ 2147483647 w 8196"/>
              <a:gd name="T3" fmla="*/ 2147483647 h 1192"/>
              <a:gd name="T4" fmla="*/ 2147483647 w 8196"/>
              <a:gd name="T5" fmla="*/ 2147483647 h 1192"/>
              <a:gd name="T6" fmla="*/ 2147483647 w 8196"/>
              <a:gd name="T7" fmla="*/ 2147483647 h 1192"/>
              <a:gd name="T8" fmla="*/ 2147483647 w 8196"/>
              <a:gd name="T9" fmla="*/ 2147483647 h 1192"/>
              <a:gd name="T10" fmla="*/ 2147483647 w 8196"/>
              <a:gd name="T11" fmla="*/ 2147483647 h 1192"/>
              <a:gd name="T12" fmla="*/ 2147483647 w 8196"/>
              <a:gd name="T13" fmla="*/ 2147483647 h 1192"/>
              <a:gd name="T14" fmla="*/ 2147483647 w 8196"/>
              <a:gd name="T15" fmla="*/ 2147483647 h 1192"/>
              <a:gd name="T16" fmla="*/ 2147483647 w 8196"/>
              <a:gd name="T17" fmla="*/ 2147483647 h 1192"/>
              <a:gd name="T18" fmla="*/ 2147483647 w 8196"/>
              <a:gd name="T19" fmla="*/ 2147483647 h 1192"/>
              <a:gd name="T20" fmla="*/ 2147483647 w 8196"/>
              <a:gd name="T21" fmla="*/ 2147483647 h 1192"/>
              <a:gd name="T22" fmla="*/ 2147483647 w 8196"/>
              <a:gd name="T23" fmla="*/ 2147483647 h 1192"/>
              <a:gd name="T24" fmla="*/ 2147483647 w 8196"/>
              <a:gd name="T25" fmla="*/ 2147483647 h 1192"/>
              <a:gd name="T26" fmla="*/ 2147483647 w 8196"/>
              <a:gd name="T27" fmla="*/ 2147483647 h 1192"/>
              <a:gd name="T28" fmla="*/ 2147483647 w 8196"/>
              <a:gd name="T29" fmla="*/ 2147483647 h 1192"/>
              <a:gd name="T30" fmla="*/ 2147483647 w 8196"/>
              <a:gd name="T31" fmla="*/ 2147483647 h 1192"/>
              <a:gd name="T32" fmla="*/ 2147483647 w 8196"/>
              <a:gd name="T33" fmla="*/ 2147483647 h 1192"/>
              <a:gd name="T34" fmla="*/ 2147483647 w 8196"/>
              <a:gd name="T35" fmla="*/ 2147483647 h 1192"/>
              <a:gd name="T36" fmla="*/ 2147483647 w 8196"/>
              <a:gd name="T37" fmla="*/ 2147483647 h 1192"/>
              <a:gd name="T38" fmla="*/ 2147483647 w 8196"/>
              <a:gd name="T39" fmla="*/ 2147483647 h 1192"/>
              <a:gd name="T40" fmla="*/ 2147483647 w 8196"/>
              <a:gd name="T41" fmla="*/ 2147483647 h 1192"/>
              <a:gd name="T42" fmla="*/ 2147483647 w 8196"/>
              <a:gd name="T43" fmla="*/ 2147483647 h 1192"/>
              <a:gd name="T44" fmla="*/ 2147483647 w 8196"/>
              <a:gd name="T45" fmla="*/ 0 h 1192"/>
              <a:gd name="T46" fmla="*/ 2147483647 w 8196"/>
              <a:gd name="T47" fmla="*/ 2147483647 h 1192"/>
              <a:gd name="T48" fmla="*/ 2147483647 w 8196"/>
              <a:gd name="T49" fmla="*/ 2147483647 h 1192"/>
              <a:gd name="T50" fmla="*/ 2147483647 w 8196"/>
              <a:gd name="T51" fmla="*/ 2147483647 h 1192"/>
              <a:gd name="T52" fmla="*/ 2147483647 w 8196"/>
              <a:gd name="T53" fmla="*/ 2147483647 h 1192"/>
              <a:gd name="T54" fmla="*/ 2147483647 w 8196"/>
              <a:gd name="T55" fmla="*/ 2147483647 h 1192"/>
              <a:gd name="T56" fmla="*/ 2147483647 w 8196"/>
              <a:gd name="T57" fmla="*/ 2147483647 h 1192"/>
              <a:gd name="T58" fmla="*/ 2147483647 w 8196"/>
              <a:gd name="T59" fmla="*/ 2147483647 h 1192"/>
              <a:gd name="T60" fmla="*/ 2147483647 w 8196"/>
              <a:gd name="T61" fmla="*/ 2147483647 h 1192"/>
              <a:gd name="T62" fmla="*/ 0 w 8196"/>
              <a:gd name="T63" fmla="*/ 2147483647 h 1192"/>
              <a:gd name="T64" fmla="*/ 2147483647 w 8196"/>
              <a:gd name="T65" fmla="*/ 2147483647 h 1192"/>
              <a:gd name="T66" fmla="*/ 2147483647 w 8196"/>
              <a:gd name="T67" fmla="*/ 2147483647 h 1192"/>
              <a:gd name="T68" fmla="*/ 2147483647 w 8196"/>
              <a:gd name="T69" fmla="*/ 2147483647 h 1192"/>
              <a:gd name="T70" fmla="*/ 2147483647 w 8196"/>
              <a:gd name="T71" fmla="*/ 2147483647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6" y="1437449"/>
            <a:ext cx="6417735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C96CC-4CE1-40BE-B367-152213E051CD}" type="datetimeFigureOut">
              <a:rPr lang="ru-RU">
                <a:solidFill>
                  <a:srgbClr val="073E87"/>
                </a:solidFill>
              </a:rPr>
              <a:pPr>
                <a:defRPr/>
              </a:pPr>
              <a:t>29.07.2021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E5F7C-67A5-4064-83B0-0B70CFB35382}" type="slidenum">
              <a:rPr lang="ru-RU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884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D398C-C5E7-44FA-8548-306A40FBB2A9}" type="datetimeFigureOut">
              <a:rPr lang="ru-RU">
                <a:solidFill>
                  <a:srgbClr val="073E87"/>
                </a:solidFill>
              </a:rPr>
              <a:pPr>
                <a:defRPr/>
              </a:pPr>
              <a:t>29.07.2021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2302D-0D92-43E0-8DCF-B8D2CDB78133}" type="slidenum">
              <a:rPr lang="ru-RU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71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5" y="3429002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4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2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AF681-D818-4D37-ADB8-754F6C1C5C2F}" type="datetimeFigureOut">
              <a:rPr lang="ru-RU">
                <a:solidFill>
                  <a:srgbClr val="073E87"/>
                </a:solidFill>
              </a:rPr>
              <a:pPr>
                <a:defRPr/>
              </a:pPr>
              <a:t>29.07.2021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E444D-8F40-4BF0-A312-AEAA88B62814}" type="slidenum">
              <a:rPr lang="ru-RU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6356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1063B-E4C3-4BB8-8B38-16DD33E94A63}" type="datetimeFigureOut">
              <a:rPr lang="ru-RU">
                <a:solidFill>
                  <a:srgbClr val="073E87"/>
                </a:solidFill>
              </a:rPr>
              <a:pPr>
                <a:defRPr/>
              </a:pPr>
              <a:t>29.07.2021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DC1FD-24F6-4523-ABF4-C1FC8B142B1D}" type="slidenum">
              <a:rPr lang="ru-RU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0856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1B25D-AFF1-46D9-BF93-683BFBB57AF6}" type="datetimeFigureOut">
              <a:rPr lang="ru-RU">
                <a:solidFill>
                  <a:srgbClr val="073E87"/>
                </a:solidFill>
              </a:rPr>
              <a:pPr>
                <a:defRPr/>
              </a:pPr>
              <a:t>29.07.2021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DF111-EE17-4AB8-9A88-1910D44761C5}" type="slidenum">
              <a:rPr lang="ru-RU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2963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2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3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19541-133C-4B71-8817-46C3E0941758}" type="datetimeFigureOut">
              <a:rPr lang="ru-RU">
                <a:solidFill>
                  <a:srgbClr val="073E87"/>
                </a:solidFill>
              </a:rPr>
              <a:pPr>
                <a:defRPr/>
              </a:pPr>
              <a:t>29.07.2021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81104-2329-4990-9559-4B5FC675BD70}" type="slidenum">
              <a:rPr lang="ru-RU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4308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8" y="338668"/>
            <a:ext cx="3812645" cy="2429935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6" y="2785534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0F268-8F26-4F03-817F-02E23925B53A}" type="datetimeFigureOut">
              <a:rPr lang="ru-RU">
                <a:solidFill>
                  <a:srgbClr val="073E87"/>
                </a:solidFill>
              </a:rPr>
              <a:pPr>
                <a:defRPr/>
              </a:pPr>
              <a:t>29.07.2021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69FA7-7A03-4835-A2B3-60616FF918BC}" type="slidenum">
              <a:rPr lang="ru-RU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4561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28B71-C3A1-4691-8AC4-EF5C92123E4A}" type="datetimeFigureOut">
              <a:rPr lang="ru-RU">
                <a:solidFill>
                  <a:srgbClr val="073E87"/>
                </a:solidFill>
              </a:rPr>
              <a:pPr>
                <a:defRPr/>
              </a:pPr>
              <a:t>29.07.2021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B9137-6183-4F3C-B576-2861270F0741}" type="slidenum">
              <a:rPr lang="ru-RU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167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1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2"/>
            <a:ext cx="6019800" cy="4487335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E194E-EC66-4E1F-BA00-BC0B68510C54}" type="datetimeFigureOut">
              <a:rPr lang="ru-RU">
                <a:solidFill>
                  <a:srgbClr val="073E87"/>
                </a:solidFill>
              </a:rPr>
              <a:pPr>
                <a:defRPr/>
              </a:pPr>
              <a:t>29.07.2021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012DD-6D53-4958-B7D8-D08EBA3EC579}" type="slidenum">
              <a:rPr lang="ru-RU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32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2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fld id="{ED0FCBC3-058B-4E8A-B45F-56755214E6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276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fld id="{02312B6A-2CEE-41BC-815A-4569C0463C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75390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>
              <a:gd name="T0" fmla="*/ 2147483647 w 2706"/>
              <a:gd name="T1" fmla="*/ 0 h 640"/>
              <a:gd name="T2" fmla="*/ 2147483647 w 2706"/>
              <a:gd name="T3" fmla="*/ 0 h 640"/>
              <a:gd name="T4" fmla="*/ 2147483647 w 2706"/>
              <a:gd name="T5" fmla="*/ 2147483647 h 640"/>
              <a:gd name="T6" fmla="*/ 2147483647 w 2706"/>
              <a:gd name="T7" fmla="*/ 2147483647 h 640"/>
              <a:gd name="T8" fmla="*/ 2147483647 w 2706"/>
              <a:gd name="T9" fmla="*/ 2147483647 h 640"/>
              <a:gd name="T10" fmla="*/ 2147483647 w 2706"/>
              <a:gd name="T11" fmla="*/ 2147483647 h 640"/>
              <a:gd name="T12" fmla="*/ 2147483647 w 2706"/>
              <a:gd name="T13" fmla="*/ 2147483647 h 640"/>
              <a:gd name="T14" fmla="*/ 2147483647 w 2706"/>
              <a:gd name="T15" fmla="*/ 2147483647 h 640"/>
              <a:gd name="T16" fmla="*/ 2147483647 w 2706"/>
              <a:gd name="T17" fmla="*/ 2147483647 h 640"/>
              <a:gd name="T18" fmla="*/ 2147483647 w 2706"/>
              <a:gd name="T19" fmla="*/ 2147483647 h 640"/>
              <a:gd name="T20" fmla="*/ 2147483647 w 2706"/>
              <a:gd name="T21" fmla="*/ 2147483647 h 640"/>
              <a:gd name="T22" fmla="*/ 2147483647 w 2706"/>
              <a:gd name="T23" fmla="*/ 2147483647 h 640"/>
              <a:gd name="T24" fmla="*/ 2147483647 w 2706"/>
              <a:gd name="T25" fmla="*/ 2147483647 h 640"/>
              <a:gd name="T26" fmla="*/ 2147483647 w 2706"/>
              <a:gd name="T27" fmla="*/ 2147483647 h 640"/>
              <a:gd name="T28" fmla="*/ 2147483647 w 2706"/>
              <a:gd name="T29" fmla="*/ 2147483647 h 640"/>
              <a:gd name="T30" fmla="*/ 2147483647 w 2706"/>
              <a:gd name="T31" fmla="*/ 2147483647 h 640"/>
              <a:gd name="T32" fmla="*/ 2147483647 w 2706"/>
              <a:gd name="T33" fmla="*/ 2147483647 h 640"/>
              <a:gd name="T34" fmla="*/ 2147483647 w 2706"/>
              <a:gd name="T35" fmla="*/ 2147483647 h 640"/>
              <a:gd name="T36" fmla="*/ 0 w 2706"/>
              <a:gd name="T37" fmla="*/ 2147483647 h 640"/>
              <a:gd name="T38" fmla="*/ 0 w 2706"/>
              <a:gd name="T39" fmla="*/ 2147483647 h 640"/>
              <a:gd name="T40" fmla="*/ 2147483647 w 2706"/>
              <a:gd name="T41" fmla="*/ 2147483647 h 640"/>
              <a:gd name="T42" fmla="*/ 2147483647 w 2706"/>
              <a:gd name="T43" fmla="*/ 2147483647 h 640"/>
              <a:gd name="T44" fmla="*/ 2147483647 w 2706"/>
              <a:gd name="T45" fmla="*/ 2147483647 h 640"/>
              <a:gd name="T46" fmla="*/ 2147483647 w 2706"/>
              <a:gd name="T47" fmla="*/ 2147483647 h 640"/>
              <a:gd name="T48" fmla="*/ 2147483647 w 2706"/>
              <a:gd name="T49" fmla="*/ 2147483647 h 640"/>
              <a:gd name="T50" fmla="*/ 2147483647 w 2706"/>
              <a:gd name="T51" fmla="*/ 2147483647 h 640"/>
              <a:gd name="T52" fmla="*/ 2147483647 w 2706"/>
              <a:gd name="T53" fmla="*/ 2147483647 h 640"/>
              <a:gd name="T54" fmla="*/ 2147483647 w 2706"/>
              <a:gd name="T55" fmla="*/ 2147483647 h 640"/>
              <a:gd name="T56" fmla="*/ 2147483647 w 2706"/>
              <a:gd name="T57" fmla="*/ 2147483647 h 640"/>
              <a:gd name="T58" fmla="*/ 2147483647 w 2706"/>
              <a:gd name="T59" fmla="*/ 2147483647 h 640"/>
              <a:gd name="T60" fmla="*/ 2147483647 w 2706"/>
              <a:gd name="T61" fmla="*/ 2147483647 h 640"/>
              <a:gd name="T62" fmla="*/ 2147483647 w 2706"/>
              <a:gd name="T63" fmla="*/ 2147483647 h 640"/>
              <a:gd name="T64" fmla="*/ 2147483647 w 2706"/>
              <a:gd name="T65" fmla="*/ 2147483647 h 640"/>
              <a:gd name="T66" fmla="*/ 2147483647 w 2706"/>
              <a:gd name="T67" fmla="*/ 2147483647 h 640"/>
              <a:gd name="T68" fmla="*/ 2147483647 w 2706"/>
              <a:gd name="T69" fmla="*/ 2147483647 h 640"/>
              <a:gd name="T70" fmla="*/ 2147483647 w 2706"/>
              <a:gd name="T71" fmla="*/ 2147483647 h 640"/>
              <a:gd name="T72" fmla="*/ 2147483647 w 2706"/>
              <a:gd name="T73" fmla="*/ 2147483647 h 640"/>
              <a:gd name="T74" fmla="*/ 2147483647 w 2706"/>
              <a:gd name="T75" fmla="*/ 2147483647 h 640"/>
              <a:gd name="T76" fmla="*/ 2147483647 w 2706"/>
              <a:gd name="T77" fmla="*/ 2147483647 h 640"/>
              <a:gd name="T78" fmla="*/ 2147483647 w 2706"/>
              <a:gd name="T79" fmla="*/ 2147483647 h 640"/>
              <a:gd name="T80" fmla="*/ 2147483647 w 2706"/>
              <a:gd name="T81" fmla="*/ 2147483647 h 640"/>
              <a:gd name="T82" fmla="*/ 2147483647 w 2706"/>
              <a:gd name="T83" fmla="*/ 2147483647 h 640"/>
              <a:gd name="T84" fmla="*/ 2147483647 w 2706"/>
              <a:gd name="T85" fmla="*/ 2147483647 h 640"/>
              <a:gd name="T86" fmla="*/ 2147483647 w 2706"/>
              <a:gd name="T87" fmla="*/ 2147483647 h 640"/>
              <a:gd name="T88" fmla="*/ 2147483647 w 2706"/>
              <a:gd name="T89" fmla="*/ 2147483647 h 640"/>
              <a:gd name="T90" fmla="*/ 2147483647 w 2706"/>
              <a:gd name="T91" fmla="*/ 2147483647 h 640"/>
              <a:gd name="T92" fmla="*/ 2147483647 w 2706"/>
              <a:gd name="T93" fmla="*/ 2147483647 h 640"/>
              <a:gd name="T94" fmla="*/ 2147483647 w 2706"/>
              <a:gd name="T95" fmla="*/ 2147483647 h 640"/>
              <a:gd name="T96" fmla="*/ 2147483647 w 2706"/>
              <a:gd name="T97" fmla="*/ 2147483647 h 640"/>
              <a:gd name="T98" fmla="*/ 2147483647 w 2706"/>
              <a:gd name="T99" fmla="*/ 2147483647 h 640"/>
              <a:gd name="T100" fmla="*/ 2147483647 w 2706"/>
              <a:gd name="T101" fmla="*/ 2147483647 h 640"/>
              <a:gd name="T102" fmla="*/ 2147483647 w 2706"/>
              <a:gd name="T103" fmla="*/ 2147483647 h 640"/>
              <a:gd name="T104" fmla="*/ 2147483647 w 2706"/>
              <a:gd name="T105" fmla="*/ 2147483647 h 640"/>
              <a:gd name="T106" fmla="*/ 2147483647 w 2706"/>
              <a:gd name="T107" fmla="*/ 0 h 640"/>
              <a:gd name="T108" fmla="*/ 2147483647 w 2706"/>
              <a:gd name="T109" fmla="*/ 0 h 640"/>
              <a:gd name="T110" fmla="*/ 2147483647 w 2706"/>
              <a:gd name="T111" fmla="*/ 0 h 640"/>
              <a:gd name="T112" fmla="*/ 2147483647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2147483647 w 5216"/>
              <a:gd name="T1" fmla="*/ 2147483647 h 762"/>
              <a:gd name="T2" fmla="*/ 2147483647 w 5216"/>
              <a:gd name="T3" fmla="*/ 2147483647 h 762"/>
              <a:gd name="T4" fmla="*/ 2147483647 w 5216"/>
              <a:gd name="T5" fmla="*/ 2147483647 h 762"/>
              <a:gd name="T6" fmla="*/ 2147483647 w 5216"/>
              <a:gd name="T7" fmla="*/ 2147483647 h 762"/>
              <a:gd name="T8" fmla="*/ 2147483647 w 5216"/>
              <a:gd name="T9" fmla="*/ 2147483647 h 762"/>
              <a:gd name="T10" fmla="*/ 2147483647 w 5216"/>
              <a:gd name="T11" fmla="*/ 2147483647 h 762"/>
              <a:gd name="T12" fmla="*/ 2147483647 w 5216"/>
              <a:gd name="T13" fmla="*/ 2147483647 h 762"/>
              <a:gd name="T14" fmla="*/ 2147483647 w 5216"/>
              <a:gd name="T15" fmla="*/ 2147483647 h 762"/>
              <a:gd name="T16" fmla="*/ 2147483647 w 5216"/>
              <a:gd name="T17" fmla="*/ 2147483647 h 762"/>
              <a:gd name="T18" fmla="*/ 2147483647 w 5216"/>
              <a:gd name="T19" fmla="*/ 2147483647 h 762"/>
              <a:gd name="T20" fmla="*/ 2147483647 w 5216"/>
              <a:gd name="T21" fmla="*/ 2147483647 h 762"/>
              <a:gd name="T22" fmla="*/ 2147483647 w 5216"/>
              <a:gd name="T23" fmla="*/ 2147483647 h 762"/>
              <a:gd name="T24" fmla="*/ 2147483647 w 5216"/>
              <a:gd name="T25" fmla="*/ 2147483647 h 762"/>
              <a:gd name="T26" fmla="*/ 2147483647 w 5216"/>
              <a:gd name="T27" fmla="*/ 0 h 762"/>
              <a:gd name="T28" fmla="*/ 2147483647 w 5216"/>
              <a:gd name="T29" fmla="*/ 2147483647 h 762"/>
              <a:gd name="T30" fmla="*/ 2147483647 w 5216"/>
              <a:gd name="T31" fmla="*/ 2147483647 h 762"/>
              <a:gd name="T32" fmla="*/ 0 w 5216"/>
              <a:gd name="T33" fmla="*/ 2147483647 h 762"/>
              <a:gd name="T34" fmla="*/ 2147483647 w 5216"/>
              <a:gd name="T35" fmla="*/ 2147483647 h 762"/>
              <a:gd name="T36" fmla="*/ 2147483647 w 5216"/>
              <a:gd name="T37" fmla="*/ 2147483647 h 762"/>
              <a:gd name="T38" fmla="*/ 2147483647 w 5216"/>
              <a:gd name="T39" fmla="*/ 2147483647 h 762"/>
              <a:gd name="T40" fmla="*/ 2147483647 w 5216"/>
              <a:gd name="T41" fmla="*/ 2147483647 h 762"/>
              <a:gd name="T42" fmla="*/ 2147483647 w 5216"/>
              <a:gd name="T43" fmla="*/ 2147483647 h 762"/>
              <a:gd name="T44" fmla="*/ 2147483647 w 5216"/>
              <a:gd name="T45" fmla="*/ 2147483647 h 762"/>
              <a:gd name="T46" fmla="*/ 2147483647 w 5216"/>
              <a:gd name="T47" fmla="*/ 2147483647 h 762"/>
              <a:gd name="T48" fmla="*/ 2147483647 w 5216"/>
              <a:gd name="T49" fmla="*/ 2147483647 h 762"/>
              <a:gd name="T50" fmla="*/ 2147483647 w 5216"/>
              <a:gd name="T51" fmla="*/ 2147483647 h 762"/>
              <a:gd name="T52" fmla="*/ 2147483647 w 5216"/>
              <a:gd name="T53" fmla="*/ 2147483647 h 762"/>
              <a:gd name="T54" fmla="*/ 2147483647 w 5216"/>
              <a:gd name="T55" fmla="*/ 2147483647 h 762"/>
              <a:gd name="T56" fmla="*/ 2147483647 w 5216"/>
              <a:gd name="T57" fmla="*/ 2147483647 h 762"/>
              <a:gd name="T58" fmla="*/ 2147483647 w 5216"/>
              <a:gd name="T59" fmla="*/ 2147483647 h 762"/>
              <a:gd name="T60" fmla="*/ 2147483647 w 5216"/>
              <a:gd name="T61" fmla="*/ 2147483647 h 762"/>
              <a:gd name="T62" fmla="*/ 2147483647 w 5216"/>
              <a:gd name="T63" fmla="*/ 2147483647 h 762"/>
              <a:gd name="T64" fmla="*/ 2147483647 w 5216"/>
              <a:gd name="T65" fmla="*/ 2147483647 h 762"/>
              <a:gd name="T66" fmla="*/ 2147483647 w 5216"/>
              <a:gd name="T67" fmla="*/ 2147483647 h 762"/>
              <a:gd name="T68" fmla="*/ 2147483647 w 5216"/>
              <a:gd name="T69" fmla="*/ 2147483647 h 762"/>
              <a:gd name="T70" fmla="*/ 2147483647 w 5216"/>
              <a:gd name="T71" fmla="*/ 2147483647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2147483647 h 694"/>
              <a:gd name="T2" fmla="*/ 0 w 5144"/>
              <a:gd name="T3" fmla="*/ 2147483647 h 694"/>
              <a:gd name="T4" fmla="*/ 2147483647 w 5144"/>
              <a:gd name="T5" fmla="*/ 2147483647 h 694"/>
              <a:gd name="T6" fmla="*/ 2147483647 w 5144"/>
              <a:gd name="T7" fmla="*/ 2147483647 h 694"/>
              <a:gd name="T8" fmla="*/ 2147483647 w 5144"/>
              <a:gd name="T9" fmla="*/ 2147483647 h 694"/>
              <a:gd name="T10" fmla="*/ 2147483647 w 5144"/>
              <a:gd name="T11" fmla="*/ 2147483647 h 694"/>
              <a:gd name="T12" fmla="*/ 2147483647 w 5144"/>
              <a:gd name="T13" fmla="*/ 2147483647 h 694"/>
              <a:gd name="T14" fmla="*/ 2147483647 w 5144"/>
              <a:gd name="T15" fmla="*/ 2147483647 h 694"/>
              <a:gd name="T16" fmla="*/ 2147483647 w 5144"/>
              <a:gd name="T17" fmla="*/ 2147483647 h 694"/>
              <a:gd name="T18" fmla="*/ 2147483647 w 5144"/>
              <a:gd name="T19" fmla="*/ 2147483647 h 694"/>
              <a:gd name="T20" fmla="*/ 2147483647 w 5144"/>
              <a:gd name="T21" fmla="*/ 2147483647 h 694"/>
              <a:gd name="T22" fmla="*/ 2147483647 w 5144"/>
              <a:gd name="T23" fmla="*/ 2147483647 h 694"/>
              <a:gd name="T24" fmla="*/ 2147483647 w 5144"/>
              <a:gd name="T25" fmla="*/ 0 h 694"/>
              <a:gd name="T26" fmla="*/ 2147483647 w 5144"/>
              <a:gd name="T27" fmla="*/ 2147483647 h 694"/>
              <a:gd name="T28" fmla="*/ 2147483647 w 5144"/>
              <a:gd name="T29" fmla="*/ 2147483647 h 694"/>
              <a:gd name="T30" fmla="*/ 2147483647 w 5144"/>
              <a:gd name="T31" fmla="*/ 2147483647 h 694"/>
              <a:gd name="T32" fmla="*/ 2147483647 w 5144"/>
              <a:gd name="T33" fmla="*/ 2147483647 h 694"/>
              <a:gd name="T34" fmla="*/ 2147483647 w 5144"/>
              <a:gd name="T35" fmla="*/ 2147483647 h 694"/>
              <a:gd name="T36" fmla="*/ 2147483647 w 5144"/>
              <a:gd name="T37" fmla="*/ 2147483647 h 694"/>
              <a:gd name="T38" fmla="*/ 2147483647 w 5144"/>
              <a:gd name="T39" fmla="*/ 2147483647 h 694"/>
              <a:gd name="T40" fmla="*/ 2147483647 w 5144"/>
              <a:gd name="T41" fmla="*/ 2147483647 h 694"/>
              <a:gd name="T42" fmla="*/ 2147483647 w 5144"/>
              <a:gd name="T43" fmla="*/ 2147483647 h 694"/>
              <a:gd name="T44" fmla="*/ 2147483647 w 5144"/>
              <a:gd name="T45" fmla="*/ 2147483647 h 694"/>
              <a:gd name="T46" fmla="*/ 2147483647 w 5144"/>
              <a:gd name="T47" fmla="*/ 2147483647 h 694"/>
              <a:gd name="T48" fmla="*/ 2147483647 w 5144"/>
              <a:gd name="T49" fmla="*/ 2147483647 h 694"/>
              <a:gd name="T50" fmla="*/ 2147483647 w 5144"/>
              <a:gd name="T51" fmla="*/ 2147483647 h 694"/>
              <a:gd name="T52" fmla="*/ 2147483647 w 5144"/>
              <a:gd name="T53" fmla="*/ 2147483647 h 694"/>
              <a:gd name="T54" fmla="*/ 2147483647 w 5144"/>
              <a:gd name="T55" fmla="*/ 2147483647 h 694"/>
              <a:gd name="T56" fmla="*/ 2147483647 w 5144"/>
              <a:gd name="T57" fmla="*/ 2147483647 h 694"/>
              <a:gd name="T58" fmla="*/ 2147483647 w 5144"/>
              <a:gd name="T59" fmla="*/ 2147483647 h 694"/>
              <a:gd name="T60" fmla="*/ 2147483647 w 5144"/>
              <a:gd name="T61" fmla="*/ 2147483647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>
              <a:gd name="T0" fmla="*/ 0 w 3112"/>
              <a:gd name="T1" fmla="*/ 2147483647 h 584"/>
              <a:gd name="T2" fmla="*/ 0 w 3112"/>
              <a:gd name="T3" fmla="*/ 2147483647 h 584"/>
              <a:gd name="T4" fmla="*/ 2147483647 w 3112"/>
              <a:gd name="T5" fmla="*/ 2147483647 h 584"/>
              <a:gd name="T6" fmla="*/ 2147483647 w 3112"/>
              <a:gd name="T7" fmla="*/ 2147483647 h 584"/>
              <a:gd name="T8" fmla="*/ 2147483647 w 3112"/>
              <a:gd name="T9" fmla="*/ 2147483647 h 584"/>
              <a:gd name="T10" fmla="*/ 2147483647 w 3112"/>
              <a:gd name="T11" fmla="*/ 2147483647 h 584"/>
              <a:gd name="T12" fmla="*/ 2147483647 w 3112"/>
              <a:gd name="T13" fmla="*/ 2147483647 h 584"/>
              <a:gd name="T14" fmla="*/ 2147483647 w 3112"/>
              <a:gd name="T15" fmla="*/ 2147483647 h 584"/>
              <a:gd name="T16" fmla="*/ 2147483647 w 3112"/>
              <a:gd name="T17" fmla="*/ 2147483647 h 584"/>
              <a:gd name="T18" fmla="*/ 2147483647 w 3112"/>
              <a:gd name="T19" fmla="*/ 2147483647 h 584"/>
              <a:gd name="T20" fmla="*/ 2147483647 w 3112"/>
              <a:gd name="T21" fmla="*/ 2147483647 h 584"/>
              <a:gd name="T22" fmla="*/ 2147483647 w 3112"/>
              <a:gd name="T23" fmla="*/ 2147483647 h 584"/>
              <a:gd name="T24" fmla="*/ 2147483647 w 3112"/>
              <a:gd name="T25" fmla="*/ 2147483647 h 584"/>
              <a:gd name="T26" fmla="*/ 2147483647 w 3112"/>
              <a:gd name="T27" fmla="*/ 2147483647 h 584"/>
              <a:gd name="T28" fmla="*/ 2147483647 w 3112"/>
              <a:gd name="T29" fmla="*/ 2147483647 h 584"/>
              <a:gd name="T30" fmla="*/ 2147483647 w 3112"/>
              <a:gd name="T31" fmla="*/ 2147483647 h 584"/>
              <a:gd name="T32" fmla="*/ 2147483647 w 3112"/>
              <a:gd name="T33" fmla="*/ 2147483647 h 584"/>
              <a:gd name="T34" fmla="*/ 2147483647 w 3112"/>
              <a:gd name="T35" fmla="*/ 2147483647 h 584"/>
              <a:gd name="T36" fmla="*/ 2147483647 w 3112"/>
              <a:gd name="T37" fmla="*/ 2147483647 h 584"/>
              <a:gd name="T38" fmla="*/ 2147483647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cs typeface="Arial" pitchFamily="34" charset="0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2147483647 w 8196"/>
              <a:gd name="T1" fmla="*/ 2147483647 h 1192"/>
              <a:gd name="T2" fmla="*/ 2147483647 w 8196"/>
              <a:gd name="T3" fmla="*/ 2147483647 h 1192"/>
              <a:gd name="T4" fmla="*/ 2147483647 w 8196"/>
              <a:gd name="T5" fmla="*/ 2147483647 h 1192"/>
              <a:gd name="T6" fmla="*/ 2147483647 w 8196"/>
              <a:gd name="T7" fmla="*/ 2147483647 h 1192"/>
              <a:gd name="T8" fmla="*/ 2147483647 w 8196"/>
              <a:gd name="T9" fmla="*/ 2147483647 h 1192"/>
              <a:gd name="T10" fmla="*/ 2147483647 w 8196"/>
              <a:gd name="T11" fmla="*/ 2147483647 h 1192"/>
              <a:gd name="T12" fmla="*/ 2147483647 w 8196"/>
              <a:gd name="T13" fmla="*/ 2147483647 h 1192"/>
              <a:gd name="T14" fmla="*/ 2147483647 w 8196"/>
              <a:gd name="T15" fmla="*/ 2147483647 h 1192"/>
              <a:gd name="T16" fmla="*/ 2147483647 w 8196"/>
              <a:gd name="T17" fmla="*/ 2147483647 h 1192"/>
              <a:gd name="T18" fmla="*/ 2147483647 w 8196"/>
              <a:gd name="T19" fmla="*/ 2147483647 h 1192"/>
              <a:gd name="T20" fmla="*/ 2147483647 w 8196"/>
              <a:gd name="T21" fmla="*/ 2147483647 h 1192"/>
              <a:gd name="T22" fmla="*/ 2147483647 w 8196"/>
              <a:gd name="T23" fmla="*/ 2147483647 h 1192"/>
              <a:gd name="T24" fmla="*/ 2147483647 w 8196"/>
              <a:gd name="T25" fmla="*/ 2147483647 h 1192"/>
              <a:gd name="T26" fmla="*/ 2147483647 w 8196"/>
              <a:gd name="T27" fmla="*/ 2147483647 h 1192"/>
              <a:gd name="T28" fmla="*/ 2147483647 w 8196"/>
              <a:gd name="T29" fmla="*/ 2147483647 h 1192"/>
              <a:gd name="T30" fmla="*/ 2147483647 w 8196"/>
              <a:gd name="T31" fmla="*/ 2147483647 h 1192"/>
              <a:gd name="T32" fmla="*/ 2147483647 w 8196"/>
              <a:gd name="T33" fmla="*/ 2147483647 h 1192"/>
              <a:gd name="T34" fmla="*/ 2147483647 w 8196"/>
              <a:gd name="T35" fmla="*/ 2147483647 h 1192"/>
              <a:gd name="T36" fmla="*/ 2147483647 w 8196"/>
              <a:gd name="T37" fmla="*/ 2147483647 h 1192"/>
              <a:gd name="T38" fmla="*/ 2147483647 w 8196"/>
              <a:gd name="T39" fmla="*/ 2147483647 h 1192"/>
              <a:gd name="T40" fmla="*/ 2147483647 w 8196"/>
              <a:gd name="T41" fmla="*/ 2147483647 h 1192"/>
              <a:gd name="T42" fmla="*/ 2147483647 w 8196"/>
              <a:gd name="T43" fmla="*/ 2147483647 h 1192"/>
              <a:gd name="T44" fmla="*/ 2147483647 w 8196"/>
              <a:gd name="T45" fmla="*/ 0 h 1192"/>
              <a:gd name="T46" fmla="*/ 2147483647 w 8196"/>
              <a:gd name="T47" fmla="*/ 2147483647 h 1192"/>
              <a:gd name="T48" fmla="*/ 2147483647 w 8196"/>
              <a:gd name="T49" fmla="*/ 2147483647 h 1192"/>
              <a:gd name="T50" fmla="*/ 2147483647 w 8196"/>
              <a:gd name="T51" fmla="*/ 2147483647 h 1192"/>
              <a:gd name="T52" fmla="*/ 2147483647 w 8196"/>
              <a:gd name="T53" fmla="*/ 2147483647 h 1192"/>
              <a:gd name="T54" fmla="*/ 2147483647 w 8196"/>
              <a:gd name="T55" fmla="*/ 2147483647 h 1192"/>
              <a:gd name="T56" fmla="*/ 2147483647 w 8196"/>
              <a:gd name="T57" fmla="*/ 2147483647 h 1192"/>
              <a:gd name="T58" fmla="*/ 2147483647 w 8196"/>
              <a:gd name="T59" fmla="*/ 2147483647 h 1192"/>
              <a:gd name="T60" fmla="*/ 2147483647 w 8196"/>
              <a:gd name="T61" fmla="*/ 2147483647 h 1192"/>
              <a:gd name="T62" fmla="*/ 0 w 8196"/>
              <a:gd name="T63" fmla="*/ 2147483647 h 1192"/>
              <a:gd name="T64" fmla="*/ 2147483647 w 8196"/>
              <a:gd name="T65" fmla="*/ 2147483647 h 1192"/>
              <a:gd name="T66" fmla="*/ 2147483647 w 8196"/>
              <a:gd name="T67" fmla="*/ 2147483647 h 1192"/>
              <a:gd name="T68" fmla="*/ 2147483647 w 8196"/>
              <a:gd name="T69" fmla="*/ 2147483647 h 1192"/>
              <a:gd name="T70" fmla="*/ 2147483647 w 8196"/>
              <a:gd name="T71" fmla="*/ 2147483647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6" y="1437449"/>
            <a:ext cx="6417735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fld id="{C0F0084D-F11F-40E7-8FC4-D780ECC0D8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393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fld id="{85095536-64A4-4602-93D6-2A89D693FD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835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5" y="3429002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4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2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fld id="{6448DAC5-6EBD-487C-B9E1-D7CDB6CE68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8010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fld id="{DDB69D58-A632-41F4-A1C6-3C26D17234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36990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fld id="{0913C438-4DED-4405-9645-EF84EF1248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92748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2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3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fld id="{68C14BA8-113D-4E06-A98F-7F82E732AB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6115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8" y="338668"/>
            <a:ext cx="3812645" cy="2429935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6" y="2785534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fld id="{5C6DF2C9-227A-4C68-8389-E74B8F4FFE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9967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fld id="{6231DB6B-AB7F-4A1F-B87F-347C202200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7828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1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2"/>
            <a:ext cx="6019800" cy="4487335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2F1311"/>
                </a:solidFill>
              </a:defRPr>
            </a:lvl1pPr>
          </a:lstStyle>
          <a:p>
            <a:pPr>
              <a:defRPr/>
            </a:pPr>
            <a:fld id="{7A0B8076-0A1A-49E8-942D-B202197CC9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269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2051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205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205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205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206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 useBgFill="1">
          <p:nvSpPr>
            <p:cNvPr id="206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sp>
        <p:nvSpPr>
          <p:cNvPr id="205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BBE4AF-B686-476B-8F2A-7F5F8E4505F3}" type="datetimeFigureOut">
              <a:rPr lang="ru-RU">
                <a:solidFill>
                  <a:srgbClr val="073E87"/>
                </a:solidFill>
              </a:rPr>
              <a:pPr>
                <a:defRPr/>
              </a:pPr>
              <a:t>29.07.2021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E27B3C-13E3-44CD-B5FF-D0319A10CFAE}" type="slidenum">
              <a:rPr lang="ru-RU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205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xmlns="" val="93385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4099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410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410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410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410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 useBgFill="1">
          <p:nvSpPr>
            <p:cNvPr id="4109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sp>
        <p:nvSpPr>
          <p:cNvPr id="410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rgbClr val="073E8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A07B6B-C8CB-4C2E-93EB-707BA8CD7569}" type="datetimeFigureOut">
              <a:rPr lang="ru-RU"/>
              <a:pPr>
                <a:defRPr/>
              </a:pPr>
              <a:t>29.07.2021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rgbClr val="073E8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rgbClr val="073E8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C71078-F5F0-4941-96D8-1E2C95768B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10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xmlns="" val="645478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5.jpeg"/><Relationship Id="rId7" Type="http://schemas.openxmlformats.org/officeDocument/2006/relationships/diagramColors" Target="../diagrams/colors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10" Type="http://schemas.openxmlformats.org/officeDocument/2006/relationships/image" Target="../media/image27.jpeg"/><Relationship Id="rId4" Type="http://schemas.openxmlformats.org/officeDocument/2006/relationships/diagramData" Target="../diagrams/data4.xml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7.jpeg"/><Relationship Id="rId7" Type="http://schemas.openxmlformats.org/officeDocument/2006/relationships/image" Target="../media/image3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openxmlformats.org/officeDocument/2006/relationships/image" Target="../media/image40.gif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openxmlformats.org/officeDocument/2006/relationships/image" Target="../media/image44.png"/><Relationship Id="rId4" Type="http://schemas.openxmlformats.org/officeDocument/2006/relationships/image" Target="../media/image43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13" Type="http://schemas.openxmlformats.org/officeDocument/2006/relationships/image" Target="../media/image45.gif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5" Type="http://schemas.openxmlformats.org/officeDocument/2006/relationships/image" Target="../media/image41.pn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54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5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Relationship Id="rId9" Type="http://schemas.openxmlformats.org/officeDocument/2006/relationships/image" Target="../media/image5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61.jpe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Relationship Id="rId9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image" Target="../media/image53.png"/><Relationship Id="rId7" Type="http://schemas.openxmlformats.org/officeDocument/2006/relationships/diagramQuickStyle" Target="../diagrams/quickStyle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1.xml"/><Relationship Id="rId5" Type="http://schemas.openxmlformats.org/officeDocument/2006/relationships/diagramData" Target="../diagrams/data11.xml"/><Relationship Id="rId10" Type="http://schemas.openxmlformats.org/officeDocument/2006/relationships/image" Target="../media/image35.jpeg"/><Relationship Id="rId4" Type="http://schemas.openxmlformats.org/officeDocument/2006/relationships/image" Target="../media/image62.jpeg"/><Relationship Id="rId9" Type="http://schemas.microsoft.com/office/2007/relationships/diagramDrawing" Target="../diagrams/drawing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50.png"/><Relationship Id="rId4" Type="http://schemas.openxmlformats.org/officeDocument/2006/relationships/image" Target="../media/image3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6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6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5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5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71.png"/><Relationship Id="rId4" Type="http://schemas.openxmlformats.org/officeDocument/2006/relationships/image" Target="../media/image7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9144000" cy="142875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black"/>
              </a:solidFill>
            </a:endParaRPr>
          </a:p>
        </p:txBody>
      </p:sp>
      <p:pic>
        <p:nvPicPr>
          <p:cNvPr id="6150" name="Picture 4" descr="C:\Documents and Settings\user\Мои документы\Мои рисунки\Рисунок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2500316" y="6031351"/>
            <a:ext cx="6072187" cy="4571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G:\картинки\учителя , врачи\be4dfd612a3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5876" y="2500753"/>
            <a:ext cx="2227262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175" y="3943032"/>
            <a:ext cx="2380670" cy="3133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AutoShape 5"/>
          <p:cNvSpPr>
            <a:spLocks noChangeArrowheads="1"/>
          </p:cNvSpPr>
          <p:nvPr/>
        </p:nvSpPr>
        <p:spPr bwMode="gray">
          <a:xfrm>
            <a:off x="395536" y="1268760"/>
            <a:ext cx="6653212" cy="2992529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rgbClr val="26CBEC"/>
              </a:gs>
              <a:gs pos="100000">
                <a:srgbClr val="26CBEC">
                  <a:gamma/>
                  <a:shade val="69804"/>
                  <a:invGamma/>
                </a:srgbClr>
              </a:gs>
            </a:gsLst>
            <a:lin ang="5400000" scaled="1"/>
          </a:gradFill>
          <a:ln w="25400">
            <a:solidFill>
              <a:srgbClr val="FEFFFF"/>
            </a:solidFill>
            <a:round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lvl="0" algn="ctr">
              <a:defRPr/>
            </a:pPr>
            <a:r>
              <a:rPr lang="uk-UA" sz="4400" b="1" kern="0" dirty="0" smtClean="0">
                <a:solidFill>
                  <a:srgbClr val="FF0000"/>
                </a:solidFill>
                <a:latin typeface="Calibri"/>
              </a:rPr>
              <a:t>Тема: </a:t>
            </a:r>
            <a:r>
              <a:rPr lang="uk-UA" sz="4400" b="1" kern="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alibri"/>
              </a:rPr>
              <a:t>Організаційні</a:t>
            </a:r>
            <a:endParaRPr lang="en-US" sz="4400" b="1" kern="0" dirty="0" smtClean="0">
              <a:solidFill>
                <a:schemeClr val="accent5">
                  <a:lumMod val="40000"/>
                  <a:lumOff val="60000"/>
                </a:schemeClr>
              </a:solidFill>
              <a:latin typeface="Calibri"/>
            </a:endParaRPr>
          </a:p>
          <a:p>
            <a:pPr lvl="0" algn="ctr">
              <a:defRPr/>
            </a:pPr>
            <a:r>
              <a:rPr lang="uk-UA" sz="4400" b="1" kern="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alibri"/>
              </a:rPr>
              <a:t>основи </a:t>
            </a:r>
            <a:r>
              <a:rPr lang="uk-UA" sz="4400" b="1" kern="0" dirty="0">
                <a:solidFill>
                  <a:schemeClr val="accent5">
                    <a:lumMod val="40000"/>
                    <a:lumOff val="60000"/>
                  </a:schemeClr>
                </a:solidFill>
                <a:latin typeface="Calibri"/>
              </a:rPr>
              <a:t>оплати </a:t>
            </a:r>
            <a:endParaRPr lang="en-US" sz="4400" b="1" kern="0" dirty="0" smtClean="0">
              <a:solidFill>
                <a:schemeClr val="accent5">
                  <a:lumMod val="40000"/>
                  <a:lumOff val="60000"/>
                </a:schemeClr>
              </a:solidFill>
              <a:latin typeface="Calibri"/>
            </a:endParaRPr>
          </a:p>
          <a:p>
            <a:pPr lvl="0" algn="ctr">
              <a:defRPr/>
            </a:pPr>
            <a:r>
              <a:rPr lang="uk-UA" sz="4400" b="1" kern="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alibri"/>
              </a:rPr>
              <a:t>праці </a:t>
            </a:r>
            <a:r>
              <a:rPr lang="uk-UA" sz="4400" b="1" kern="0" dirty="0">
                <a:solidFill>
                  <a:schemeClr val="accent5">
                    <a:lumMod val="40000"/>
                    <a:lumOff val="60000"/>
                  </a:schemeClr>
                </a:solidFill>
                <a:latin typeface="Calibri"/>
              </a:rPr>
              <a:t>на підприємстві</a:t>
            </a:r>
            <a:endParaRPr lang="ru-RU" kern="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175" y="3943031"/>
            <a:ext cx="2380670" cy="3133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2145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6413" y="3497729"/>
            <a:ext cx="1847460" cy="2662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E:\Оформлення, шаблони\Новая папка\01peopletabl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60650"/>
            <a:ext cx="2475689" cy="2054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255"/>
          <p:cNvSpPr txBox="1">
            <a:spLocks noChangeArrowheads="1"/>
          </p:cNvSpPr>
          <p:nvPr/>
        </p:nvSpPr>
        <p:spPr bwMode="gray">
          <a:xfrm>
            <a:off x="2133600" y="4600521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4</a:t>
            </a:r>
          </a:p>
        </p:txBody>
      </p:sp>
      <p:sp>
        <p:nvSpPr>
          <p:cNvPr id="13" name="Text Box 259"/>
          <p:cNvSpPr txBox="1">
            <a:spLocks noChangeArrowheads="1"/>
          </p:cNvSpPr>
          <p:nvPr/>
        </p:nvSpPr>
        <p:spPr bwMode="gray">
          <a:xfrm>
            <a:off x="2133600" y="2085921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1</a:t>
            </a:r>
          </a:p>
        </p:txBody>
      </p:sp>
      <p:sp>
        <p:nvSpPr>
          <p:cNvPr id="15" name="Text Box 262"/>
          <p:cNvSpPr txBox="1">
            <a:spLocks noChangeArrowheads="1"/>
          </p:cNvSpPr>
          <p:nvPr/>
        </p:nvSpPr>
        <p:spPr bwMode="gray">
          <a:xfrm>
            <a:off x="2133600" y="2924121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2</a:t>
            </a:r>
          </a:p>
        </p:txBody>
      </p:sp>
      <p:sp>
        <p:nvSpPr>
          <p:cNvPr id="17" name="Text Box 265"/>
          <p:cNvSpPr txBox="1">
            <a:spLocks noChangeArrowheads="1"/>
          </p:cNvSpPr>
          <p:nvPr/>
        </p:nvSpPr>
        <p:spPr bwMode="gray">
          <a:xfrm>
            <a:off x="2133600" y="3762321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3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3478373154"/>
              </p:ext>
            </p:extLst>
          </p:nvPr>
        </p:nvGraphicFramePr>
        <p:xfrm>
          <a:off x="395536" y="2543121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194" y="326262"/>
            <a:ext cx="2088419" cy="1266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Объект 1"/>
          <p:cNvSpPr>
            <a:spLocks noGrp="1"/>
          </p:cNvSpPr>
          <p:nvPr>
            <p:ph idx="1"/>
          </p:nvPr>
        </p:nvSpPr>
        <p:spPr>
          <a:xfrm>
            <a:off x="1454700" y="686063"/>
            <a:ext cx="5542864" cy="601826"/>
          </a:xfrm>
        </p:spPr>
        <p:txBody>
          <a:bodyPr/>
          <a:lstStyle/>
          <a:p>
            <a:pPr marL="0" indent="0" algn="ctr">
              <a:buNone/>
            </a:pPr>
            <a:r>
              <a:rPr lang="uk-UA" b="1" dirty="0" smtClean="0">
                <a:latin typeface="Cambria" pitchFamily="18" charset="0"/>
              </a:rPr>
              <a:t>ЗМІСТ</a:t>
            </a:r>
            <a:endParaRPr lang="ru-RU" b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0753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4"/>
          <p:cNvSpPr>
            <a:spLocks noGrp="1" noChangeArrowheads="1"/>
          </p:cNvSpPr>
          <p:nvPr>
            <p:ph idx="1"/>
          </p:nvPr>
        </p:nvSpPr>
        <p:spPr>
          <a:xfrm>
            <a:off x="3923928" y="1988840"/>
            <a:ext cx="4824536" cy="294350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ctr" eaLnBrk="1" hangingPunct="1">
              <a:buFont typeface="Symbol" pitchFamily="18" charset="2"/>
              <a:buNone/>
              <a:defRPr/>
            </a:pPr>
            <a:r>
              <a:rPr lang="uk-UA" b="1" dirty="0" smtClean="0">
                <a:solidFill>
                  <a:srgbClr val="FF0000"/>
                </a:solidFill>
                <a:latin typeface="Cambria" pitchFamily="18" charset="0"/>
              </a:rPr>
              <a:t>Праця</a:t>
            </a:r>
            <a:r>
              <a:rPr lang="uk-UA" b="1" dirty="0" smtClean="0">
                <a:solidFill>
                  <a:srgbClr val="002060"/>
                </a:solidFill>
                <a:latin typeface="Cambria" pitchFamily="18" charset="0"/>
              </a:rPr>
              <a:t> являє собою процес цілеспрямованої діяльності людини і є важливим елементом виробничого процесу</a:t>
            </a:r>
            <a:endParaRPr lang="ru-RU" b="1" dirty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2052" name="Picture 4" descr="C:\Users\Администратор\Desktop\gens-d-affaires-de-réunion-teamwork-employés-bureau-discutant-et-faisant-un-brainstorm-dans-le-lieu-1079070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394" y="3789040"/>
            <a:ext cx="4082226" cy="2771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Администратор\Desktop\imag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1282199" cy="12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5" y="4296515"/>
            <a:ext cx="2114643" cy="2779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Объект 1"/>
          <p:cNvSpPr txBox="1">
            <a:spLocks/>
          </p:cNvSpPr>
          <p:nvPr/>
        </p:nvSpPr>
        <p:spPr bwMode="auto">
          <a:xfrm>
            <a:off x="2411760" y="327854"/>
            <a:ext cx="5976664" cy="10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2088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uk-UA" b="1" dirty="0" smtClean="0">
                <a:solidFill>
                  <a:srgbClr val="C00000"/>
                </a:solidFill>
                <a:latin typeface="Cambria" pitchFamily="18" charset="0"/>
              </a:rPr>
              <a:t>1. Економічний </a:t>
            </a:r>
            <a:r>
              <a:rPr lang="uk-UA" b="1" dirty="0">
                <a:solidFill>
                  <a:srgbClr val="C00000"/>
                </a:solidFill>
                <a:latin typeface="Cambria" pitchFamily="18" charset="0"/>
              </a:rPr>
              <a:t>зміст та правові основи оплати праці на підприємстві</a:t>
            </a:r>
            <a:endParaRPr lang="ru-RU" b="1" dirty="0">
              <a:solidFill>
                <a:srgbClr val="C00000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8338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347864" y="3043198"/>
            <a:ext cx="5542864" cy="3274342"/>
          </a:xfrm>
        </p:spPr>
        <p:txBody>
          <a:bodyPr/>
          <a:lstStyle/>
          <a:p>
            <a:pPr marL="0" indent="0" algn="ctr">
              <a:buNone/>
            </a:pPr>
            <a:r>
              <a:rPr lang="uk-UA" b="1" dirty="0" smtClean="0">
                <a:solidFill>
                  <a:srgbClr val="FF0000"/>
                </a:solidFill>
                <a:latin typeface="Cambria" pitchFamily="18" charset="0"/>
              </a:rPr>
              <a:t>Заробітна плата </a:t>
            </a:r>
            <a:r>
              <a:rPr lang="uk-UA" b="1" dirty="0" smtClean="0">
                <a:latin typeface="Cambria" pitchFamily="18" charset="0"/>
              </a:rPr>
              <a:t>– винагорода, обчислена в грошовому вимірнику, яку за трудовим договором власник або уповноважений ним орган виплачує працівникові за виконану роботу або надані послуги</a:t>
            </a:r>
            <a:endParaRPr lang="ru-RU" b="1" dirty="0">
              <a:latin typeface="Cambria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64904"/>
            <a:ext cx="2797650" cy="4050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92283" y="251563"/>
            <a:ext cx="3796401" cy="2385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C:\Users\Администратор\Desktop\investmen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9529"/>
            <a:ext cx="1843906" cy="1229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80616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дминистратор\Desktop\7 МС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4664"/>
            <a:ext cx="2767236" cy="18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624"/>
            <a:ext cx="2808312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xmlns="" val="1893180246"/>
              </p:ext>
            </p:extLst>
          </p:nvPr>
        </p:nvGraphicFramePr>
        <p:xfrm>
          <a:off x="1259632" y="242088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103" name="Picture 7" descr="C:\Users\Администратор\Desktop\Готівка44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456" y="5013176"/>
            <a:ext cx="228600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5215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574680" y="1582723"/>
            <a:ext cx="5725512" cy="2232248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0C0"/>
              </a:solidFill>
            </a:endParaRPr>
          </a:p>
        </p:txBody>
      </p:sp>
      <p:sp>
        <p:nvSpPr>
          <p:cNvPr id="49" name="Объект 1"/>
          <p:cNvSpPr txBox="1">
            <a:spLocks/>
          </p:cNvSpPr>
          <p:nvPr/>
        </p:nvSpPr>
        <p:spPr bwMode="auto">
          <a:xfrm>
            <a:off x="827584" y="1916832"/>
            <a:ext cx="5184576" cy="1564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b="1" dirty="0" smtClean="0">
                <a:solidFill>
                  <a:srgbClr val="FF0000"/>
                </a:solidFill>
                <a:latin typeface="Cambria" pitchFamily="18" charset="0"/>
              </a:rPr>
              <a:t>Основна заробітна плата – 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  <a:latin typeface="Cambria" pitchFamily="18" charset="0"/>
              </a:rPr>
              <a:t>це винагорода за виконану роботу відповідно до встановлених норм, (норми часу, виробітку, обслуговування, посадових обов'язків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  <a:latin typeface="Cambria" pitchFamily="18" charset="0"/>
              </a:rPr>
              <a:t>)</a:t>
            </a:r>
            <a:endParaRPr lang="ru-RU" b="1" dirty="0">
              <a:solidFill>
                <a:schemeClr val="bg2">
                  <a:lumMod val="50000"/>
                </a:schemeClr>
              </a:solidFill>
              <a:latin typeface="Cambria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97625"/>
            <a:ext cx="1800200" cy="2359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C:\Users\Администратор\Desktop\52249385-contador-u-hombre-de-negocios-con-una-calculadora-y-una-tarjeta-bancaria-ilustración-vectori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76672"/>
            <a:ext cx="1800200" cy="2442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898812"/>
            <a:ext cx="4386411" cy="2699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-459432"/>
            <a:ext cx="2207530" cy="1607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845893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844863626"/>
              </p:ext>
            </p:extLst>
          </p:nvPr>
        </p:nvGraphicFramePr>
        <p:xfrm>
          <a:off x="467544" y="1988840"/>
          <a:ext cx="4824536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Нашивка 7"/>
          <p:cNvSpPr/>
          <p:nvPr/>
        </p:nvSpPr>
        <p:spPr>
          <a:xfrm rot="10800000">
            <a:off x="5508104" y="3484666"/>
            <a:ext cx="936104" cy="57606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04248" y="2636912"/>
            <a:ext cx="1575041" cy="23762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867121" y="3212976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FF00"/>
                </a:solidFill>
              </a:rPr>
              <a:t>Основна заробітна плата</a:t>
            </a:r>
            <a:endParaRPr lang="ru-RU" sz="2400" b="1" dirty="0">
              <a:solidFill>
                <a:srgbClr val="FFFF00"/>
              </a:solidFill>
            </a:endParaRPr>
          </a:p>
        </p:txBody>
      </p:sp>
      <p:pic>
        <p:nvPicPr>
          <p:cNvPr id="8195" name="Picture 3" descr="C:\Users\Администратор\Desktop\154954-srednyaya-zarplata-v-odesse-v-2017-godu-byla-nizhe-chem-v-celom-po-ukraine-big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0583" y="577662"/>
            <a:ext cx="3022446" cy="1699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458" y="-238869"/>
            <a:ext cx="2188596" cy="2875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13058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497747" y="476672"/>
            <a:ext cx="6912768" cy="1944216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0C0"/>
              </a:solidFill>
            </a:endParaRPr>
          </a:p>
        </p:txBody>
      </p:sp>
      <p:sp>
        <p:nvSpPr>
          <p:cNvPr id="49" name="Объект 1"/>
          <p:cNvSpPr txBox="1">
            <a:spLocks/>
          </p:cNvSpPr>
          <p:nvPr/>
        </p:nvSpPr>
        <p:spPr bwMode="auto">
          <a:xfrm>
            <a:off x="827584" y="882789"/>
            <a:ext cx="6406960" cy="113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200" b="1" dirty="0" smtClean="0">
                <a:solidFill>
                  <a:srgbClr val="FF0000"/>
                </a:solidFill>
                <a:latin typeface="Cambria" pitchFamily="18" charset="0"/>
              </a:rPr>
              <a:t>Додаткова заробітна плата – </a:t>
            </a:r>
            <a:r>
              <a:rPr lang="uk-UA" sz="2200" b="1" dirty="0" smtClean="0">
                <a:solidFill>
                  <a:schemeClr val="bg2">
                    <a:lumMod val="50000"/>
                  </a:schemeClr>
                </a:solidFill>
                <a:latin typeface="Cambria" pitchFamily="18" charset="0"/>
              </a:rPr>
              <a:t>це винагорода за працю понад встановлені норми, за трудові успіхи та винахідливість і за особливі умови </a:t>
            </a:r>
            <a:r>
              <a:rPr lang="uk-UA" sz="2200" b="1" dirty="0" smtClean="0">
                <a:solidFill>
                  <a:schemeClr val="bg2">
                    <a:lumMod val="50000"/>
                  </a:schemeClr>
                </a:solidFill>
                <a:latin typeface="Cambria" pitchFamily="18" charset="0"/>
              </a:rPr>
              <a:t>праці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  <a:latin typeface="Cambria" pitchFamily="18" charset="0"/>
              </a:rPr>
              <a:t> </a:t>
            </a:r>
            <a:endParaRPr lang="ru-RU" b="1" dirty="0">
              <a:solidFill>
                <a:schemeClr val="bg2">
                  <a:lumMod val="50000"/>
                </a:schemeClr>
              </a:solidFill>
              <a:latin typeface="Cambria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99395"/>
            <a:ext cx="1646237" cy="215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876953"/>
            <a:ext cx="3024336" cy="3981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 descr="C:\Users\Администратор\Desktop\money1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0864" y="2564904"/>
            <a:ext cx="3600400" cy="2808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305234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Администратор\Desktop\51329992391ba2cc82a30e55222742d503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4664"/>
            <a:ext cx="2189820" cy="1459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503424931"/>
              </p:ext>
            </p:extLst>
          </p:nvPr>
        </p:nvGraphicFramePr>
        <p:xfrm>
          <a:off x="1691680" y="1052736"/>
          <a:ext cx="643237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86" y="3573016"/>
            <a:ext cx="2880320" cy="378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 descr="C:\Users\Администратор\Desktop\financyvannya67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286" y="548680"/>
            <a:ext cx="2448272" cy="1657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741729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497747" y="476672"/>
            <a:ext cx="6912768" cy="2880320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0C0"/>
              </a:solidFill>
            </a:endParaRPr>
          </a:p>
        </p:txBody>
      </p:sp>
      <p:sp>
        <p:nvSpPr>
          <p:cNvPr id="49" name="Объект 1"/>
          <p:cNvSpPr txBox="1">
            <a:spLocks/>
          </p:cNvSpPr>
          <p:nvPr/>
        </p:nvSpPr>
        <p:spPr bwMode="auto">
          <a:xfrm>
            <a:off x="827584" y="1000874"/>
            <a:ext cx="6406960" cy="2068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b="1" dirty="0" smtClean="0">
                <a:solidFill>
                  <a:srgbClr val="FF0000"/>
                </a:solidFill>
                <a:latin typeface="Cambria" pitchFamily="18" charset="0"/>
              </a:rPr>
              <a:t>Інші заохочувальні та компенсаційні виплати – 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  <a:latin typeface="Cambria" pitchFamily="18" charset="0"/>
              </a:rPr>
              <a:t>це винагороди за підсумками роботи за рік, премії за спеціальними системами і положеннями, компенсаційні й інші виплати, які не передбачені актами чинного законодавства або виходять за межі їх норм</a:t>
            </a:r>
            <a:endParaRPr lang="ru-RU" b="1" dirty="0">
              <a:solidFill>
                <a:schemeClr val="bg2">
                  <a:lumMod val="50000"/>
                </a:schemeClr>
              </a:solidFill>
              <a:latin typeface="Cambria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99395"/>
            <a:ext cx="1646237" cy="215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18590"/>
            <a:ext cx="4476917" cy="23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98981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Администратор\Desktop\2019-kodeks-zakoniv-pro-pracju-ukraini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863524">
            <a:off x="523617" y="2963614"/>
            <a:ext cx="2051610" cy="3096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Администратор\Desktop\7098129_images_14521361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60951">
            <a:off x="2524722" y="981670"/>
            <a:ext cx="2338396" cy="3256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дминистратор\Desktop\1493102876-1038-3-640x39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9382" y="3933055"/>
            <a:ext cx="4364402" cy="2686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41583" y="260648"/>
            <a:ext cx="1969022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5222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8963" y="2658517"/>
            <a:ext cx="5641231" cy="290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79912" y="3143171"/>
            <a:ext cx="4680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FF0000"/>
                </a:solidFill>
                <a:latin typeface="Cambria" pitchFamily="18" charset="0"/>
              </a:rPr>
              <a:t>Мінімальна заробітна плата </a:t>
            </a:r>
            <a:r>
              <a:rPr lang="uk-UA" sz="2000" b="1" dirty="0" smtClean="0">
                <a:latin typeface="Cambria" pitchFamily="18" charset="0"/>
              </a:rPr>
              <a:t>– </a:t>
            </a:r>
            <a:r>
              <a:rPr lang="uk-UA" sz="2000" b="1" dirty="0" smtClean="0">
                <a:solidFill>
                  <a:srgbClr val="0070C0"/>
                </a:solidFill>
                <a:latin typeface="Cambria" pitchFamily="18" charset="0"/>
              </a:rPr>
              <a:t>це законодавчо встановлений розмір заробітної плати за просту некваліфіковану працю нижче якого не можна здійснювати оплату за виконану роботу</a:t>
            </a:r>
            <a:endParaRPr lang="ru-RU" sz="2000" b="1" dirty="0">
              <a:solidFill>
                <a:srgbClr val="0070C0"/>
              </a:solidFill>
              <a:latin typeface="Cambria" pitchFamily="18" charset="0"/>
            </a:endParaRPr>
          </a:p>
        </p:txBody>
      </p:sp>
      <p:pic>
        <p:nvPicPr>
          <p:cNvPr id="2054" name="Picture 6" descr="C:\Users\Администратор\Desktop\dc31b2c0c58da1463b632cbea9dc43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09578" y="444302"/>
            <a:ext cx="2450854" cy="2450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Администратор\Desktop\image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6635" y="5661248"/>
            <a:ext cx="2952328" cy="108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720" y="-511746"/>
            <a:ext cx="3416192" cy="4486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66050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80805" y="1700808"/>
            <a:ext cx="68407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002060"/>
                </a:solidFill>
                <a:latin typeface="Cambria" pitchFamily="18" charset="0"/>
              </a:rPr>
              <a:t>Розмір мінімальної заробітної плати та мінімальної годинної ставки встановлює Верховна Рада України за поданням Кабінету міністрів України не рідше одного разу на рік у Законі України «Про Державний  бюджет України»</a:t>
            </a:r>
            <a:endParaRPr lang="ru-RU" sz="20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4098" name="Picture 2" descr="C:\Users\Администратор\Desktop\111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67371" y="3615339"/>
            <a:ext cx="1661492" cy="1661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Администратор\Desktop\Cabinet_of_Ukrain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167" y="3861048"/>
            <a:ext cx="1962621" cy="129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Администратор\Desktop\preview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712082"/>
            <a:ext cx="1825470" cy="146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C:\Users\Администратор\Desktop\strelka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4784" y="4049705"/>
            <a:ext cx="864096" cy="916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6" descr="C:\Users\Администратор\Desktop\strelka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949430"/>
            <a:ext cx="936104" cy="99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Picture 19" descr="C:\Users\Администратор\Desktop\images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422" y="404664"/>
            <a:ext cx="2184200" cy="80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6156" y="55802"/>
            <a:ext cx="3042803" cy="1913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274299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1259632" y="692696"/>
            <a:ext cx="61492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  <a:latin typeface="Cambria" pitchFamily="18" charset="0"/>
              </a:rPr>
              <a:t>Основним документом, який визначає застосування на підприємстві оплати праці, є </a:t>
            </a:r>
            <a:r>
              <a:rPr lang="uk-UA" sz="2800" b="1" dirty="0" smtClean="0">
                <a:solidFill>
                  <a:srgbClr val="FFFF00"/>
                </a:solidFill>
                <a:latin typeface="Cambria" pitchFamily="18" charset="0"/>
              </a:rPr>
              <a:t>Положення про оплату праці на підприємстві</a:t>
            </a:r>
            <a:endParaRPr lang="ru-RU" sz="2800" b="1" dirty="0">
              <a:solidFill>
                <a:srgbClr val="FFFF00"/>
              </a:solidFill>
              <a:latin typeface="Cambria" pitchFamily="18" charset="0"/>
            </a:endParaRPr>
          </a:p>
        </p:txBody>
      </p:sp>
      <p:pic>
        <p:nvPicPr>
          <p:cNvPr id="5124" name="Picture 4" descr="C:\Users\Администратор\Desktop\52564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945501"/>
            <a:ext cx="4680520" cy="3900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G:\картинки\анимашки\компьютеры\dd3101dd040083628f69cb066c05239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01943"/>
            <a:ext cx="2664296" cy="2470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9" descr="G:\картинки\школьный клип\книги тетради листы ручки перо\d1bdf8c66d3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4945" y="355501"/>
            <a:ext cx="1714500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288565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Схема 18"/>
          <p:cNvGraphicFramePr/>
          <p:nvPr>
            <p:extLst>
              <p:ext uri="{D42A27DB-BD31-4B8C-83A1-F6EECF244321}">
                <p14:modId xmlns:p14="http://schemas.microsoft.com/office/powerpoint/2010/main" xmlns="" val="1616539345"/>
              </p:ext>
            </p:extLst>
          </p:nvPr>
        </p:nvGraphicFramePr>
        <p:xfrm>
          <a:off x="3995936" y="332656"/>
          <a:ext cx="4799856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1" name="Схема 20"/>
          <p:cNvGraphicFramePr/>
          <p:nvPr>
            <p:extLst>
              <p:ext uri="{D42A27DB-BD31-4B8C-83A1-F6EECF244321}">
                <p14:modId xmlns:p14="http://schemas.microsoft.com/office/powerpoint/2010/main" xmlns="" val="1780016683"/>
              </p:ext>
            </p:extLst>
          </p:nvPr>
        </p:nvGraphicFramePr>
        <p:xfrm>
          <a:off x="332663" y="3356992"/>
          <a:ext cx="4799856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2" name="Text Box 18"/>
          <p:cNvSpPr txBox="1">
            <a:spLocks noChangeArrowheads="1"/>
          </p:cNvSpPr>
          <p:nvPr/>
        </p:nvSpPr>
        <p:spPr bwMode="auto">
          <a:xfrm>
            <a:off x="323528" y="1268760"/>
            <a:ext cx="3605074" cy="18158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uk-UA" sz="2800" dirty="0" smtClean="0">
                <a:solidFill>
                  <a:srgbClr val="002060"/>
                </a:solidFill>
                <a:latin typeface="Cambria" pitchFamily="18" charset="0"/>
              </a:rPr>
              <a:t>Положення про оплату праці на підприємстві містить:</a:t>
            </a:r>
            <a:endParaRPr lang="uk-UA" sz="2800" dirty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23" name="Picture 4" descr="woman_teacher_blackboard_hc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140968"/>
            <a:ext cx="2620963" cy="352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256483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AsOne/>
      </p:bldGraphic>
      <p:bldGraphic spid="21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483768" y="548680"/>
            <a:ext cx="4954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400" b="1" dirty="0" smtClean="0">
                <a:solidFill>
                  <a:srgbClr val="C00000"/>
                </a:solidFill>
                <a:latin typeface="Cambria" pitchFamily="18" charset="0"/>
              </a:rPr>
              <a:t>2. Системи </a:t>
            </a:r>
            <a:r>
              <a:rPr lang="uk-UA" sz="2400" b="1" dirty="0">
                <a:solidFill>
                  <a:srgbClr val="C00000"/>
                </a:solidFill>
                <a:latin typeface="Cambria" pitchFamily="18" charset="0"/>
              </a:rPr>
              <a:t>і форми оплати праці</a:t>
            </a:r>
            <a:endParaRPr lang="ru-RU" sz="2400" b="1" dirty="0">
              <a:solidFill>
                <a:srgbClr val="C00000"/>
              </a:solidFill>
              <a:latin typeface="Cambria" pitchFamily="18" charset="0"/>
            </a:endParaRPr>
          </a:p>
        </p:txBody>
      </p:sp>
      <p:pic>
        <p:nvPicPr>
          <p:cNvPr id="7" name="Picture 5" descr="C:\Users\Администратор\Desktop\imag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1282199" cy="12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бъект 1"/>
          <p:cNvSpPr txBox="1">
            <a:spLocks/>
          </p:cNvSpPr>
          <p:nvPr/>
        </p:nvSpPr>
        <p:spPr bwMode="auto">
          <a:xfrm>
            <a:off x="3851920" y="3063445"/>
            <a:ext cx="5038808" cy="274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b="1" dirty="0" smtClean="0">
                <a:solidFill>
                  <a:srgbClr val="FF0000"/>
                </a:solidFill>
                <a:latin typeface="Cambria" pitchFamily="18" charset="0"/>
              </a:rPr>
              <a:t>Системи і форми заробітної плати – </a:t>
            </a:r>
            <a:r>
              <a:rPr lang="uk-UA" sz="2400" b="1" dirty="0" smtClean="0">
                <a:solidFill>
                  <a:srgbClr val="002060"/>
                </a:solidFill>
                <a:latin typeface="Cambria" pitchFamily="18" charset="0"/>
              </a:rPr>
              <a:t>це механізм встановлення розміру заробітку залежно від кількості, якості та результатів праці</a:t>
            </a:r>
            <a:endParaRPr lang="ru-RU" sz="24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2050" name="Picture 2" descr="Пов’язане зображенн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630" y="2228850"/>
            <a:ext cx="338137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49922" y="1146650"/>
            <a:ext cx="3042803" cy="1913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031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76778" y="535704"/>
            <a:ext cx="2808312" cy="95410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  <a:latin typeface="Cambria" pitchFamily="18" charset="0"/>
              </a:rPr>
              <a:t>Системи оплати праці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60232" y="1700808"/>
            <a:ext cx="1512168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Безтарифна система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59632" y="1678182"/>
            <a:ext cx="432048" cy="406265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Т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А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Р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И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Ф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Н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А</a:t>
            </a:r>
          </a:p>
          <a:p>
            <a:pPr algn="ctr"/>
            <a:endParaRPr lang="uk-UA" sz="1600" b="1" dirty="0">
              <a:solidFill>
                <a:srgbClr val="002060"/>
              </a:solidFill>
            </a:endParaRP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С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И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С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Т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Е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М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А</a:t>
            </a:r>
          </a:p>
          <a:p>
            <a:pPr algn="ctr"/>
            <a:endParaRPr lang="uk-UA" dirty="0" smtClean="0">
              <a:solidFill>
                <a:srgbClr val="002060"/>
              </a:solidFill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1763688" y="2708920"/>
            <a:ext cx="396044" cy="288032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2159732" y="2708920"/>
            <a:ext cx="1404156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dirty="0" smtClean="0"/>
              <a:t>Погодинна</a:t>
            </a:r>
          </a:p>
        </p:txBody>
      </p:sp>
      <p:sp>
        <p:nvSpPr>
          <p:cNvPr id="27" name="Стрелка вправо 26"/>
          <p:cNvSpPr/>
          <p:nvPr/>
        </p:nvSpPr>
        <p:spPr>
          <a:xfrm flipV="1">
            <a:off x="1705929" y="4491826"/>
            <a:ext cx="396044" cy="279648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2159732" y="4432920"/>
            <a:ext cx="1260140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dirty="0" smtClean="0"/>
              <a:t>Відрядна</a:t>
            </a: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3419872" y="2878197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3623568" y="2874649"/>
            <a:ext cx="30036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" name="Прямая соединительная линия 1024"/>
          <p:cNvCxnSpPr/>
          <p:nvPr/>
        </p:nvCxnSpPr>
        <p:spPr>
          <a:xfrm>
            <a:off x="3923928" y="2626169"/>
            <a:ext cx="0" cy="504056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0" name="Прямая со стрелкой 1029"/>
          <p:cNvCxnSpPr/>
          <p:nvPr/>
        </p:nvCxnSpPr>
        <p:spPr>
          <a:xfrm>
            <a:off x="3923928" y="2626169"/>
            <a:ext cx="288032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Прямая со стрелкой 1032"/>
          <p:cNvCxnSpPr/>
          <p:nvPr/>
        </p:nvCxnSpPr>
        <p:spPr>
          <a:xfrm>
            <a:off x="3923928" y="3130225"/>
            <a:ext cx="288032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8" name="TextBox 1037"/>
          <p:cNvSpPr txBox="1"/>
          <p:nvPr/>
        </p:nvSpPr>
        <p:spPr>
          <a:xfrm>
            <a:off x="4211960" y="2420888"/>
            <a:ext cx="2016224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Проста погодинна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211960" y="2976336"/>
            <a:ext cx="2592288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Погодинно-преміальна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cxnSp>
        <p:nvCxnSpPr>
          <p:cNvPr id="48" name="Прямая соединительная линия 47"/>
          <p:cNvCxnSpPr/>
          <p:nvPr/>
        </p:nvCxnSpPr>
        <p:spPr>
          <a:xfrm>
            <a:off x="3504208" y="4631650"/>
            <a:ext cx="26954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3720232" y="3847441"/>
            <a:ext cx="0" cy="180020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>
            <a:off x="3743908" y="3861048"/>
            <a:ext cx="288032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3743908" y="5656878"/>
            <a:ext cx="288032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>
            <a:off x="3743908" y="4747541"/>
            <a:ext cx="288032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3738705" y="4293096"/>
            <a:ext cx="288032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>
            <a:off x="3720232" y="5157192"/>
            <a:ext cx="288032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1" name="TextBox 1040"/>
          <p:cNvSpPr txBox="1"/>
          <p:nvPr/>
        </p:nvSpPr>
        <p:spPr>
          <a:xfrm>
            <a:off x="4067944" y="3709507"/>
            <a:ext cx="1800200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Пряма відрядна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042" name="TextBox 1041"/>
          <p:cNvSpPr txBox="1"/>
          <p:nvPr/>
        </p:nvSpPr>
        <p:spPr>
          <a:xfrm>
            <a:off x="4067944" y="4149080"/>
            <a:ext cx="2160240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Непряма відрядна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043" name="TextBox 1042"/>
          <p:cNvSpPr txBox="1"/>
          <p:nvPr/>
        </p:nvSpPr>
        <p:spPr>
          <a:xfrm>
            <a:off x="4067944" y="4584794"/>
            <a:ext cx="2376264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Відрядно-преміальна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073593" y="5003303"/>
            <a:ext cx="2376264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Відрядно-прогресивна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064356" y="5491869"/>
            <a:ext cx="997756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600" b="1" dirty="0">
                <a:solidFill>
                  <a:srgbClr val="002060"/>
                </a:solidFill>
              </a:rPr>
              <a:t>А</a:t>
            </a:r>
            <a:r>
              <a:rPr lang="uk-UA" sz="1600" b="1" dirty="0" smtClean="0">
                <a:solidFill>
                  <a:srgbClr val="002060"/>
                </a:solidFill>
              </a:rPr>
              <a:t>кордна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pic>
        <p:nvPicPr>
          <p:cNvPr id="62" name="Picture 51" descr="IMG3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249468"/>
            <a:ext cx="2040334" cy="3059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" name="Стрелка вправо 1043"/>
          <p:cNvSpPr/>
          <p:nvPr/>
        </p:nvSpPr>
        <p:spPr>
          <a:xfrm rot="5400000">
            <a:off x="1120938" y="1188070"/>
            <a:ext cx="665425" cy="188026"/>
          </a:xfrm>
          <a:prstGeom prst="right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Стрелка вправо 64"/>
          <p:cNvSpPr/>
          <p:nvPr/>
        </p:nvSpPr>
        <p:spPr>
          <a:xfrm rot="5400000">
            <a:off x="7077701" y="1251458"/>
            <a:ext cx="665425" cy="188026"/>
          </a:xfrm>
          <a:prstGeom prst="right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Стрелка вправо 66"/>
          <p:cNvSpPr/>
          <p:nvPr/>
        </p:nvSpPr>
        <p:spPr>
          <a:xfrm>
            <a:off x="1412659" y="905111"/>
            <a:ext cx="1647173" cy="215292"/>
          </a:xfrm>
          <a:prstGeom prst="right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Стрелка вправо 67"/>
          <p:cNvSpPr/>
          <p:nvPr/>
        </p:nvSpPr>
        <p:spPr>
          <a:xfrm rot="10800000">
            <a:off x="5839265" y="895823"/>
            <a:ext cx="1647173" cy="215292"/>
          </a:xfrm>
          <a:prstGeom prst="right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47" name="Picture 5" descr="C:\Users\Администратор\Desktop\red-chec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987484" flipV="1">
            <a:off x="343760" y="3233920"/>
            <a:ext cx="763132" cy="76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5" descr="C:\Users\Администратор\Desktop\red-chec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987484" flipV="1">
            <a:off x="8120624" y="1552905"/>
            <a:ext cx="763132" cy="76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object 7"/>
          <p:cNvSpPr/>
          <p:nvPr/>
        </p:nvSpPr>
        <p:spPr>
          <a:xfrm>
            <a:off x="1393666" y="5487674"/>
            <a:ext cx="1810183" cy="13661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mtClean="0">
              <a:solidFill>
                <a:prstClr val="black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2145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90196"/>
            <a:ext cx="5645150" cy="290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411760" y="1882517"/>
            <a:ext cx="46805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FF0000"/>
                </a:solidFill>
                <a:latin typeface="Cambria" pitchFamily="18" charset="0"/>
              </a:rPr>
              <a:t>Тарифна система </a:t>
            </a:r>
            <a:r>
              <a:rPr lang="uk-UA" sz="2200" b="1" dirty="0" smtClean="0">
                <a:solidFill>
                  <a:srgbClr val="2715AB"/>
                </a:solidFill>
                <a:latin typeface="Cambria" pitchFamily="18" charset="0"/>
              </a:rPr>
              <a:t>є основою для встановлення правильного співвідношення між темпами зростання продуктивності праці та середньої заробітної плати працівників</a:t>
            </a:r>
            <a:r>
              <a:rPr lang="uk-UA" sz="2200" b="1" dirty="0" smtClean="0">
                <a:solidFill>
                  <a:srgbClr val="2715AB"/>
                </a:solidFill>
                <a:latin typeface="Cambria" pitchFamily="18" charset="0"/>
              </a:rPr>
              <a:t>.</a:t>
            </a:r>
            <a:endParaRPr lang="ru-RU" sz="2200" b="1" dirty="0">
              <a:solidFill>
                <a:srgbClr val="2715AB"/>
              </a:solidFill>
              <a:latin typeface="Cambria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416070"/>
            <a:ext cx="1646494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E:\Оформлення, шаблони\Новая папка\cove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2771800" cy="1497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ject 23"/>
          <p:cNvSpPr/>
          <p:nvPr/>
        </p:nvSpPr>
        <p:spPr>
          <a:xfrm>
            <a:off x="4067944" y="4224526"/>
            <a:ext cx="4287731" cy="222881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851554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xmlns="" val="3755514122"/>
              </p:ext>
            </p:extLst>
          </p:nvPr>
        </p:nvGraphicFramePr>
        <p:xfrm>
          <a:off x="1403648" y="476673"/>
          <a:ext cx="8064896" cy="54726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object 38"/>
          <p:cNvSpPr/>
          <p:nvPr/>
        </p:nvSpPr>
        <p:spPr>
          <a:xfrm>
            <a:off x="683568" y="5356852"/>
            <a:ext cx="2235641" cy="150114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Picture 4" descr="http://snh2012.blog.net.ua/files/2012/01/vchutel5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341" y="548680"/>
            <a:ext cx="2902676" cy="49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55343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27584" y="188640"/>
            <a:ext cx="7920879" cy="2123658"/>
          </a:xfrm>
          <a:prstGeom prst="rect">
            <a:avLst/>
          </a:prstGeom>
          <a:noFill/>
          <a:effectLst/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4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Тарифна сітка </a:t>
            </a:r>
            <a:r>
              <a:rPr lang="uk-UA" sz="24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– це шкала, що відображає співвідношення в оплаті праці працівників різної кваліфікації, які виконують роботи різної складності</a:t>
            </a:r>
            <a:endParaRPr kumimoji="0" lang="uk-UA" sz="24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  <a:cs typeface="+mn-cs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72260" y="2312298"/>
            <a:ext cx="2916324" cy="372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6246" y="2492896"/>
            <a:ext cx="3168352" cy="646331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  <a:cs typeface="+mn-cs"/>
            </a:endParaRPr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xmlns="" val="3861496980"/>
              </p:ext>
            </p:extLst>
          </p:nvPr>
        </p:nvGraphicFramePr>
        <p:xfrm>
          <a:off x="3221850" y="1720944"/>
          <a:ext cx="5789966" cy="3796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" name="Picture 6" descr="D:\Рабочая папка 2\Викладач\Оформлення, шаблони\Новая папка\encyclopedia_buh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7" y="4651225"/>
            <a:ext cx="1805209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Картинки по запросу заробытна плата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9805" y="2992139"/>
            <a:ext cx="2333662" cy="232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6"/>
          <p:cNvSpPr/>
          <p:nvPr/>
        </p:nvSpPr>
        <p:spPr>
          <a:xfrm>
            <a:off x="-550139" y="5331525"/>
            <a:ext cx="4656678" cy="101566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400" b="1" kern="0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СІТКА</a:t>
            </a:r>
            <a:r>
              <a:rPr lang="uk-UA" sz="24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 </a:t>
            </a:r>
            <a:endParaRPr kumimoji="0" lang="uk-UA" sz="24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  <a:cs typeface="+mn-cs"/>
            </a:endParaRPr>
          </a:p>
        </p:txBody>
      </p:sp>
      <p:sp>
        <p:nvSpPr>
          <p:cNvPr id="9" name="Прямоугольник 6"/>
          <p:cNvSpPr/>
          <p:nvPr/>
        </p:nvSpPr>
        <p:spPr>
          <a:xfrm>
            <a:off x="-545621" y="2473071"/>
            <a:ext cx="4656678" cy="101566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4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Тарифна </a:t>
            </a:r>
            <a:endParaRPr kumimoji="0" lang="uk-UA" sz="24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762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13" grpId="0">
        <p:bldAsOne/>
      </p:bldGraphic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43541" y="476672"/>
            <a:ext cx="7920879" cy="1754326"/>
          </a:xfrm>
          <a:prstGeom prst="rect">
            <a:avLst/>
          </a:prstGeom>
          <a:noFill/>
          <a:effectLst/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4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Тарифна ставка </a:t>
            </a:r>
            <a:r>
              <a:rPr lang="uk-UA" sz="24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– це </a:t>
            </a:r>
            <a:r>
              <a:rPr lang="uk-UA" sz="2400" b="1" kern="0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виражений в грошовій формі розмір оплати праці працівника за одиницю робочого часу ( година,день, місяць)</a:t>
            </a:r>
            <a:endParaRPr kumimoji="0" lang="uk-UA" sz="24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  <a:cs typeface="+mn-cs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05526" y="2303108"/>
            <a:ext cx="2916324" cy="372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46246" y="2492896"/>
            <a:ext cx="3168352" cy="646331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  <a:cs typeface="+mn-cs"/>
            </a:endParaRPr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xmlns="" val="424668133"/>
              </p:ext>
            </p:extLst>
          </p:nvPr>
        </p:nvGraphicFramePr>
        <p:xfrm>
          <a:off x="3221850" y="1720944"/>
          <a:ext cx="5789966" cy="3796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" name="Picture 6" descr="D:\Рабочая папка 2\Викладач\Оформлення, шаблони\Новая папка\encyclopedia_buh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7" y="4651225"/>
            <a:ext cx="1805209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Картинки по запросу заробытна плата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0490" y="2787080"/>
            <a:ext cx="2039863" cy="275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6"/>
          <p:cNvSpPr/>
          <p:nvPr/>
        </p:nvSpPr>
        <p:spPr>
          <a:xfrm>
            <a:off x="-597918" y="2308229"/>
            <a:ext cx="4656678" cy="101566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4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Тарифна </a:t>
            </a:r>
            <a:endParaRPr kumimoji="0" lang="uk-UA" sz="24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  <a:cs typeface="+mn-cs"/>
            </a:endParaRPr>
          </a:p>
        </p:txBody>
      </p:sp>
      <p:sp>
        <p:nvSpPr>
          <p:cNvPr id="10" name="Прямоугольник 6"/>
          <p:cNvSpPr/>
          <p:nvPr/>
        </p:nvSpPr>
        <p:spPr>
          <a:xfrm>
            <a:off x="-607434" y="5513048"/>
            <a:ext cx="4656678" cy="101566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400" b="1" kern="0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Ставка</a:t>
            </a:r>
            <a:r>
              <a:rPr lang="uk-UA" sz="24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 </a:t>
            </a:r>
            <a:endParaRPr kumimoji="0" lang="uk-UA" sz="24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414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13" grpId="0">
        <p:bldAsOne/>
      </p:bldGraphic>
      <p:bldP spid="8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43541" y="332656"/>
            <a:ext cx="7920879" cy="1569660"/>
          </a:xfrm>
          <a:prstGeom prst="rect">
            <a:avLst/>
          </a:prstGeom>
          <a:noFill/>
          <a:effectLst/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4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Тарифно-кваліфікаційні характеристики (довідники) </a:t>
            </a:r>
            <a:r>
              <a:rPr lang="uk-UA" sz="24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– це </a:t>
            </a:r>
            <a:r>
              <a:rPr lang="uk-UA" sz="2400" b="1" kern="0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збірники кваліфікаційних характеристик професій, згрупованих за видами робіт</a:t>
            </a:r>
            <a:endParaRPr kumimoji="0" lang="ru-RU" sz="36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6246" y="2492896"/>
            <a:ext cx="3168352" cy="646331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  <a:cs typeface="+mn-cs"/>
            </a:endParaRPr>
          </a:p>
        </p:txBody>
      </p:sp>
      <p:pic>
        <p:nvPicPr>
          <p:cNvPr id="4098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3200" y="2426785"/>
            <a:ext cx="2360976" cy="3604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охожее изображени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8060" y="2461050"/>
            <a:ext cx="1872208" cy="2647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3980" y="5207664"/>
            <a:ext cx="2414587" cy="144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ject 9"/>
          <p:cNvSpPr/>
          <p:nvPr/>
        </p:nvSpPr>
        <p:spPr>
          <a:xfrm>
            <a:off x="7668344" y="2636913"/>
            <a:ext cx="1296144" cy="40153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9829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76778" y="535704"/>
            <a:ext cx="2808312" cy="95410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  <a:latin typeface="Cambria" pitchFamily="18" charset="0"/>
              </a:rPr>
              <a:t>Системи оплати праці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60232" y="1700808"/>
            <a:ext cx="1512168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Безтарифна система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59632" y="1678182"/>
            <a:ext cx="432048" cy="406265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Т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А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Р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И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Ф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Н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А</a:t>
            </a:r>
          </a:p>
          <a:p>
            <a:pPr algn="ctr"/>
            <a:endParaRPr lang="uk-UA" sz="1600" b="1" dirty="0">
              <a:solidFill>
                <a:srgbClr val="002060"/>
              </a:solidFill>
            </a:endParaRP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С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И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С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Т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Е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М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А</a:t>
            </a:r>
          </a:p>
          <a:p>
            <a:pPr algn="ctr"/>
            <a:endParaRPr lang="uk-UA" dirty="0" smtClean="0">
              <a:solidFill>
                <a:srgbClr val="002060"/>
              </a:solidFill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1763688" y="2708920"/>
            <a:ext cx="396044" cy="288032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2159732" y="2708920"/>
            <a:ext cx="1404156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dirty="0" smtClean="0"/>
              <a:t>Погодинна</a:t>
            </a:r>
          </a:p>
        </p:txBody>
      </p:sp>
      <p:sp>
        <p:nvSpPr>
          <p:cNvPr id="27" name="Стрелка вправо 26"/>
          <p:cNvSpPr/>
          <p:nvPr/>
        </p:nvSpPr>
        <p:spPr>
          <a:xfrm flipV="1">
            <a:off x="1705929" y="4491826"/>
            <a:ext cx="396044" cy="279648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2159732" y="4432920"/>
            <a:ext cx="1260140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dirty="0" smtClean="0"/>
              <a:t>Відрядна</a:t>
            </a: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3419872" y="2878197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3623568" y="2874649"/>
            <a:ext cx="30036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" name="Прямая соединительная линия 1024"/>
          <p:cNvCxnSpPr/>
          <p:nvPr/>
        </p:nvCxnSpPr>
        <p:spPr>
          <a:xfrm>
            <a:off x="3923928" y="2626169"/>
            <a:ext cx="0" cy="504056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0" name="Прямая со стрелкой 1029"/>
          <p:cNvCxnSpPr/>
          <p:nvPr/>
        </p:nvCxnSpPr>
        <p:spPr>
          <a:xfrm>
            <a:off x="3923928" y="2626169"/>
            <a:ext cx="288032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Прямая со стрелкой 1032"/>
          <p:cNvCxnSpPr/>
          <p:nvPr/>
        </p:nvCxnSpPr>
        <p:spPr>
          <a:xfrm>
            <a:off x="3923928" y="3130225"/>
            <a:ext cx="288032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8" name="TextBox 1037"/>
          <p:cNvSpPr txBox="1"/>
          <p:nvPr/>
        </p:nvSpPr>
        <p:spPr>
          <a:xfrm>
            <a:off x="4211960" y="2420888"/>
            <a:ext cx="2016224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Проста погодинна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211960" y="2976336"/>
            <a:ext cx="2592288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Погодинно-преміальна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cxnSp>
        <p:nvCxnSpPr>
          <p:cNvPr id="48" name="Прямая соединительная линия 47"/>
          <p:cNvCxnSpPr/>
          <p:nvPr/>
        </p:nvCxnSpPr>
        <p:spPr>
          <a:xfrm>
            <a:off x="3504208" y="4631650"/>
            <a:ext cx="26954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3720232" y="3847441"/>
            <a:ext cx="0" cy="180020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>
            <a:off x="3743908" y="3861048"/>
            <a:ext cx="288032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3743908" y="5656878"/>
            <a:ext cx="288032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>
            <a:off x="3743908" y="4747541"/>
            <a:ext cx="288032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3738705" y="4293096"/>
            <a:ext cx="288032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>
            <a:off x="3720232" y="5157192"/>
            <a:ext cx="288032" cy="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1" name="TextBox 1040"/>
          <p:cNvSpPr txBox="1"/>
          <p:nvPr/>
        </p:nvSpPr>
        <p:spPr>
          <a:xfrm>
            <a:off x="4067944" y="3709507"/>
            <a:ext cx="1800200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Пряма відрядна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042" name="TextBox 1041"/>
          <p:cNvSpPr txBox="1"/>
          <p:nvPr/>
        </p:nvSpPr>
        <p:spPr>
          <a:xfrm>
            <a:off x="4067944" y="4149080"/>
            <a:ext cx="2160240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Непряма відрядна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043" name="TextBox 1042"/>
          <p:cNvSpPr txBox="1"/>
          <p:nvPr/>
        </p:nvSpPr>
        <p:spPr>
          <a:xfrm>
            <a:off x="4067944" y="4584794"/>
            <a:ext cx="2376264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Відрядно-преміальна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073593" y="5003303"/>
            <a:ext cx="2376264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Відрядно-прогресивна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064356" y="5491869"/>
            <a:ext cx="997756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600" b="1" dirty="0">
                <a:solidFill>
                  <a:srgbClr val="002060"/>
                </a:solidFill>
              </a:rPr>
              <a:t>А</a:t>
            </a:r>
            <a:r>
              <a:rPr lang="uk-UA" sz="1600" b="1" dirty="0" smtClean="0">
                <a:solidFill>
                  <a:srgbClr val="002060"/>
                </a:solidFill>
              </a:rPr>
              <a:t>кордна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pic>
        <p:nvPicPr>
          <p:cNvPr id="62" name="Picture 51" descr="IMG3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249468"/>
            <a:ext cx="2040334" cy="3059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" name="Стрелка вправо 1043"/>
          <p:cNvSpPr/>
          <p:nvPr/>
        </p:nvSpPr>
        <p:spPr>
          <a:xfrm rot="5400000">
            <a:off x="1120938" y="1188070"/>
            <a:ext cx="665425" cy="188026"/>
          </a:xfrm>
          <a:prstGeom prst="right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Стрелка вправо 64"/>
          <p:cNvSpPr/>
          <p:nvPr/>
        </p:nvSpPr>
        <p:spPr>
          <a:xfrm rot="5400000">
            <a:off x="7077701" y="1251458"/>
            <a:ext cx="665425" cy="188026"/>
          </a:xfrm>
          <a:prstGeom prst="right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Стрелка вправо 66"/>
          <p:cNvSpPr/>
          <p:nvPr/>
        </p:nvSpPr>
        <p:spPr>
          <a:xfrm>
            <a:off x="1412659" y="905111"/>
            <a:ext cx="1647173" cy="215292"/>
          </a:xfrm>
          <a:prstGeom prst="right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Стрелка вправо 67"/>
          <p:cNvSpPr/>
          <p:nvPr/>
        </p:nvSpPr>
        <p:spPr>
          <a:xfrm rot="10800000">
            <a:off x="5839265" y="895823"/>
            <a:ext cx="1647173" cy="215292"/>
          </a:xfrm>
          <a:prstGeom prst="right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47" name="Picture 5" descr="C:\Users\Администратор\Desktop\red-chec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987484" flipV="1">
            <a:off x="2480243" y="1925556"/>
            <a:ext cx="763132" cy="76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5" descr="C:\Users\Администратор\Desktop\red-chec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987484" flipV="1">
            <a:off x="2393551" y="3649555"/>
            <a:ext cx="763132" cy="76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object 7"/>
          <p:cNvSpPr/>
          <p:nvPr/>
        </p:nvSpPr>
        <p:spPr>
          <a:xfrm>
            <a:off x="1393666" y="5487674"/>
            <a:ext cx="1810183" cy="13661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mtClean="0">
              <a:solidFill>
                <a:prstClr val="black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833661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23529" y="332656"/>
            <a:ext cx="8440892" cy="1323439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0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При </a:t>
            </a:r>
            <a:r>
              <a:rPr lang="uk-UA" sz="20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погодинній системі </a:t>
            </a:r>
            <a:r>
              <a:rPr lang="uk-UA" sz="20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заробітної плати мірою виступає відпрацьований час, а  заробіток працівнику нараховують відповідно до його тарифної ставки чи посадового окладу за фактично відпрацьований час</a:t>
            </a:r>
            <a:endParaRPr kumimoji="0" lang="ru-RU" sz="20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</a:endParaRPr>
          </a:p>
        </p:txBody>
      </p:sp>
      <p:pic>
        <p:nvPicPr>
          <p:cNvPr id="6146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6157" y="2708920"/>
            <a:ext cx="2835548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xmlns="" val="2751928612"/>
              </p:ext>
            </p:extLst>
          </p:nvPr>
        </p:nvGraphicFramePr>
        <p:xfrm>
          <a:off x="2907971" y="1656095"/>
          <a:ext cx="5789966" cy="3796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4" name="object 23"/>
          <p:cNvSpPr/>
          <p:nvPr/>
        </p:nvSpPr>
        <p:spPr>
          <a:xfrm>
            <a:off x="1633931" y="5445224"/>
            <a:ext cx="3096343" cy="129614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Прямоугольник 14"/>
          <p:cNvSpPr/>
          <p:nvPr/>
        </p:nvSpPr>
        <p:spPr>
          <a:xfrm>
            <a:off x="552303" y="2001034"/>
            <a:ext cx="27751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kern="0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погодинна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084168" y="5739353"/>
            <a:ext cx="24400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kern="0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система </a:t>
            </a:r>
            <a:endParaRPr lang="ru-RU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342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13" grpId="0">
        <p:bldAsOne/>
      </p:bldGraphic>
      <p:bldP spid="14" grpId="0" animBg="1"/>
      <p:bldP spid="15" grpId="0"/>
      <p:bldP spid="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23529" y="332656"/>
            <a:ext cx="8440892" cy="1323439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0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При </a:t>
            </a:r>
            <a:r>
              <a:rPr lang="uk-UA" sz="20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відрядній</a:t>
            </a:r>
            <a:r>
              <a:rPr lang="uk-UA" sz="20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 </a:t>
            </a:r>
            <a:r>
              <a:rPr lang="uk-UA" sz="20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системі </a:t>
            </a:r>
            <a:r>
              <a:rPr lang="uk-UA" sz="2000" b="1" kern="0" cap="all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заробітної плати мірою  є вироблена працівником продукція (або виконаний обсяг робіт), а розмір заробітку прямо пропорційно залежить від її кількості та якості,  виходячи із встановленої відрядної розцінки</a:t>
            </a:r>
            <a:endParaRPr kumimoji="0" lang="ru-RU" sz="20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</a:endParaRPr>
          </a:p>
        </p:txBody>
      </p:sp>
      <p:sp>
        <p:nvSpPr>
          <p:cNvPr id="14" name="object 23"/>
          <p:cNvSpPr/>
          <p:nvPr/>
        </p:nvSpPr>
        <p:spPr>
          <a:xfrm>
            <a:off x="5436096" y="5445224"/>
            <a:ext cx="3096343" cy="12961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170" name="Picture 2" descr="Картинки по запросу відрядна оплата праці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356992"/>
            <a:ext cx="1966794" cy="147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976527614"/>
              </p:ext>
            </p:extLst>
          </p:nvPr>
        </p:nvGraphicFramePr>
        <p:xfrm>
          <a:off x="1331640" y="2204864"/>
          <a:ext cx="5856312" cy="3472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0" name="Picture 10" descr="C:\Users\Администратор\Desktop\images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6635" y="5661248"/>
            <a:ext cx="2952328" cy="108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8072" y="2348880"/>
            <a:ext cx="24994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kern="0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відрядна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23857" y="4095961"/>
            <a:ext cx="24400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kern="0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система </a:t>
            </a:r>
            <a:endParaRPr lang="ru-RU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997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Graphic spid="2" grpId="0">
        <p:bldAsOne/>
      </p:bldGraphic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/>
          <p:cNvGrpSpPr/>
          <p:nvPr/>
        </p:nvGrpSpPr>
        <p:grpSpPr>
          <a:xfrm>
            <a:off x="245907" y="1954181"/>
            <a:ext cx="2205162" cy="781827"/>
            <a:chOff x="0" y="1052825"/>
            <a:chExt cx="2205162" cy="1147884"/>
          </a:xfrm>
        </p:grpSpPr>
        <p:sp>
          <p:nvSpPr>
            <p:cNvPr id="13" name="Нашивка 12"/>
            <p:cNvSpPr/>
            <p:nvPr/>
          </p:nvSpPr>
          <p:spPr>
            <a:xfrm>
              <a:off x="0" y="1052825"/>
              <a:ext cx="2205162" cy="1147884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Нашивка 4"/>
            <p:cNvSpPr/>
            <p:nvPr/>
          </p:nvSpPr>
          <p:spPr>
            <a:xfrm>
              <a:off x="573942" y="1052825"/>
              <a:ext cx="1057278" cy="11478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050" tIns="9525" rIns="0" bIns="9525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500" b="1" kern="1200" dirty="0" smtClean="0">
                  <a:solidFill>
                    <a:srgbClr val="2715AB"/>
                  </a:solidFill>
                  <a:latin typeface="Cambria" pitchFamily="18" charset="0"/>
                </a:rPr>
                <a:t>Пряма відрядна</a:t>
              </a:r>
              <a:endParaRPr lang="ru-RU" sz="1500" b="1" kern="1200" dirty="0">
                <a:solidFill>
                  <a:srgbClr val="2715AB"/>
                </a:solidFill>
                <a:latin typeface="Cambria" pitchFamily="18" charset="0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2295948" y="1977710"/>
            <a:ext cx="3870009" cy="732114"/>
            <a:chOff x="1900725" y="1259632"/>
            <a:chExt cx="3870009" cy="732114"/>
          </a:xfrm>
        </p:grpSpPr>
        <p:sp>
          <p:nvSpPr>
            <p:cNvPr id="16" name="Нашивка 15"/>
            <p:cNvSpPr/>
            <p:nvPr/>
          </p:nvSpPr>
          <p:spPr>
            <a:xfrm>
              <a:off x="1900725" y="1259632"/>
              <a:ext cx="3870009" cy="732114"/>
            </a:xfrm>
            <a:prstGeom prst="chevron">
              <a:avLst/>
            </a:prstGeom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Нашивка 4"/>
            <p:cNvSpPr/>
            <p:nvPr/>
          </p:nvSpPr>
          <p:spPr>
            <a:xfrm>
              <a:off x="2266782" y="1259632"/>
              <a:ext cx="3137895" cy="7321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510" tIns="8255" rIns="0" bIns="8255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300" b="1" i="0" kern="1200" dirty="0" smtClean="0"/>
                <a:t>Оплату праці працівникам проводять за кожну одиницю виробленої продукції за незмінною відрядною розцінкою</a:t>
              </a:r>
              <a:endParaRPr lang="ru-RU" sz="1300" b="1" i="0" kern="1200" dirty="0"/>
            </a:p>
          </p:txBody>
        </p:sp>
      </p:grpSp>
      <p:pic>
        <p:nvPicPr>
          <p:cNvPr id="18" name="Picture 10" descr="C:\Users\Администратор\Desktop\imag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576" y="404664"/>
            <a:ext cx="2952328" cy="108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Нашивка 18"/>
          <p:cNvSpPr/>
          <p:nvPr/>
        </p:nvSpPr>
        <p:spPr>
          <a:xfrm>
            <a:off x="274373" y="2839371"/>
            <a:ext cx="2205162" cy="781827"/>
          </a:xfrm>
          <a:prstGeom prst="chevron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Нашивка 4"/>
          <p:cNvSpPr/>
          <p:nvPr/>
        </p:nvSpPr>
        <p:spPr>
          <a:xfrm>
            <a:off x="819849" y="2854313"/>
            <a:ext cx="1057278" cy="781827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9050" tIns="9525" rIns="0" bIns="9525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1500" b="1" dirty="0" smtClean="0">
                <a:solidFill>
                  <a:srgbClr val="2715AB"/>
                </a:solidFill>
                <a:latin typeface="Cambria" pitchFamily="18" charset="0"/>
              </a:rPr>
              <a:t>Неп</a:t>
            </a:r>
            <a:r>
              <a:rPr lang="uk-UA" sz="1500" b="1" kern="1200" dirty="0" smtClean="0">
                <a:solidFill>
                  <a:srgbClr val="2715AB"/>
                </a:solidFill>
                <a:latin typeface="Cambria" pitchFamily="18" charset="0"/>
              </a:rPr>
              <a:t>ряма відрядна</a:t>
            </a:r>
            <a:endParaRPr lang="ru-RU" sz="1500" b="1" kern="1200" dirty="0">
              <a:solidFill>
                <a:srgbClr val="2715AB"/>
              </a:solidFill>
              <a:latin typeface="Cambria" pitchFamily="18" charset="0"/>
            </a:endParaRPr>
          </a:p>
        </p:txBody>
      </p:sp>
      <p:grpSp>
        <p:nvGrpSpPr>
          <p:cNvPr id="21" name="Группа 20"/>
          <p:cNvGrpSpPr/>
          <p:nvPr/>
        </p:nvGrpSpPr>
        <p:grpSpPr>
          <a:xfrm>
            <a:off x="285741" y="3758166"/>
            <a:ext cx="2376264" cy="781827"/>
            <a:chOff x="0" y="1052825"/>
            <a:chExt cx="2205162" cy="1147884"/>
          </a:xfrm>
        </p:grpSpPr>
        <p:sp>
          <p:nvSpPr>
            <p:cNvPr id="22" name="Нашивка 21"/>
            <p:cNvSpPr/>
            <p:nvPr/>
          </p:nvSpPr>
          <p:spPr>
            <a:xfrm>
              <a:off x="0" y="1052825"/>
              <a:ext cx="2205162" cy="1147884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Нашивка 4"/>
            <p:cNvSpPr/>
            <p:nvPr/>
          </p:nvSpPr>
          <p:spPr>
            <a:xfrm>
              <a:off x="573942" y="1052825"/>
              <a:ext cx="1057278" cy="11478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050" tIns="9525" rIns="0" bIns="9525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500" b="1" kern="1200" dirty="0" smtClean="0">
                  <a:solidFill>
                    <a:srgbClr val="2715AB"/>
                  </a:solidFill>
                  <a:latin typeface="Cambria" pitchFamily="18" charset="0"/>
                </a:rPr>
                <a:t>Відрядно-преміальна</a:t>
              </a:r>
              <a:endParaRPr lang="ru-RU" sz="1500" b="1" kern="1200" dirty="0">
                <a:solidFill>
                  <a:srgbClr val="2715AB"/>
                </a:solidFill>
                <a:latin typeface="Cambria" pitchFamily="18" charset="0"/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213365" y="4653136"/>
            <a:ext cx="2586272" cy="781827"/>
            <a:chOff x="0" y="1052825"/>
            <a:chExt cx="2205162" cy="1147884"/>
          </a:xfrm>
        </p:grpSpPr>
        <p:sp>
          <p:nvSpPr>
            <p:cNvPr id="25" name="Нашивка 24"/>
            <p:cNvSpPr/>
            <p:nvPr/>
          </p:nvSpPr>
          <p:spPr>
            <a:xfrm>
              <a:off x="0" y="1052825"/>
              <a:ext cx="2205162" cy="1147884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Нашивка 4"/>
            <p:cNvSpPr/>
            <p:nvPr/>
          </p:nvSpPr>
          <p:spPr>
            <a:xfrm>
              <a:off x="573942" y="1052825"/>
              <a:ext cx="1057278" cy="11478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050" tIns="9525" rIns="0" bIns="9525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500" b="1" kern="1200" dirty="0" smtClean="0">
                  <a:solidFill>
                    <a:srgbClr val="2715AB"/>
                  </a:solidFill>
                  <a:latin typeface="Cambria" pitchFamily="18" charset="0"/>
                </a:rPr>
                <a:t>Відрядно-прогресивна</a:t>
              </a:r>
              <a:endParaRPr lang="ru-RU" sz="1500" b="1" kern="1200" dirty="0">
                <a:solidFill>
                  <a:srgbClr val="2715AB"/>
                </a:solidFill>
                <a:latin typeface="Cambria" pitchFamily="18" charset="0"/>
              </a:endParaRP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305948" y="5578355"/>
            <a:ext cx="2205162" cy="781827"/>
            <a:chOff x="0" y="1052825"/>
            <a:chExt cx="2205162" cy="1147884"/>
          </a:xfrm>
        </p:grpSpPr>
        <p:sp>
          <p:nvSpPr>
            <p:cNvPr id="28" name="Нашивка 27"/>
            <p:cNvSpPr/>
            <p:nvPr/>
          </p:nvSpPr>
          <p:spPr>
            <a:xfrm>
              <a:off x="0" y="1052825"/>
              <a:ext cx="2205162" cy="1147884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Нашивка 4"/>
            <p:cNvSpPr/>
            <p:nvPr/>
          </p:nvSpPr>
          <p:spPr>
            <a:xfrm>
              <a:off x="573942" y="1052825"/>
              <a:ext cx="1057278" cy="11478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050" tIns="9525" rIns="0" bIns="9525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500" b="1" kern="1200" dirty="0" smtClean="0">
                  <a:solidFill>
                    <a:srgbClr val="2715AB"/>
                  </a:solidFill>
                  <a:latin typeface="Cambria" pitchFamily="18" charset="0"/>
                </a:rPr>
                <a:t>Акордна</a:t>
              </a:r>
              <a:endParaRPr lang="ru-RU" sz="1500" b="1" kern="1200" dirty="0">
                <a:solidFill>
                  <a:srgbClr val="2715AB"/>
                </a:solidFill>
                <a:latin typeface="Cambria" pitchFamily="18" charset="0"/>
              </a:endParaRPr>
            </a:p>
          </p:txBody>
        </p:sp>
      </p:grpSp>
      <p:sp>
        <p:nvSpPr>
          <p:cNvPr id="30" name="Прямоугольник 29"/>
          <p:cNvSpPr/>
          <p:nvPr/>
        </p:nvSpPr>
        <p:spPr>
          <a:xfrm>
            <a:off x="3862509" y="424001"/>
            <a:ext cx="24994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kern="0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відрядна</a:t>
            </a:r>
            <a:endParaRPr lang="ru-RU" sz="4000" dirty="0">
              <a:solidFill>
                <a:srgbClr val="0070C0"/>
              </a:solidFill>
            </a:endParaRPr>
          </a:p>
        </p:txBody>
      </p:sp>
      <p:grpSp>
        <p:nvGrpSpPr>
          <p:cNvPr id="31" name="Группа 30"/>
          <p:cNvGrpSpPr/>
          <p:nvPr/>
        </p:nvGrpSpPr>
        <p:grpSpPr>
          <a:xfrm>
            <a:off x="2460332" y="3758166"/>
            <a:ext cx="3870009" cy="732114"/>
            <a:chOff x="1900725" y="1259632"/>
            <a:chExt cx="3870009" cy="732114"/>
          </a:xfrm>
        </p:grpSpPr>
        <p:sp>
          <p:nvSpPr>
            <p:cNvPr id="32" name="Нашивка 31"/>
            <p:cNvSpPr/>
            <p:nvPr/>
          </p:nvSpPr>
          <p:spPr>
            <a:xfrm>
              <a:off x="1900725" y="1259632"/>
              <a:ext cx="3870009" cy="732114"/>
            </a:xfrm>
            <a:prstGeom prst="chevron">
              <a:avLst/>
            </a:prstGeom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Нашивка 4"/>
            <p:cNvSpPr/>
            <p:nvPr/>
          </p:nvSpPr>
          <p:spPr>
            <a:xfrm>
              <a:off x="2266782" y="1259632"/>
              <a:ext cx="3137895" cy="7321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510" tIns="8255" rIns="0" bIns="8255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300" b="1" i="0" kern="1200" dirty="0" smtClean="0"/>
                <a:t>Робітникам, окрім основного заробітку,нараховують премії</a:t>
              </a:r>
              <a:endParaRPr lang="ru-RU" sz="1300" b="1" i="0" kern="1200" dirty="0"/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2448348" y="2904026"/>
            <a:ext cx="3870009" cy="732114"/>
            <a:chOff x="1900725" y="1259632"/>
            <a:chExt cx="3870009" cy="732114"/>
          </a:xfrm>
        </p:grpSpPr>
        <p:sp>
          <p:nvSpPr>
            <p:cNvPr id="35" name="Нашивка 34"/>
            <p:cNvSpPr/>
            <p:nvPr/>
          </p:nvSpPr>
          <p:spPr>
            <a:xfrm>
              <a:off x="1900725" y="1259632"/>
              <a:ext cx="3870009" cy="732114"/>
            </a:xfrm>
            <a:prstGeom prst="chevron">
              <a:avLst/>
            </a:prstGeom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6" name="Нашивка 4"/>
            <p:cNvSpPr/>
            <p:nvPr/>
          </p:nvSpPr>
          <p:spPr>
            <a:xfrm>
              <a:off x="2266782" y="1259632"/>
              <a:ext cx="3137895" cy="7321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510" tIns="8255" rIns="0" bIns="8255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300" b="1" i="0" kern="1200" dirty="0" smtClean="0"/>
                <a:t>Застосовують для оплати праці допоміжним працівникам, зайнятим обслуговуванням основних робітників-відрядників</a:t>
              </a:r>
              <a:endParaRPr lang="ru-RU" sz="1300" b="1" i="0" kern="1200" dirty="0"/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2612732" y="4607472"/>
            <a:ext cx="3870009" cy="732114"/>
            <a:chOff x="1900725" y="1259632"/>
            <a:chExt cx="3870009" cy="732114"/>
          </a:xfrm>
        </p:grpSpPr>
        <p:sp>
          <p:nvSpPr>
            <p:cNvPr id="38" name="Нашивка 37"/>
            <p:cNvSpPr/>
            <p:nvPr/>
          </p:nvSpPr>
          <p:spPr>
            <a:xfrm>
              <a:off x="1900725" y="1259632"/>
              <a:ext cx="3870009" cy="732114"/>
            </a:xfrm>
            <a:prstGeom prst="chevron">
              <a:avLst/>
            </a:prstGeom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9" name="Нашивка 4"/>
            <p:cNvSpPr/>
            <p:nvPr/>
          </p:nvSpPr>
          <p:spPr>
            <a:xfrm>
              <a:off x="2266782" y="1259632"/>
              <a:ext cx="3137895" cy="7321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510" tIns="8255" rIns="0" bIns="8255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300" b="1" i="0" kern="1200" dirty="0" smtClean="0"/>
                <a:t>Виконані роботи оплачують в межах норми – за твердими розцінками, понад норму – за підвищеними прогресивно-зростаючими розцінками</a:t>
              </a:r>
              <a:endParaRPr lang="ru-RU" sz="1300" b="1" i="0" kern="1200" dirty="0"/>
            </a:p>
          </p:txBody>
        </p:sp>
      </p:grpSp>
      <p:sp>
        <p:nvSpPr>
          <p:cNvPr id="40" name="Прямоугольник 39"/>
          <p:cNvSpPr/>
          <p:nvPr/>
        </p:nvSpPr>
        <p:spPr>
          <a:xfrm>
            <a:off x="6308959" y="1281885"/>
            <a:ext cx="24400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kern="0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система </a:t>
            </a:r>
            <a:endParaRPr lang="ru-RU" sz="4000" dirty="0">
              <a:solidFill>
                <a:srgbClr val="0070C0"/>
              </a:solidFill>
            </a:endParaRPr>
          </a:p>
        </p:txBody>
      </p:sp>
      <p:grpSp>
        <p:nvGrpSpPr>
          <p:cNvPr id="41" name="Группа 40"/>
          <p:cNvGrpSpPr/>
          <p:nvPr/>
        </p:nvGrpSpPr>
        <p:grpSpPr>
          <a:xfrm>
            <a:off x="2609081" y="5622118"/>
            <a:ext cx="3870009" cy="732114"/>
            <a:chOff x="1900725" y="1259632"/>
            <a:chExt cx="3870009" cy="732114"/>
          </a:xfrm>
        </p:grpSpPr>
        <p:sp>
          <p:nvSpPr>
            <p:cNvPr id="42" name="Нашивка 41"/>
            <p:cNvSpPr/>
            <p:nvPr/>
          </p:nvSpPr>
          <p:spPr>
            <a:xfrm>
              <a:off x="1900725" y="1259632"/>
              <a:ext cx="3870009" cy="732114"/>
            </a:xfrm>
            <a:prstGeom prst="chevron">
              <a:avLst/>
            </a:prstGeom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3" name="Нашивка 4"/>
            <p:cNvSpPr/>
            <p:nvPr/>
          </p:nvSpPr>
          <p:spPr>
            <a:xfrm>
              <a:off x="2266782" y="1259632"/>
              <a:ext cx="3137895" cy="7321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510" tIns="8255" rIns="0" bIns="8255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300" b="1" dirty="0" smtClean="0"/>
                <a:t>Норму і розцінку встановлюють на весь комплекс виконуваних робіт з урахуванням терміну їхнього виконання</a:t>
              </a:r>
              <a:endParaRPr lang="ru-RU" sz="1300" b="1" i="0" kern="1200" dirty="0"/>
            </a:p>
          </p:txBody>
        </p:sp>
      </p:grpSp>
      <p:sp>
        <p:nvSpPr>
          <p:cNvPr id="44" name="object 9"/>
          <p:cNvSpPr/>
          <p:nvPr/>
        </p:nvSpPr>
        <p:spPr>
          <a:xfrm>
            <a:off x="7092280" y="2204864"/>
            <a:ext cx="1512168" cy="42931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460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0"/>
                            </p:stCondLst>
                            <p:childTnLst>
                              <p:par>
                                <p:cTn id="5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0" grpId="0"/>
      <p:bldP spid="40" grpId="0"/>
      <p:bldP spid="4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23"/>
          <p:cNvSpPr/>
          <p:nvPr/>
        </p:nvSpPr>
        <p:spPr>
          <a:xfrm>
            <a:off x="5436096" y="5445224"/>
            <a:ext cx="3096343" cy="12961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Picture 10" descr="C:\Users\Администратор\Desktop\image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2952328" cy="108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7771" y="2836353"/>
            <a:ext cx="7314629" cy="290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340086" y="3228674"/>
            <a:ext cx="642142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FF0000"/>
                </a:solidFill>
                <a:latin typeface="Cambria" pitchFamily="18" charset="0"/>
              </a:rPr>
              <a:t>Безтарифна система </a:t>
            </a:r>
            <a:r>
              <a:rPr lang="uk-UA" sz="2200" b="1" dirty="0" smtClean="0">
                <a:solidFill>
                  <a:srgbClr val="2715AB"/>
                </a:solidFill>
                <a:latin typeface="Cambria" pitchFamily="18" charset="0"/>
              </a:rPr>
              <a:t>– це організація оплати праці, яка ґрунтується на  принципі часткового розподілу зароблених колективом коштів між працівниками згідно з прийнятими співвідношеннями (коефіцієнтами) в оплаті праці різної якості</a:t>
            </a:r>
            <a:endParaRPr lang="ru-RU" sz="2200" b="1" dirty="0">
              <a:solidFill>
                <a:srgbClr val="2715AB"/>
              </a:solidFill>
              <a:latin typeface="Cambria" pitchFamily="18" charset="0"/>
            </a:endParaRPr>
          </a:p>
        </p:txBody>
      </p:sp>
      <p:pic>
        <p:nvPicPr>
          <p:cNvPr id="9218" name="Picture 2" descr="Похожее изображени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04664"/>
            <a:ext cx="3672407" cy="2520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6797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23"/>
          <p:cNvSpPr/>
          <p:nvPr/>
        </p:nvSpPr>
        <p:spPr>
          <a:xfrm>
            <a:off x="5004048" y="5229200"/>
            <a:ext cx="3096343" cy="12961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26" name="Picture 2" descr="Результат пошуку зображень за запитом чисельність персоналу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453" y="2740522"/>
            <a:ext cx="4596564" cy="3447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6"/>
          <p:cNvSpPr/>
          <p:nvPr/>
        </p:nvSpPr>
        <p:spPr>
          <a:xfrm>
            <a:off x="4499992" y="3140968"/>
            <a:ext cx="4644008" cy="1938992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Облікова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чисельність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персоналу 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–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це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показник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чисельнсті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працівників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особового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складу на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певну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дату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звітного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періоду</a:t>
            </a:r>
            <a:endParaRPr kumimoji="0" lang="ru-RU" sz="24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2384377" y="548680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Cambria" pitchFamily="18" charset="0"/>
              </a:rPr>
              <a:t>3.</a:t>
            </a:r>
            <a:r>
              <a:rPr lang="uk-UA" sz="2400" b="1" dirty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uk-UA" sz="2400" b="1" dirty="0">
                <a:solidFill>
                  <a:srgbClr val="C00000"/>
                </a:solidFill>
                <a:latin typeface="Cambria" pitchFamily="18" charset="0"/>
              </a:rPr>
              <a:t>Облік о</a:t>
            </a:r>
            <a:r>
              <a:rPr lang="en-US" sz="2400" b="1" dirty="0">
                <a:solidFill>
                  <a:srgbClr val="C00000"/>
                </a:solidFill>
                <a:latin typeface="Cambria" pitchFamily="18" charset="0"/>
              </a:rPr>
              <a:t>c</a:t>
            </a:r>
            <a:r>
              <a:rPr lang="ru-RU" sz="2400" b="1" dirty="0" err="1">
                <a:solidFill>
                  <a:srgbClr val="C00000"/>
                </a:solidFill>
                <a:latin typeface="Cambria" pitchFamily="18" charset="0"/>
              </a:rPr>
              <a:t>обового</a:t>
            </a:r>
            <a:r>
              <a:rPr lang="ru-RU" sz="2400" b="1" dirty="0">
                <a:solidFill>
                  <a:srgbClr val="C00000"/>
                </a:solidFill>
                <a:latin typeface="Cambria" pitchFamily="18" charset="0"/>
              </a:rPr>
              <a:t> складу, </a:t>
            </a:r>
            <a:r>
              <a:rPr lang="uk-UA" sz="2400" b="1" dirty="0">
                <a:solidFill>
                  <a:srgbClr val="C00000"/>
                </a:solidFill>
                <a:latin typeface="Cambria" pitchFamily="18" charset="0"/>
              </a:rPr>
              <a:t>відпрацьованого часу та виробітку</a:t>
            </a:r>
            <a:endParaRPr lang="ru-RU" sz="2400" b="1" dirty="0">
              <a:solidFill>
                <a:srgbClr val="C00000"/>
              </a:solidFill>
              <a:latin typeface="Cambria" pitchFamily="18" charset="0"/>
            </a:endParaRPr>
          </a:p>
          <a:p>
            <a:pPr lvl="0" algn="ctr"/>
            <a:r>
              <a:rPr lang="uk-UA" sz="2400" b="1" dirty="0" smtClean="0">
                <a:solidFill>
                  <a:srgbClr val="C00000"/>
                </a:solidFill>
                <a:latin typeface="Cambria" pitchFamily="18" charset="0"/>
              </a:rPr>
              <a:t> </a:t>
            </a:r>
            <a:endParaRPr lang="ru-RU" sz="2400" b="1" dirty="0">
              <a:solidFill>
                <a:srgbClr val="C00000"/>
              </a:solidFill>
              <a:latin typeface="Cambria" pitchFamily="18" charset="0"/>
            </a:endParaRPr>
          </a:p>
        </p:txBody>
      </p:sp>
      <p:pic>
        <p:nvPicPr>
          <p:cNvPr id="7" name="Picture 5" descr="C:\Users\Администратор\Desktop\image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1282199" cy="12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06698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Результат пошуку зображень за запитом наказ (розпорядження) про прийняття на роботу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1130"/>
            <a:ext cx="4640655" cy="618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ject 6"/>
          <p:cNvSpPr/>
          <p:nvPr/>
        </p:nvSpPr>
        <p:spPr>
          <a:xfrm>
            <a:off x="4572000" y="1955665"/>
            <a:ext cx="3648455" cy="458114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Picture 2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8640"/>
            <a:ext cx="3042803" cy="1913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2737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9747"/>
            <a:ext cx="3374593" cy="2122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91378"/>
            <a:ext cx="7640519" cy="5052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92750" y="2747728"/>
            <a:ext cx="669674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FF0000"/>
                </a:solidFill>
                <a:latin typeface="Cambria" pitchFamily="18" charset="0"/>
              </a:rPr>
              <a:t>Трудовий договір </a:t>
            </a:r>
            <a:r>
              <a:rPr lang="uk-UA" sz="2200" b="1" dirty="0" smtClean="0">
                <a:solidFill>
                  <a:srgbClr val="2715AB"/>
                </a:solidFill>
                <a:latin typeface="Cambria" pitchFamily="18" charset="0"/>
              </a:rPr>
              <a:t>– це угода між працівником та власником організації, згідно з якою працівник зобов'язується виконувати роботу за певною спеціальністю, кваліфікацією, посадою, підпорядковуючись внутрішньому трудовому розпорядку, а власник підприємства зобов'язується виплачувати працівникові заробітну плату та  забезпечувати необхідні для виконання роботи умови праці</a:t>
            </a:r>
            <a:endParaRPr lang="ru-RU" sz="2200" b="1" dirty="0">
              <a:solidFill>
                <a:srgbClr val="2715AB"/>
              </a:solidFill>
              <a:latin typeface="Cambria" pitchFamily="18" charset="0"/>
            </a:endParaRPr>
          </a:p>
        </p:txBody>
      </p:sp>
      <p:pic>
        <p:nvPicPr>
          <p:cNvPr id="9" name="Picture 2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9747"/>
            <a:ext cx="3043061" cy="2088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33829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9747"/>
            <a:ext cx="3374593" cy="2122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3" y="3075448"/>
            <a:ext cx="7640519" cy="358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299471" y="3635259"/>
            <a:ext cx="669674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FF0000"/>
                </a:solidFill>
                <a:latin typeface="Cambria" pitchFamily="18" charset="0"/>
              </a:rPr>
              <a:t>Контракт </a:t>
            </a:r>
            <a:r>
              <a:rPr lang="uk-UA" sz="2200" b="1" dirty="0" smtClean="0">
                <a:solidFill>
                  <a:srgbClr val="2715AB"/>
                </a:solidFill>
                <a:latin typeface="Cambria" pitchFamily="18" charset="0"/>
              </a:rPr>
              <a:t>– це особлива форма трудового контракту, у якому термін його дії, права, обов'язки та відповідальність сторін, умови матеріального забезпечення й організації праці працівника, умови розірвання в тому числі дострокового, сторони встановлюють за </a:t>
            </a:r>
            <a:r>
              <a:rPr lang="uk-UA" sz="2200" b="1" dirty="0" smtClean="0">
                <a:solidFill>
                  <a:srgbClr val="2715AB"/>
                </a:solidFill>
                <a:latin typeface="Cambria" pitchFamily="18" charset="0"/>
              </a:rPr>
              <a:t>домовленістю</a:t>
            </a:r>
            <a:endParaRPr lang="ru-RU" sz="2200" b="1" dirty="0">
              <a:solidFill>
                <a:srgbClr val="2715AB"/>
              </a:solidFill>
              <a:latin typeface="Cambria" pitchFamily="18" charset="0"/>
            </a:endParaRPr>
          </a:p>
        </p:txBody>
      </p:sp>
      <p:pic>
        <p:nvPicPr>
          <p:cNvPr id="9" name="Picture 2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9746"/>
            <a:ext cx="4267831" cy="292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2709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Результат пошуку зображень за запитом трудова книжк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644" y="2492895"/>
            <a:ext cx="5450166" cy="4155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ject 6"/>
          <p:cNvSpPr/>
          <p:nvPr/>
        </p:nvSpPr>
        <p:spPr>
          <a:xfrm>
            <a:off x="5004048" y="2075753"/>
            <a:ext cx="3456384" cy="44039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Прямоугольник 6"/>
          <p:cNvSpPr/>
          <p:nvPr/>
        </p:nvSpPr>
        <p:spPr>
          <a:xfrm>
            <a:off x="323529" y="548680"/>
            <a:ext cx="8440892" cy="954107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Трудова</a:t>
            </a:r>
            <a:r>
              <a:rPr kumimoji="0" lang="ru-RU" sz="2800" b="1" i="0" u="none" strike="noStrike" kern="0" cap="all" spc="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книжка</a:t>
            </a:r>
            <a:r>
              <a:rPr kumimoji="0" lang="ru-RU" sz="28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– </a:t>
            </a:r>
            <a:r>
              <a:rPr kumimoji="0" lang="ru-RU" sz="28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основний</a:t>
            </a:r>
            <a:r>
              <a:rPr kumimoji="0" lang="ru-RU" sz="28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документ про </a:t>
            </a:r>
            <a:r>
              <a:rPr kumimoji="0" lang="ru-RU" sz="28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трудову</a:t>
            </a:r>
            <a:r>
              <a:rPr kumimoji="0" lang="ru-RU" sz="28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8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діяльність</a:t>
            </a:r>
            <a:r>
              <a:rPr kumimoji="0" lang="ru-RU" sz="28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8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працівника</a:t>
            </a:r>
            <a:endParaRPr kumimoji="0" lang="ru-RU" sz="28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878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6"/>
          <p:cNvSpPr/>
          <p:nvPr/>
        </p:nvSpPr>
        <p:spPr>
          <a:xfrm>
            <a:off x="335896" y="332656"/>
            <a:ext cx="8440892" cy="1569660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Особова</a:t>
            </a:r>
            <a:r>
              <a:rPr kumimoji="0" lang="ru-RU" sz="2400" b="1" i="0" u="none" strike="noStrike" kern="0" cap="all" spc="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справа 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–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це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сукупність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документів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,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які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містять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найповніші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відомості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про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працівника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і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характеризують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його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біографічні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,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ділові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та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особисті</a:t>
            </a:r>
            <a:r>
              <a:rPr kumimoji="0" lang="ru-RU" sz="24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якості</a:t>
            </a:r>
            <a:endParaRPr kumimoji="0" lang="ru-RU" sz="24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</a:endParaRPr>
          </a:p>
        </p:txBody>
      </p:sp>
      <p:sp>
        <p:nvSpPr>
          <p:cNvPr id="5" name="Прямоугольник 6"/>
          <p:cNvSpPr/>
          <p:nvPr/>
        </p:nvSpPr>
        <p:spPr>
          <a:xfrm>
            <a:off x="476401" y="5010156"/>
            <a:ext cx="8440892" cy="830997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Особова</a:t>
            </a:r>
            <a:r>
              <a:rPr kumimoji="0" lang="ru-RU" sz="2400" b="1" i="0" u="none" strike="noStrike" kern="0" cap="all" spc="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картка</a:t>
            </a:r>
            <a:r>
              <a:rPr kumimoji="0" lang="ru-RU" sz="2400" b="1" i="0" u="none" strike="noStrike" kern="0" cap="all" spc="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– </a:t>
            </a:r>
            <a:r>
              <a:rPr kumimoji="0" lang="ru-RU" sz="24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це</a:t>
            </a:r>
            <a:r>
              <a:rPr kumimoji="0" lang="ru-RU" sz="2400" b="1" i="0" u="none" strike="noStrike" kern="0" cap="all" spc="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документ, </a:t>
            </a:r>
            <a:r>
              <a:rPr kumimoji="0" lang="ru-RU" sz="24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який</a:t>
            </a:r>
            <a:r>
              <a:rPr kumimoji="0" lang="ru-RU" sz="2400" b="1" i="0" u="none" strike="noStrike" kern="0" cap="all" spc="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містить</a:t>
            </a:r>
            <a:r>
              <a:rPr kumimoji="0" lang="ru-RU" sz="2400" b="1" i="0" u="none" strike="noStrike" kern="0" cap="all" spc="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найсуттєвішу</a:t>
            </a:r>
            <a:r>
              <a:rPr kumimoji="0" lang="ru-RU" sz="2400" b="1" i="0" u="none" strike="noStrike" kern="0" cap="all" spc="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4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інформацію</a:t>
            </a:r>
            <a:r>
              <a:rPr kumimoji="0" lang="ru-RU" sz="2400" b="1" i="0" u="none" strike="noStrike" kern="0" cap="all" spc="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про </a:t>
            </a:r>
            <a:r>
              <a:rPr kumimoji="0" lang="ru-RU" sz="24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про</a:t>
            </a:r>
            <a:r>
              <a:rPr kumimoji="0" lang="ru-RU" sz="2400" b="1" i="0" u="none" strike="noStrike" kern="0" cap="all" spc="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особу</a:t>
            </a:r>
            <a:endParaRPr kumimoji="0" lang="ru-RU" sz="24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</a:endParaRPr>
          </a:p>
        </p:txBody>
      </p:sp>
      <p:pic>
        <p:nvPicPr>
          <p:cNvPr id="1027" name="Picture 3" descr="E:\Оформлення, шаблони\Новая папка\dokument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8640" y="2056419"/>
            <a:ext cx="4224088" cy="2885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8474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особова справа працівник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4402461" cy="528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Результат пошуку зображень за запитом особова справа працівник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17268" y="1412776"/>
            <a:ext cx="4370155" cy="524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3147" y="76053"/>
            <a:ext cx="2438395" cy="15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ject 23"/>
          <p:cNvSpPr/>
          <p:nvPr/>
        </p:nvSpPr>
        <p:spPr>
          <a:xfrm>
            <a:off x="947696" y="5655006"/>
            <a:ext cx="2736304" cy="10844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039684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6"/>
          <p:cNvSpPr/>
          <p:nvPr/>
        </p:nvSpPr>
        <p:spPr>
          <a:xfrm>
            <a:off x="335896" y="332656"/>
            <a:ext cx="8440892" cy="1631216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all" spc="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Табель </a:t>
            </a:r>
            <a:r>
              <a:rPr kumimoji="0" lang="ru-RU" sz="20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обліку</a:t>
            </a:r>
            <a:r>
              <a:rPr kumimoji="0" lang="ru-RU" sz="2000" b="1" i="0" u="none" strike="noStrike" kern="0" cap="all" spc="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0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використання</a:t>
            </a:r>
            <a:r>
              <a:rPr kumimoji="0" lang="ru-RU" sz="2000" b="1" i="0" u="none" strike="noStrike" kern="0" cap="all" spc="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0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робочого</a:t>
            </a:r>
            <a:r>
              <a:rPr kumimoji="0" lang="ru-RU" sz="2000" b="1" i="0" u="none" strike="noStrike" kern="0" cap="all" spc="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часу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–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це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поіменний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список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усіх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працівників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відділу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,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служби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чи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іншого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структурного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підрозділу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підприємства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з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відмітками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навпроти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кожного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прізвища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про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використання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робочого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часу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впродовж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облікового</a:t>
            </a:r>
            <a:r>
              <a:rPr kumimoji="0" lang="ru-RU" sz="20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</a:t>
            </a:r>
            <a:r>
              <a:rPr kumimoji="0" lang="ru-RU" sz="20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періоду</a:t>
            </a:r>
            <a:endParaRPr kumimoji="0" lang="ru-RU" sz="20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</a:endParaRPr>
          </a:p>
        </p:txBody>
      </p:sp>
      <p:pic>
        <p:nvPicPr>
          <p:cNvPr id="4098" name="Picture 2" descr="Результат пошуку зображень за запитом &quot;документи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896" y="2708920"/>
            <a:ext cx="4752755" cy="3556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ject 6"/>
          <p:cNvSpPr/>
          <p:nvPr/>
        </p:nvSpPr>
        <p:spPr>
          <a:xfrm>
            <a:off x="5004048" y="2075753"/>
            <a:ext cx="3456384" cy="44039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4068878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Результат пошуку зображень за запитом &quot;табель обліку робочого часу 2019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542" y="188640"/>
            <a:ext cx="8854693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46536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6"/>
          <p:cNvSpPr/>
          <p:nvPr/>
        </p:nvSpPr>
        <p:spPr>
          <a:xfrm>
            <a:off x="179512" y="2420888"/>
            <a:ext cx="5472608" cy="58477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all" spc="0" normalizeH="0" baseline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Дякуємо</a:t>
            </a:r>
            <a:r>
              <a:rPr kumimoji="0" lang="ru-RU" sz="32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 за </a:t>
            </a:r>
            <a:r>
              <a:rPr kumimoji="0" lang="ru-RU" sz="3200" b="1" i="0" u="none" strike="noStrike" kern="0" cap="all" spc="0" normalizeH="0" noProof="0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увагу</a:t>
            </a:r>
            <a:r>
              <a:rPr kumimoji="0" lang="ru-RU" sz="3200" b="1" i="0" u="none" strike="noStrike" kern="0" cap="all" spc="0" normalizeH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</a:rPr>
              <a:t>!</a:t>
            </a:r>
            <a:endParaRPr kumimoji="0" lang="ru-RU" sz="3200" b="1" i="0" u="none" strike="noStrike" kern="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Calibri"/>
            </a:endParaRPr>
          </a:p>
        </p:txBody>
      </p:sp>
      <p:sp>
        <p:nvSpPr>
          <p:cNvPr id="4" name="object 6"/>
          <p:cNvSpPr/>
          <p:nvPr/>
        </p:nvSpPr>
        <p:spPr>
          <a:xfrm>
            <a:off x="5004048" y="2075753"/>
            <a:ext cx="3456384" cy="44039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Picture 9" descr="G:\картинки\школьный клип\книги тетради листы ручки перо\d1bdf8c66d3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1714500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712" y="4277728"/>
            <a:ext cx="3654679" cy="218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88527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763">
        <p:split orient="vert"/>
      </p:transition>
    </mc:Choice>
    <mc:Fallback>
      <p:transition spd="slow" advTm="137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9|1.2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1.6|1|2.6|1.5|3.6|1.6|7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1.6|1|2.6|1.5|3.6|1.6|7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1.6|1|2.6|1.5|3.6|1.6|7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1.6|1|2.6|1.5|3.6|1.6|7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1.6|1|2.6|1.5|3.6|1.6|7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1.6|1|2.6|1.5|3.6|1.6|7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1.6|1|2.6|1.5|3.6|1.6|7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1.6|1|2.6|1.5|3.6|1.6|7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1.6|1|2.6|1.5|3.6|1.6|7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1.6|1|2.6|1.5|3.6|1.6|7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1.6|1|2.6|1.5|3.6|1.6|7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1.6|1|2.6|1.5|3.6|1.6|7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1.6|1|2.6|1.5|3.6|1.6|7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1.6|1|2.6|1.5|3.6|1.6|7.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3260</TotalTime>
  <Words>1041</Words>
  <Application>Microsoft Office PowerPoint</Application>
  <PresentationFormat>Экран (4:3)</PresentationFormat>
  <Paragraphs>173</Paragraphs>
  <Slides>37</Slides>
  <Notes>17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37</vt:i4>
      </vt:variant>
    </vt:vector>
  </HeadingPairs>
  <TitlesOfParts>
    <vt:vector size="39" baseType="lpstr">
      <vt:lpstr>Волна</vt:lpstr>
      <vt:lpstr>3_Волна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User</cp:lastModifiedBy>
  <cp:revision>171</cp:revision>
  <dcterms:created xsi:type="dcterms:W3CDTF">2018-01-16T17:13:37Z</dcterms:created>
  <dcterms:modified xsi:type="dcterms:W3CDTF">2021-07-29T12:08:58Z</dcterms:modified>
</cp:coreProperties>
</file>