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86" r:id="rId2"/>
    <p:sldId id="257" r:id="rId3"/>
    <p:sldId id="274" r:id="rId4"/>
    <p:sldId id="275" r:id="rId5"/>
    <p:sldId id="269" r:id="rId6"/>
    <p:sldId id="270" r:id="rId7"/>
    <p:sldId id="271" r:id="rId8"/>
    <p:sldId id="272" r:id="rId9"/>
    <p:sldId id="273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FAA3D0FB-3DC0-4D2A-899A-F8A51BA099CB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02CB1C28-A924-42EE-B728-8B28F37639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3D0FB-3DC0-4D2A-899A-F8A51BA099CB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B1C28-A924-42EE-B728-8B28F37639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3D0FB-3DC0-4D2A-899A-F8A51BA099CB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B1C28-A924-42EE-B728-8B28F37639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3D0FB-3DC0-4D2A-899A-F8A51BA099CB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B1C28-A924-42EE-B728-8B28F376392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3D0FB-3DC0-4D2A-899A-F8A51BA099CB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B1C28-A924-42EE-B728-8B28F3763927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3D0FB-3DC0-4D2A-899A-F8A51BA099CB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B1C28-A924-42EE-B728-8B28F37639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3D0FB-3DC0-4D2A-899A-F8A51BA099CB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B1C28-A924-42EE-B728-8B28F37639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FAA3D0FB-3DC0-4D2A-899A-F8A51BA099CB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02CB1C28-A924-42EE-B728-8B28F37639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FAA3D0FB-3DC0-4D2A-899A-F8A51BA099CB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02CB1C28-A924-42EE-B728-8B28F37639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3D0FB-3DC0-4D2A-899A-F8A51BA099CB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B1C28-A924-42EE-B728-8B28F37639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3D0FB-3DC0-4D2A-899A-F8A51BA099CB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B1C28-A924-42EE-B728-8B28F37639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FAA3D0FB-3DC0-4D2A-899A-F8A51BA099CB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2CB1C28-A924-42EE-B728-8B28F376392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ts.kiev.ua/yak-povodyty-sebe-pid-chas-grozy-u-transporti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3688" y="1268760"/>
            <a:ext cx="5723468" cy="1828090"/>
          </a:xfrm>
        </p:spPr>
        <p:txBody>
          <a:bodyPr/>
          <a:lstStyle/>
          <a:p>
            <a:r>
              <a:rPr lang="uk-UA" dirty="0" smtClean="0"/>
              <a:t>Правила поведінки під час грози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  <a:p>
            <a:endParaRPr lang="ru-RU" dirty="0"/>
          </a:p>
        </p:txBody>
      </p:sp>
      <p:pic>
        <p:nvPicPr>
          <p:cNvPr id="5122" name="Picture 2" descr="C:\Users\38097\Desktop\_1627898610_613x321_3_0_nw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140968"/>
            <a:ext cx="4333740" cy="2269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4089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46270" y="1196752"/>
            <a:ext cx="5723468" cy="1346033"/>
          </a:xfrm>
        </p:spPr>
        <p:txBody>
          <a:bodyPr>
            <a:noAutofit/>
          </a:bodyPr>
          <a:lstStyle/>
          <a:p>
            <a:r>
              <a:rPr lang="ru-RU" sz="2400" b="1" dirty="0"/>
              <a:t>Як </a:t>
            </a:r>
            <a:r>
              <a:rPr lang="ru-RU" sz="2400" b="1" dirty="0" err="1"/>
              <a:t>поводити</a:t>
            </a:r>
            <a:r>
              <a:rPr lang="ru-RU" sz="2400" b="1" dirty="0"/>
              <a:t> себе </a:t>
            </a:r>
            <a:r>
              <a:rPr lang="ru-RU" sz="2400" b="1" dirty="0" err="1"/>
              <a:t>під</a:t>
            </a:r>
            <a:r>
              <a:rPr lang="ru-RU" sz="2400" b="1" dirty="0"/>
              <a:t> час грози на </a:t>
            </a:r>
            <a:r>
              <a:rPr lang="ru-RU" sz="2400" b="1" dirty="0" err="1"/>
              <a:t>відкритій</a:t>
            </a:r>
            <a:r>
              <a:rPr lang="ru-RU" sz="2400" b="1" dirty="0"/>
              <a:t> </a:t>
            </a:r>
            <a:r>
              <a:rPr lang="ru-RU" sz="2400" b="1" dirty="0" err="1"/>
              <a:t>місцевості</a:t>
            </a:r>
            <a:r>
              <a:rPr lang="ru-RU" sz="2400" b="1" dirty="0"/>
              <a:t/>
            </a:r>
            <a:br>
              <a:rPr lang="ru-RU" sz="2400" b="1" dirty="0"/>
            </a:b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475656" y="2708920"/>
            <a:ext cx="64087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 smtClean="0"/>
              <a:t>Гроза</a:t>
            </a:r>
            <a:r>
              <a:rPr lang="ru-RU" dirty="0" smtClean="0"/>
              <a:t> –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 smtClean="0"/>
              <a:t>одне</a:t>
            </a:r>
            <a:r>
              <a:rPr lang="ru-RU" dirty="0" smtClean="0"/>
              <a:t> з </a:t>
            </a:r>
            <a:r>
              <a:rPr lang="ru-RU" dirty="0" err="1" smtClean="0"/>
              <a:t>найбільш</a:t>
            </a:r>
            <a:r>
              <a:rPr lang="ru-RU" dirty="0" smtClean="0"/>
              <a:t> </a:t>
            </a:r>
            <a:r>
              <a:rPr lang="ru-RU" dirty="0" err="1" smtClean="0"/>
              <a:t>небезпечних</a:t>
            </a:r>
            <a:r>
              <a:rPr lang="ru-RU" dirty="0" smtClean="0"/>
              <a:t> </a:t>
            </a:r>
            <a:r>
              <a:rPr lang="ru-RU" dirty="0" err="1" smtClean="0"/>
              <a:t>природних</a:t>
            </a:r>
            <a:r>
              <a:rPr lang="ru-RU" dirty="0" smtClean="0"/>
              <a:t> </a:t>
            </a:r>
            <a:r>
              <a:rPr lang="ru-RU" dirty="0" err="1" smtClean="0"/>
              <a:t>явищ</a:t>
            </a:r>
            <a:r>
              <a:rPr lang="ru-RU" dirty="0" smtClean="0"/>
              <a:t>, яке </a:t>
            </a:r>
            <a:r>
              <a:rPr lang="ru-RU" dirty="0" err="1" smtClean="0"/>
              <a:t>може</a:t>
            </a:r>
            <a:r>
              <a:rPr lang="ru-RU" dirty="0" smtClean="0"/>
              <a:t> </a:t>
            </a:r>
            <a:r>
              <a:rPr lang="ru-RU" dirty="0" err="1" smtClean="0"/>
              <a:t>застати</a:t>
            </a:r>
            <a:r>
              <a:rPr lang="ru-RU" dirty="0" smtClean="0"/>
              <a:t> будь-де. Особливо </a:t>
            </a:r>
            <a:r>
              <a:rPr lang="ru-RU" dirty="0" err="1" smtClean="0"/>
              <a:t>ризикованою</a:t>
            </a:r>
            <a:r>
              <a:rPr lang="ru-RU" dirty="0" smtClean="0"/>
              <a:t> є </a:t>
            </a:r>
            <a:r>
              <a:rPr lang="ru-RU" dirty="0" err="1" smtClean="0"/>
              <a:t>ситуація</a:t>
            </a:r>
            <a:r>
              <a:rPr lang="ru-RU" dirty="0" smtClean="0"/>
              <a:t>, коли </a:t>
            </a:r>
            <a:r>
              <a:rPr lang="ru-RU" dirty="0" err="1" smtClean="0"/>
              <a:t>ви</a:t>
            </a:r>
            <a:r>
              <a:rPr lang="ru-RU" dirty="0" smtClean="0"/>
              <a:t> </a:t>
            </a:r>
            <a:r>
              <a:rPr lang="ru-RU" dirty="0" err="1" smtClean="0"/>
              <a:t>перебуваєте</a:t>
            </a:r>
            <a:r>
              <a:rPr lang="ru-RU" dirty="0" smtClean="0"/>
              <a:t> на </a:t>
            </a:r>
            <a:r>
              <a:rPr lang="ru-RU" dirty="0" err="1" smtClean="0"/>
              <a:t>відкритій</a:t>
            </a:r>
            <a:r>
              <a:rPr lang="ru-RU" dirty="0" smtClean="0"/>
              <a:t> </a:t>
            </a:r>
            <a:r>
              <a:rPr lang="ru-RU" dirty="0" err="1" smtClean="0"/>
              <a:t>місцевості</a:t>
            </a:r>
            <a:r>
              <a:rPr lang="ru-RU" dirty="0" smtClean="0"/>
              <a:t>, де </a:t>
            </a:r>
            <a:r>
              <a:rPr lang="ru-RU" dirty="0" err="1" smtClean="0"/>
              <a:t>немає</a:t>
            </a:r>
            <a:r>
              <a:rPr lang="ru-RU" dirty="0" smtClean="0"/>
              <a:t> </a:t>
            </a:r>
            <a:r>
              <a:rPr lang="ru-RU" dirty="0" err="1" smtClean="0"/>
              <a:t>швидкого</a:t>
            </a:r>
            <a:r>
              <a:rPr lang="ru-RU" dirty="0" smtClean="0"/>
              <a:t> доступу до </a:t>
            </a:r>
            <a:r>
              <a:rPr lang="ru-RU" dirty="0" err="1" smtClean="0"/>
              <a:t>укриття</a:t>
            </a:r>
            <a:r>
              <a:rPr lang="ru-RU" dirty="0" smtClean="0"/>
              <a:t>. У таких </a:t>
            </a:r>
            <a:r>
              <a:rPr lang="ru-RU" dirty="0" err="1" smtClean="0"/>
              <a:t>умовах</a:t>
            </a:r>
            <a:r>
              <a:rPr lang="ru-RU" dirty="0" smtClean="0"/>
              <a:t> </a:t>
            </a:r>
            <a:r>
              <a:rPr lang="ru-RU" dirty="0" err="1" smtClean="0"/>
              <a:t>важливо</a:t>
            </a:r>
            <a:r>
              <a:rPr lang="ru-RU" dirty="0" smtClean="0"/>
              <a:t> знати, як правильно </a:t>
            </a:r>
            <a:r>
              <a:rPr lang="ru-RU" dirty="0" err="1" smtClean="0"/>
              <a:t>діяти</a:t>
            </a:r>
            <a:r>
              <a:rPr lang="ru-RU" dirty="0" smtClean="0"/>
              <a:t>, </a:t>
            </a:r>
            <a:r>
              <a:rPr lang="ru-RU" dirty="0" err="1" smtClean="0"/>
              <a:t>щоб</a:t>
            </a:r>
            <a:r>
              <a:rPr lang="ru-RU" dirty="0" smtClean="0"/>
              <a:t> </a:t>
            </a:r>
            <a:r>
              <a:rPr lang="ru-RU" dirty="0" err="1" smtClean="0"/>
              <a:t>уберегти</a:t>
            </a:r>
            <a:r>
              <a:rPr lang="ru-RU" dirty="0" smtClean="0"/>
              <a:t> себе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ураження</a:t>
            </a:r>
            <a:r>
              <a:rPr lang="ru-RU" dirty="0" smtClean="0"/>
              <a:t> </a:t>
            </a:r>
            <a:r>
              <a:rPr lang="ru-RU" dirty="0" err="1" smtClean="0"/>
              <a:t>блискавкою</a:t>
            </a:r>
            <a:r>
              <a:rPr lang="ru-RU" dirty="0" smtClean="0"/>
              <a:t>.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2082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043608" y="836712"/>
            <a:ext cx="216024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/>
              <a:t>1. </a:t>
            </a:r>
            <a:r>
              <a:rPr lang="ru-RU" sz="1200" b="1" dirty="0" err="1" smtClean="0"/>
              <a:t>Найперше</a:t>
            </a:r>
            <a:r>
              <a:rPr lang="ru-RU" sz="1200" b="1" dirty="0" smtClean="0"/>
              <a:t> – </a:t>
            </a:r>
            <a:r>
              <a:rPr lang="ru-RU" sz="1200" b="1" dirty="0" err="1" smtClean="0"/>
              <a:t>знайдіть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укриття</a:t>
            </a:r>
            <a:r>
              <a:rPr lang="ru-RU" sz="1200" b="1" dirty="0" smtClean="0"/>
              <a:t/>
            </a:r>
            <a:br>
              <a:rPr lang="ru-RU" sz="1200" b="1" dirty="0" smtClean="0"/>
            </a:br>
            <a:endParaRPr lang="ru-RU" sz="120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563888" y="836712"/>
            <a:ext cx="460851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 err="1" smtClean="0">
                <a:solidFill>
                  <a:schemeClr val="tx1"/>
                </a:solidFill>
              </a:rPr>
              <a:t>Якщо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поблизу</a:t>
            </a:r>
            <a:r>
              <a:rPr lang="ru-RU" sz="1000" dirty="0" smtClean="0">
                <a:solidFill>
                  <a:schemeClr val="tx1"/>
                </a:solidFill>
              </a:rPr>
              <a:t> є </a:t>
            </a:r>
            <a:r>
              <a:rPr lang="ru-RU" sz="1000" dirty="0" err="1" smtClean="0">
                <a:solidFill>
                  <a:schemeClr val="tx1"/>
                </a:solidFill>
              </a:rPr>
              <a:t>будівлі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автомобілі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чи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інші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конструкції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які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можуть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послужити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безпечним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місцем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під</a:t>
            </a:r>
            <a:r>
              <a:rPr lang="ru-RU" sz="1000" dirty="0" smtClean="0">
                <a:solidFill>
                  <a:schemeClr val="tx1"/>
                </a:solidFill>
              </a:rPr>
              <a:t> час грози, </a:t>
            </a:r>
            <a:r>
              <a:rPr lang="ru-RU" sz="1000" dirty="0" err="1" smtClean="0">
                <a:solidFill>
                  <a:schemeClr val="tx1"/>
                </a:solidFill>
              </a:rPr>
              <a:t>негайно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прямуйте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туди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r>
              <a:rPr lang="ru-RU" sz="1000" dirty="0" err="1" smtClean="0">
                <a:solidFill>
                  <a:schemeClr val="tx1"/>
                </a:solidFill>
              </a:rPr>
              <a:t>Найбільш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безпечними</a:t>
            </a:r>
            <a:r>
              <a:rPr lang="ru-RU" sz="1000" dirty="0" smtClean="0">
                <a:solidFill>
                  <a:schemeClr val="tx1"/>
                </a:solidFill>
              </a:rPr>
              <a:t> є </a:t>
            </a:r>
            <a:r>
              <a:rPr lang="ru-RU" sz="1000" dirty="0" err="1" smtClean="0">
                <a:solidFill>
                  <a:schemeClr val="tx1"/>
                </a:solidFill>
              </a:rPr>
              <a:t>закриті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споруди</a:t>
            </a:r>
            <a:r>
              <a:rPr lang="ru-RU" sz="1000" dirty="0" smtClean="0">
                <a:solidFill>
                  <a:schemeClr val="tx1"/>
                </a:solidFill>
              </a:rPr>
              <a:t> з </a:t>
            </a:r>
            <a:r>
              <a:rPr lang="ru-RU" sz="1000" dirty="0" err="1" smtClean="0">
                <a:solidFill>
                  <a:schemeClr val="tx1"/>
                </a:solidFill>
              </a:rPr>
              <a:t>блискавкозахистом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r>
              <a:rPr lang="ru-RU" sz="1000" dirty="0" err="1" smtClean="0">
                <a:solidFill>
                  <a:schemeClr val="tx1"/>
                </a:solidFill>
              </a:rPr>
              <a:t>Якщо</a:t>
            </a:r>
            <a:r>
              <a:rPr lang="ru-RU" sz="1000" dirty="0" smtClean="0">
                <a:solidFill>
                  <a:schemeClr val="tx1"/>
                </a:solidFill>
              </a:rPr>
              <a:t> ж </a:t>
            </a:r>
            <a:r>
              <a:rPr lang="ru-RU" sz="1000" dirty="0" err="1" smtClean="0">
                <a:solidFill>
                  <a:schemeClr val="tx1"/>
                </a:solidFill>
              </a:rPr>
              <a:t>будівлі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відсутні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слід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дотримуватися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інших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рекомендацій</a:t>
            </a:r>
            <a:r>
              <a:rPr lang="ru-RU" sz="1000" dirty="0" smtClean="0">
                <a:solidFill>
                  <a:schemeClr val="tx1"/>
                </a:solidFill>
              </a:rPr>
              <a:t>.</a:t>
            </a:r>
            <a:endParaRPr lang="en-US" sz="1000" dirty="0">
              <a:solidFill>
                <a:schemeClr val="tx1"/>
              </a:solidFill>
            </a:endParaRPr>
          </a:p>
        </p:txBody>
      </p:sp>
      <p:cxnSp>
        <p:nvCxnSpPr>
          <p:cNvPr id="5" name="Прямая со стрелкой 4"/>
          <p:cNvCxnSpPr>
            <a:stCxn id="2" idx="3"/>
            <a:endCxn id="3" idx="1"/>
          </p:cNvCxnSpPr>
          <p:nvPr/>
        </p:nvCxnSpPr>
        <p:spPr>
          <a:xfrm>
            <a:off x="3203848" y="1196752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1043608" y="1772816"/>
            <a:ext cx="216024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/>
              <a:t>2. </a:t>
            </a:r>
            <a:r>
              <a:rPr lang="ru-RU" sz="1200" b="1" dirty="0" err="1" smtClean="0"/>
              <a:t>Вимкніть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електроприлади</a:t>
            </a:r>
            <a:r>
              <a:rPr lang="ru-RU" sz="1200" b="1" dirty="0" smtClean="0"/>
              <a:t/>
            </a:r>
            <a:br>
              <a:rPr lang="ru-RU" sz="1200" b="1" dirty="0" smtClean="0"/>
            </a:br>
            <a:endParaRPr lang="ru-RU" sz="12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63888" y="1772816"/>
            <a:ext cx="460851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 err="1" smtClean="0">
                <a:solidFill>
                  <a:schemeClr val="tx1"/>
                </a:solidFill>
              </a:rPr>
              <a:t>Електронні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пристрої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можуть</a:t>
            </a:r>
            <a:r>
              <a:rPr lang="ru-RU" sz="1000" dirty="0" smtClean="0">
                <a:solidFill>
                  <a:schemeClr val="tx1"/>
                </a:solidFill>
              </a:rPr>
              <a:t> стати </a:t>
            </a:r>
            <a:r>
              <a:rPr lang="ru-RU" sz="1000" dirty="0" err="1" smtClean="0">
                <a:solidFill>
                  <a:schemeClr val="tx1"/>
                </a:solidFill>
              </a:rPr>
              <a:t>додатковим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джерелом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небезпеки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під</a:t>
            </a:r>
            <a:r>
              <a:rPr lang="ru-RU" sz="1000" dirty="0" smtClean="0">
                <a:solidFill>
                  <a:schemeClr val="tx1"/>
                </a:solidFill>
              </a:rPr>
              <a:t> час грози. </a:t>
            </a:r>
            <a:r>
              <a:rPr lang="ru-RU" sz="1000" dirty="0" err="1" smtClean="0">
                <a:solidFill>
                  <a:schemeClr val="tx1"/>
                </a:solidFill>
              </a:rPr>
              <a:t>Мобільні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телефони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планшети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навігатори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плеєри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тощо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слід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вимкнути</a:t>
            </a:r>
            <a:r>
              <a:rPr lang="ru-RU" sz="1000" dirty="0" smtClean="0">
                <a:solidFill>
                  <a:schemeClr val="tx1"/>
                </a:solidFill>
              </a:rPr>
              <a:t> і </a:t>
            </a:r>
            <a:r>
              <a:rPr lang="ru-RU" sz="1000" dirty="0" err="1" smtClean="0">
                <a:solidFill>
                  <a:schemeClr val="tx1"/>
                </a:solidFill>
              </a:rPr>
              <a:t>відкласти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подалі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від</a:t>
            </a:r>
            <a:r>
              <a:rPr lang="ru-RU" sz="1000" dirty="0" smtClean="0">
                <a:solidFill>
                  <a:schemeClr val="tx1"/>
                </a:solidFill>
              </a:rPr>
              <a:t> себе. </a:t>
            </a:r>
            <a:r>
              <a:rPr lang="ru-RU" sz="1000" dirty="0" err="1" smtClean="0">
                <a:solidFill>
                  <a:schemeClr val="tx1"/>
                </a:solidFill>
              </a:rPr>
              <a:t>Блискавка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може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притягуватися</a:t>
            </a:r>
            <a:r>
              <a:rPr lang="ru-RU" sz="1000" dirty="0" smtClean="0">
                <a:solidFill>
                  <a:schemeClr val="tx1"/>
                </a:solidFill>
              </a:rPr>
              <a:t> до </a:t>
            </a:r>
            <a:r>
              <a:rPr lang="ru-RU" sz="1000" dirty="0" err="1" smtClean="0">
                <a:solidFill>
                  <a:schemeClr val="tx1"/>
                </a:solidFill>
              </a:rPr>
              <a:t>металевих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компонентів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або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електричних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сигналів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цих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приладів</a:t>
            </a:r>
            <a:r>
              <a:rPr lang="ru-RU" sz="1000" dirty="0" smtClean="0">
                <a:solidFill>
                  <a:schemeClr val="tx1"/>
                </a:solidFill>
              </a:rPr>
              <a:t>.</a:t>
            </a:r>
            <a:endParaRPr lang="en-US" sz="1000" dirty="0">
              <a:solidFill>
                <a:schemeClr val="tx1"/>
              </a:solidFill>
            </a:endParaRPr>
          </a:p>
        </p:txBody>
      </p:sp>
      <p:cxnSp>
        <p:nvCxnSpPr>
          <p:cNvPr id="9" name="Прямая со стрелкой 8"/>
          <p:cNvCxnSpPr>
            <a:stCxn id="6" idx="3"/>
            <a:endCxn id="7" idx="1"/>
          </p:cNvCxnSpPr>
          <p:nvPr/>
        </p:nvCxnSpPr>
        <p:spPr>
          <a:xfrm>
            <a:off x="3203848" y="2132856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>
            <a:off x="1043608" y="2780928"/>
            <a:ext cx="2160240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/>
              <a:t>3. </a:t>
            </a:r>
            <a:r>
              <a:rPr lang="ru-RU" sz="1200" b="1" dirty="0" err="1" smtClean="0"/>
              <a:t>Уникайте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високих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об'єктів</a:t>
            </a:r>
            <a:endParaRPr lang="ru-RU" sz="12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563888" y="2780928"/>
            <a:ext cx="4608512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 err="1" smtClean="0">
                <a:solidFill>
                  <a:schemeClr val="tx1"/>
                </a:solidFill>
              </a:rPr>
              <a:t>Високі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предмети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такі</a:t>
            </a:r>
            <a:r>
              <a:rPr lang="ru-RU" sz="1000" dirty="0" smtClean="0">
                <a:solidFill>
                  <a:schemeClr val="tx1"/>
                </a:solidFill>
              </a:rPr>
              <a:t> як дерева, </a:t>
            </a:r>
            <a:r>
              <a:rPr lang="ru-RU" sz="1000" dirty="0" err="1" smtClean="0">
                <a:solidFill>
                  <a:schemeClr val="tx1"/>
                </a:solidFill>
              </a:rPr>
              <a:t>електричні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стовпи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лінії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електропередач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сітчасті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огорожі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можуть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притягувати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блискавку</a:t>
            </a:r>
            <a:r>
              <a:rPr lang="ru-RU" sz="1000" dirty="0" smtClean="0">
                <a:solidFill>
                  <a:schemeClr val="tx1"/>
                </a:solidFill>
              </a:rPr>
              <a:t>. Тому </a:t>
            </a:r>
            <a:r>
              <a:rPr lang="ru-RU" sz="1000" dirty="0" err="1" smtClean="0">
                <a:solidFill>
                  <a:schemeClr val="tx1"/>
                </a:solidFill>
              </a:rPr>
              <a:t>тримайтеся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від</a:t>
            </a:r>
            <a:r>
              <a:rPr lang="ru-RU" sz="1000" dirty="0" smtClean="0">
                <a:solidFill>
                  <a:schemeClr val="tx1"/>
                </a:solidFill>
              </a:rPr>
              <a:t> них </a:t>
            </a:r>
            <a:r>
              <a:rPr lang="ru-RU" sz="1000" dirty="0" err="1" smtClean="0">
                <a:solidFill>
                  <a:schemeClr val="tx1"/>
                </a:solidFill>
              </a:rPr>
              <a:t>подалі</a:t>
            </a:r>
            <a:r>
              <a:rPr lang="ru-RU" sz="1000" dirty="0" smtClean="0">
                <a:solidFill>
                  <a:schemeClr val="tx1"/>
                </a:solidFill>
              </a:rPr>
              <a:t>. Особливо </a:t>
            </a:r>
            <a:r>
              <a:rPr lang="ru-RU" sz="1000" dirty="0" err="1" smtClean="0">
                <a:solidFill>
                  <a:schemeClr val="tx1"/>
                </a:solidFill>
              </a:rPr>
              <a:t>небезпечно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перебувати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під</a:t>
            </a:r>
            <a:r>
              <a:rPr lang="ru-RU" sz="1000" dirty="0" smtClean="0">
                <a:solidFill>
                  <a:schemeClr val="tx1"/>
                </a:solidFill>
              </a:rPr>
              <a:t> одинокими деревами – </a:t>
            </a:r>
            <a:r>
              <a:rPr lang="ru-RU" sz="1000" dirty="0" err="1" smtClean="0">
                <a:solidFill>
                  <a:schemeClr val="tx1"/>
                </a:solidFill>
              </a:rPr>
              <a:t>блискавка</a:t>
            </a:r>
            <a:r>
              <a:rPr lang="ru-RU" sz="1000" dirty="0" smtClean="0">
                <a:solidFill>
                  <a:schemeClr val="tx1"/>
                </a:solidFill>
              </a:rPr>
              <a:t> часто </a:t>
            </a:r>
            <a:r>
              <a:rPr lang="ru-RU" sz="1000" dirty="0" err="1" smtClean="0">
                <a:solidFill>
                  <a:schemeClr val="tx1"/>
                </a:solidFill>
              </a:rPr>
              <a:t>влучає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саме</a:t>
            </a:r>
            <a:r>
              <a:rPr lang="ru-RU" sz="1000" dirty="0" smtClean="0">
                <a:solidFill>
                  <a:schemeClr val="tx1"/>
                </a:solidFill>
              </a:rPr>
              <a:t> в них.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043608" y="3789040"/>
            <a:ext cx="216024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/>
              <a:t>4. </a:t>
            </a:r>
            <a:r>
              <a:rPr lang="ru-RU" sz="1200" b="1" dirty="0" err="1" smtClean="0"/>
              <a:t>Зніміть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металеві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предмети</a:t>
            </a:r>
            <a:r>
              <a:rPr lang="ru-RU" sz="1200" b="1" dirty="0" smtClean="0"/>
              <a:t> </a:t>
            </a:r>
            <a:endParaRPr lang="ru-RU" sz="1200" dirty="0"/>
          </a:p>
        </p:txBody>
      </p:sp>
      <p:cxnSp>
        <p:nvCxnSpPr>
          <p:cNvPr id="14" name="Прямая со стрелкой 13"/>
          <p:cNvCxnSpPr>
            <a:endCxn id="11" idx="1"/>
          </p:cNvCxnSpPr>
          <p:nvPr/>
        </p:nvCxnSpPr>
        <p:spPr>
          <a:xfrm>
            <a:off x="3203848" y="3140968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Скругленный прямоугольник 14"/>
          <p:cNvSpPr/>
          <p:nvPr/>
        </p:nvSpPr>
        <p:spPr>
          <a:xfrm>
            <a:off x="3563888" y="3789040"/>
            <a:ext cx="468052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 smtClean="0">
                <a:solidFill>
                  <a:schemeClr val="tx1"/>
                </a:solidFill>
              </a:rPr>
              <a:t>Метал є </a:t>
            </a:r>
            <a:r>
              <a:rPr lang="ru-RU" sz="1000" dirty="0" err="1" smtClean="0">
                <a:solidFill>
                  <a:schemeClr val="tx1"/>
                </a:solidFill>
              </a:rPr>
              <a:t>чудовим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провідником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електрики</a:t>
            </a:r>
            <a:r>
              <a:rPr lang="ru-RU" sz="1000" dirty="0" smtClean="0">
                <a:solidFill>
                  <a:schemeClr val="tx1"/>
                </a:solidFill>
              </a:rPr>
              <a:t>, тому </a:t>
            </a:r>
            <a:r>
              <a:rPr lang="ru-RU" sz="1000" dirty="0" err="1" smtClean="0">
                <a:solidFill>
                  <a:schemeClr val="tx1"/>
                </a:solidFill>
              </a:rPr>
              <a:t>всі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металеві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предмети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прикраси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або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інструменти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слід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зняти</a:t>
            </a:r>
            <a:r>
              <a:rPr lang="ru-RU" sz="1000" dirty="0" smtClean="0">
                <a:solidFill>
                  <a:schemeClr val="tx1"/>
                </a:solidFill>
              </a:rPr>
              <a:t> і </a:t>
            </a:r>
            <a:r>
              <a:rPr lang="ru-RU" sz="1000" dirty="0" err="1" smtClean="0">
                <a:solidFill>
                  <a:schemeClr val="tx1"/>
                </a:solidFill>
              </a:rPr>
              <a:t>покласти</a:t>
            </a:r>
            <a:r>
              <a:rPr lang="ru-RU" sz="1000" dirty="0" smtClean="0">
                <a:solidFill>
                  <a:schemeClr val="tx1"/>
                </a:solidFill>
              </a:rPr>
              <a:t> на </a:t>
            </a:r>
            <a:r>
              <a:rPr lang="ru-RU" sz="1000" dirty="0" err="1" smtClean="0">
                <a:solidFill>
                  <a:schemeClr val="tx1"/>
                </a:solidFill>
              </a:rPr>
              <a:t>відстані</a:t>
            </a:r>
            <a:r>
              <a:rPr lang="ru-RU" sz="1000" dirty="0" smtClean="0">
                <a:solidFill>
                  <a:schemeClr val="tx1"/>
                </a:solidFill>
              </a:rPr>
              <a:t> не </a:t>
            </a:r>
            <a:r>
              <a:rPr lang="ru-RU" sz="1000" dirty="0" err="1" smtClean="0">
                <a:solidFill>
                  <a:schemeClr val="tx1"/>
                </a:solidFill>
              </a:rPr>
              <a:t>менше</a:t>
            </a:r>
            <a:r>
              <a:rPr lang="ru-RU" sz="1000" dirty="0" smtClean="0">
                <a:solidFill>
                  <a:schemeClr val="tx1"/>
                </a:solidFill>
              </a:rPr>
              <a:t> 5 </a:t>
            </a:r>
            <a:r>
              <a:rPr lang="ru-RU" sz="1000" dirty="0" err="1" smtClean="0">
                <a:solidFill>
                  <a:schemeClr val="tx1"/>
                </a:solidFill>
              </a:rPr>
              <a:t>метрів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від</a:t>
            </a:r>
            <a:r>
              <a:rPr lang="ru-RU" sz="1000" dirty="0" smtClean="0">
                <a:solidFill>
                  <a:schemeClr val="tx1"/>
                </a:solidFill>
              </a:rPr>
              <a:t> себе. </a:t>
            </a:r>
            <a:r>
              <a:rPr lang="ru-RU" sz="1000" dirty="0" err="1" smtClean="0">
                <a:solidFill>
                  <a:schemeClr val="tx1"/>
                </a:solidFill>
              </a:rPr>
              <a:t>Це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допоможе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знизити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ризик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ураження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блискавкою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endParaRPr lang="ru-RU" sz="1000" dirty="0">
              <a:solidFill>
                <a:schemeClr val="tx1"/>
              </a:solidFill>
            </a:endParaRPr>
          </a:p>
        </p:txBody>
      </p:sp>
      <p:cxnSp>
        <p:nvCxnSpPr>
          <p:cNvPr id="17" name="Прямая со стрелкой 16"/>
          <p:cNvCxnSpPr>
            <a:endCxn id="15" idx="1"/>
          </p:cNvCxnSpPr>
          <p:nvPr/>
        </p:nvCxnSpPr>
        <p:spPr>
          <a:xfrm>
            <a:off x="3203848" y="4113076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Скругленный прямоугольник 17"/>
          <p:cNvSpPr/>
          <p:nvPr/>
        </p:nvSpPr>
        <p:spPr>
          <a:xfrm>
            <a:off x="1043608" y="4653136"/>
            <a:ext cx="216024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/>
              <a:t>5. </a:t>
            </a:r>
            <a:r>
              <a:rPr lang="ru-RU" sz="1200" b="1" dirty="0" err="1" smtClean="0"/>
              <a:t>Шукайте</a:t>
            </a:r>
            <a:r>
              <a:rPr lang="ru-RU" sz="1200" b="1" dirty="0" smtClean="0"/>
              <a:t> низину </a:t>
            </a:r>
            <a:r>
              <a:rPr lang="ru-RU" sz="1200" b="1" dirty="0" err="1" smtClean="0"/>
              <a:t>або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заглиблення</a:t>
            </a:r>
            <a:r>
              <a:rPr lang="ru-RU" sz="1200" b="1" dirty="0" smtClean="0"/>
              <a:t> в </a:t>
            </a:r>
            <a:r>
              <a:rPr lang="ru-RU" sz="1200" b="1" dirty="0" err="1" smtClean="0"/>
              <a:t>землі</a:t>
            </a:r>
            <a:r>
              <a:rPr lang="ru-RU" sz="1200" b="1" dirty="0" smtClean="0"/>
              <a:t> </a:t>
            </a:r>
            <a:endParaRPr lang="ru-RU" sz="1200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635896" y="4653136"/>
            <a:ext cx="460851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 err="1" smtClean="0">
                <a:solidFill>
                  <a:schemeClr val="tx1"/>
                </a:solidFill>
              </a:rPr>
              <a:t>Якщо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немає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можливості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сховатися</a:t>
            </a:r>
            <a:r>
              <a:rPr lang="ru-RU" sz="1000" dirty="0" smtClean="0">
                <a:solidFill>
                  <a:schemeClr val="tx1"/>
                </a:solidFill>
              </a:rPr>
              <a:t> в </a:t>
            </a:r>
            <a:r>
              <a:rPr lang="ru-RU" sz="1000" dirty="0" err="1" smtClean="0">
                <a:solidFill>
                  <a:schemeClr val="tx1"/>
                </a:solidFill>
              </a:rPr>
              <a:t>споруді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важливо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знайти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природне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заглиблення</a:t>
            </a:r>
            <a:r>
              <a:rPr lang="ru-RU" sz="1000" dirty="0" smtClean="0">
                <a:solidFill>
                  <a:schemeClr val="tx1"/>
                </a:solidFill>
              </a:rPr>
              <a:t>, низину </a:t>
            </a:r>
            <a:r>
              <a:rPr lang="ru-RU" sz="1000" dirty="0" err="1" smtClean="0">
                <a:solidFill>
                  <a:schemeClr val="tx1"/>
                </a:solidFill>
              </a:rPr>
              <a:t>або</a:t>
            </a:r>
            <a:r>
              <a:rPr lang="ru-RU" sz="1000" dirty="0" smtClean="0">
                <a:solidFill>
                  <a:schemeClr val="tx1"/>
                </a:solidFill>
              </a:rPr>
              <a:t> яр. Сядьте в </a:t>
            </a:r>
            <a:r>
              <a:rPr lang="ru-RU" sz="1000" dirty="0" err="1" smtClean="0">
                <a:solidFill>
                  <a:schemeClr val="tx1"/>
                </a:solidFill>
              </a:rPr>
              <a:t>це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місце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щоб</a:t>
            </a:r>
            <a:r>
              <a:rPr lang="ru-RU" sz="1000" dirty="0" smtClean="0">
                <a:solidFill>
                  <a:schemeClr val="tx1"/>
                </a:solidFill>
              </a:rPr>
              <a:t> не бути </a:t>
            </a:r>
            <a:r>
              <a:rPr lang="ru-RU" sz="1000" dirty="0" err="1" smtClean="0">
                <a:solidFill>
                  <a:schemeClr val="tx1"/>
                </a:solidFill>
              </a:rPr>
              <a:t>найвищою</a:t>
            </a:r>
            <a:r>
              <a:rPr lang="ru-RU" sz="1000" dirty="0" smtClean="0">
                <a:solidFill>
                  <a:schemeClr val="tx1"/>
                </a:solidFill>
              </a:rPr>
              <a:t> точкою на </a:t>
            </a:r>
            <a:r>
              <a:rPr lang="ru-RU" sz="1000" dirty="0" err="1" smtClean="0">
                <a:solidFill>
                  <a:schemeClr val="tx1"/>
                </a:solidFill>
              </a:rPr>
              <a:t>місцевості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адже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блискавка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шукає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найкоротший</a:t>
            </a:r>
            <a:r>
              <a:rPr lang="ru-RU" sz="1000" dirty="0" smtClean="0">
                <a:solidFill>
                  <a:schemeClr val="tx1"/>
                </a:solidFill>
              </a:rPr>
              <a:t> шлях до </a:t>
            </a:r>
            <a:r>
              <a:rPr lang="ru-RU" sz="1000" dirty="0" err="1" smtClean="0">
                <a:solidFill>
                  <a:schemeClr val="tx1"/>
                </a:solidFill>
              </a:rPr>
              <a:t>землі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r>
              <a:rPr lang="ru-RU" sz="1000" dirty="0" err="1" smtClean="0">
                <a:solidFill>
                  <a:schemeClr val="tx1"/>
                </a:solidFill>
              </a:rPr>
              <a:t>Вибирайте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сухі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місця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адже</a:t>
            </a:r>
            <a:r>
              <a:rPr lang="ru-RU" sz="1000" dirty="0" smtClean="0">
                <a:solidFill>
                  <a:schemeClr val="tx1"/>
                </a:solidFill>
              </a:rPr>
              <a:t> вода є хорошим </a:t>
            </a:r>
            <a:r>
              <a:rPr lang="ru-RU" sz="1000" dirty="0" err="1" smtClean="0">
                <a:solidFill>
                  <a:schemeClr val="tx1"/>
                </a:solidFill>
              </a:rPr>
              <a:t>провідником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електрики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endParaRPr lang="en-US" sz="1000" dirty="0">
              <a:solidFill>
                <a:schemeClr val="tx1"/>
              </a:solidFill>
            </a:endParaRPr>
          </a:p>
        </p:txBody>
      </p:sp>
      <p:cxnSp>
        <p:nvCxnSpPr>
          <p:cNvPr id="21" name="Прямая со стрелкой 20"/>
          <p:cNvCxnSpPr>
            <a:stCxn id="18" idx="3"/>
            <a:endCxn id="19" idx="1"/>
          </p:cNvCxnSpPr>
          <p:nvPr/>
        </p:nvCxnSpPr>
        <p:spPr>
          <a:xfrm>
            <a:off x="3203848" y="4977172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086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15616" y="1052736"/>
            <a:ext cx="2232248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/>
              <a:t>6. </a:t>
            </a:r>
            <a:r>
              <a:rPr lang="ru-RU" sz="1200" b="1" dirty="0" err="1" smtClean="0"/>
              <a:t>Прийміть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правильне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положення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тіла</a:t>
            </a:r>
            <a:r>
              <a:rPr lang="ru-RU" sz="1200" b="1" dirty="0" smtClean="0"/>
              <a:t> </a:t>
            </a:r>
            <a:endParaRPr lang="ru-RU" sz="120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635896" y="1052736"/>
            <a:ext cx="460851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 smtClean="0">
                <a:solidFill>
                  <a:schemeClr val="tx1"/>
                </a:solidFill>
              </a:rPr>
              <a:t>Сядьте </a:t>
            </a:r>
            <a:r>
              <a:rPr lang="ru-RU" sz="1000" dirty="0" err="1" smtClean="0">
                <a:solidFill>
                  <a:schemeClr val="tx1"/>
                </a:solidFill>
              </a:rPr>
              <a:t>навпочіпки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або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схрестіть</a:t>
            </a:r>
            <a:r>
              <a:rPr lang="ru-RU" sz="1000" dirty="0" smtClean="0">
                <a:solidFill>
                  <a:schemeClr val="tx1"/>
                </a:solidFill>
              </a:rPr>
              <a:t> ноги, </a:t>
            </a:r>
            <a:r>
              <a:rPr lang="ru-RU" sz="1000" dirty="0" err="1" smtClean="0">
                <a:solidFill>
                  <a:schemeClr val="tx1"/>
                </a:solidFill>
              </a:rPr>
              <a:t>нахиліть</a:t>
            </a:r>
            <a:r>
              <a:rPr lang="ru-RU" sz="1000" dirty="0" smtClean="0">
                <a:solidFill>
                  <a:schemeClr val="tx1"/>
                </a:solidFill>
              </a:rPr>
              <a:t> голову до </a:t>
            </a:r>
            <a:r>
              <a:rPr lang="ru-RU" sz="1000" dirty="0" err="1" smtClean="0">
                <a:solidFill>
                  <a:schemeClr val="tx1"/>
                </a:solidFill>
              </a:rPr>
              <a:t>колін</a:t>
            </a:r>
            <a:r>
              <a:rPr lang="ru-RU" sz="1000" dirty="0" smtClean="0">
                <a:solidFill>
                  <a:schemeClr val="tx1"/>
                </a:solidFill>
              </a:rPr>
              <a:t>, але не лягайте на землю – </a:t>
            </a:r>
            <a:r>
              <a:rPr lang="ru-RU" sz="1000" dirty="0" err="1" smtClean="0">
                <a:solidFill>
                  <a:schemeClr val="tx1"/>
                </a:solidFill>
              </a:rPr>
              <a:t>це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може</a:t>
            </a:r>
            <a:r>
              <a:rPr lang="ru-RU" sz="1000" dirty="0" smtClean="0">
                <a:solidFill>
                  <a:schemeClr val="tx1"/>
                </a:solidFill>
              </a:rPr>
              <a:t> бути </a:t>
            </a:r>
            <a:r>
              <a:rPr lang="ru-RU" sz="1000" dirty="0" err="1" smtClean="0">
                <a:solidFill>
                  <a:schemeClr val="tx1"/>
                </a:solidFill>
              </a:rPr>
              <a:t>дуже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небезпечно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r>
              <a:rPr lang="ru-RU" sz="1000" dirty="0" err="1" smtClean="0">
                <a:solidFill>
                  <a:schemeClr val="tx1"/>
                </a:solidFill>
              </a:rPr>
              <a:t>Лягти</a:t>
            </a:r>
            <a:r>
              <a:rPr lang="ru-RU" sz="1000" dirty="0" smtClean="0">
                <a:solidFill>
                  <a:schemeClr val="tx1"/>
                </a:solidFill>
              </a:rPr>
              <a:t> на землю </a:t>
            </a:r>
            <a:r>
              <a:rPr lang="ru-RU" sz="1000" dirty="0" err="1" smtClean="0">
                <a:solidFill>
                  <a:schemeClr val="tx1"/>
                </a:solidFill>
              </a:rPr>
              <a:t>означає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збільшити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площу</a:t>
            </a:r>
            <a:r>
              <a:rPr lang="ru-RU" sz="1000" dirty="0" smtClean="0">
                <a:solidFill>
                  <a:schemeClr val="tx1"/>
                </a:solidFill>
              </a:rPr>
              <a:t> контакту </a:t>
            </a:r>
            <a:r>
              <a:rPr lang="ru-RU" sz="1000" dirty="0" err="1" smtClean="0">
                <a:solidFill>
                  <a:schemeClr val="tx1"/>
                </a:solidFill>
              </a:rPr>
              <a:t>вашого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тіла</a:t>
            </a:r>
            <a:r>
              <a:rPr lang="ru-RU" sz="1000" dirty="0" smtClean="0">
                <a:solidFill>
                  <a:schemeClr val="tx1"/>
                </a:solidFill>
              </a:rPr>
              <a:t> з </a:t>
            </a:r>
            <a:r>
              <a:rPr lang="ru-RU" sz="1000" dirty="0" err="1" smtClean="0">
                <a:solidFill>
                  <a:schemeClr val="tx1"/>
                </a:solidFill>
              </a:rPr>
              <a:t>поверхнею</a:t>
            </a:r>
            <a:r>
              <a:rPr lang="ru-RU" sz="1000" dirty="0" smtClean="0">
                <a:solidFill>
                  <a:schemeClr val="tx1"/>
                </a:solidFill>
              </a:rPr>
              <a:t>, по </a:t>
            </a:r>
            <a:r>
              <a:rPr lang="ru-RU" sz="1000" dirty="0" err="1" smtClean="0">
                <a:solidFill>
                  <a:schemeClr val="tx1"/>
                </a:solidFill>
              </a:rPr>
              <a:t>якій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може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проходити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електричний</a:t>
            </a:r>
            <a:r>
              <a:rPr lang="ru-RU" sz="1000" dirty="0" smtClean="0">
                <a:solidFill>
                  <a:schemeClr val="tx1"/>
                </a:solidFill>
              </a:rPr>
              <a:t> заряд. </a:t>
            </a:r>
            <a:endParaRPr lang="ru-RU" sz="1000" dirty="0">
              <a:solidFill>
                <a:schemeClr val="tx1"/>
              </a:solidFill>
            </a:endParaRPr>
          </a:p>
        </p:txBody>
      </p:sp>
      <p:cxnSp>
        <p:nvCxnSpPr>
          <p:cNvPr id="5" name="Прямая со стрелкой 4"/>
          <p:cNvCxnSpPr>
            <a:stCxn id="2" idx="3"/>
            <a:endCxn id="3" idx="1"/>
          </p:cNvCxnSpPr>
          <p:nvPr/>
        </p:nvCxnSpPr>
        <p:spPr>
          <a:xfrm>
            <a:off x="3347864" y="1376772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1115616" y="1988840"/>
            <a:ext cx="2232248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/>
              <a:t>7. </a:t>
            </a:r>
            <a:r>
              <a:rPr lang="ru-RU" sz="1200" b="1" dirty="0" err="1" smtClean="0"/>
              <a:t>Залишайтеся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нерухомими</a:t>
            </a:r>
            <a:endParaRPr lang="ru-RU" sz="12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707904" y="1988840"/>
            <a:ext cx="453650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 smtClean="0">
                <a:solidFill>
                  <a:schemeClr val="tx1"/>
                </a:solidFill>
              </a:rPr>
              <a:t>Будь-</a:t>
            </a:r>
            <a:r>
              <a:rPr lang="ru-RU" sz="1000" dirty="0" err="1" smtClean="0">
                <a:solidFill>
                  <a:schemeClr val="tx1"/>
                </a:solidFill>
              </a:rPr>
              <a:t>які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рухи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під</a:t>
            </a:r>
            <a:r>
              <a:rPr lang="ru-RU" sz="1000" dirty="0" smtClean="0">
                <a:solidFill>
                  <a:schemeClr val="tx1"/>
                </a:solidFill>
              </a:rPr>
              <a:t> час грози </a:t>
            </a:r>
            <a:r>
              <a:rPr lang="ru-RU" sz="1000" dirty="0" err="1" smtClean="0">
                <a:solidFill>
                  <a:schemeClr val="tx1"/>
                </a:solidFill>
              </a:rPr>
              <a:t>можуть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посилити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ризик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ураження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блискавкою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r>
              <a:rPr lang="ru-RU" sz="1000" dirty="0" err="1" smtClean="0">
                <a:solidFill>
                  <a:schemeClr val="tx1"/>
                </a:solidFill>
              </a:rPr>
              <a:t>Залишайтеся</a:t>
            </a:r>
            <a:r>
              <a:rPr lang="ru-RU" sz="1000" dirty="0" smtClean="0">
                <a:solidFill>
                  <a:schemeClr val="tx1"/>
                </a:solidFill>
              </a:rPr>
              <a:t> на </a:t>
            </a:r>
            <a:r>
              <a:rPr lang="ru-RU" sz="1000" dirty="0" err="1" smtClean="0">
                <a:solidFill>
                  <a:schemeClr val="tx1"/>
                </a:solidFill>
              </a:rPr>
              <a:t>місці</a:t>
            </a:r>
            <a:r>
              <a:rPr lang="ru-RU" sz="1000" dirty="0" smtClean="0">
                <a:solidFill>
                  <a:schemeClr val="tx1"/>
                </a:solidFill>
              </a:rPr>
              <a:t>, не </a:t>
            </a:r>
            <a:r>
              <a:rPr lang="ru-RU" sz="1000" dirty="0" err="1" smtClean="0">
                <a:solidFill>
                  <a:schemeClr val="tx1"/>
                </a:solidFill>
              </a:rPr>
              <a:t>рухайтеся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бо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сильне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потовиділення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також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підвищує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ризик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r>
              <a:rPr lang="ru-RU" sz="1000" dirty="0" err="1" smtClean="0">
                <a:solidFill>
                  <a:schemeClr val="tx1"/>
                </a:solidFill>
              </a:rPr>
              <a:t>Чекайте</a:t>
            </a:r>
            <a:r>
              <a:rPr lang="ru-RU" sz="1000" dirty="0" smtClean="0">
                <a:solidFill>
                  <a:schemeClr val="tx1"/>
                </a:solidFill>
              </a:rPr>
              <a:t>, доки гроза не </a:t>
            </a:r>
            <a:r>
              <a:rPr lang="ru-RU" sz="1000" dirty="0" err="1" smtClean="0">
                <a:solidFill>
                  <a:schemeClr val="tx1"/>
                </a:solidFill>
              </a:rPr>
              <a:t>пройде</a:t>
            </a:r>
            <a:r>
              <a:rPr lang="ru-RU" sz="1000" dirty="0" smtClean="0">
                <a:solidFill>
                  <a:schemeClr val="tx1"/>
                </a:solidFill>
              </a:rPr>
              <a:t>.</a:t>
            </a:r>
            <a:endParaRPr lang="ru-RU" sz="1000" dirty="0">
              <a:solidFill>
                <a:schemeClr val="tx1"/>
              </a:solidFill>
            </a:endParaRPr>
          </a:p>
        </p:txBody>
      </p:sp>
      <p:cxnSp>
        <p:nvCxnSpPr>
          <p:cNvPr id="9" name="Прямая со стрелкой 8"/>
          <p:cNvCxnSpPr>
            <a:stCxn id="6" idx="3"/>
            <a:endCxn id="7" idx="1"/>
          </p:cNvCxnSpPr>
          <p:nvPr/>
        </p:nvCxnSpPr>
        <p:spPr>
          <a:xfrm>
            <a:off x="3347864" y="2312876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>
            <a:off x="1115616" y="2924944"/>
            <a:ext cx="223224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/>
              <a:t>8. </a:t>
            </a:r>
            <a:r>
              <a:rPr lang="ru-RU" sz="1200" b="1" dirty="0" err="1" smtClean="0"/>
              <a:t>Уникайте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небезпечних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місць</a:t>
            </a:r>
            <a:endParaRPr lang="ru-RU" sz="12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707904" y="2924944"/>
            <a:ext cx="453650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 err="1" smtClean="0">
                <a:solidFill>
                  <a:schemeClr val="tx1"/>
                </a:solidFill>
              </a:rPr>
              <a:t>Ніколи</a:t>
            </a:r>
            <a:r>
              <a:rPr lang="ru-RU" sz="1000" dirty="0" smtClean="0">
                <a:solidFill>
                  <a:schemeClr val="tx1"/>
                </a:solidFill>
              </a:rPr>
              <a:t> не </a:t>
            </a:r>
            <a:r>
              <a:rPr lang="ru-RU" sz="1000" dirty="0" err="1" smtClean="0">
                <a:solidFill>
                  <a:schemeClr val="tx1"/>
                </a:solidFill>
              </a:rPr>
              <a:t>ховайтеся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біля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металевих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конструкцій</a:t>
            </a:r>
            <a:r>
              <a:rPr lang="ru-RU" sz="1000" dirty="0" smtClean="0">
                <a:solidFill>
                  <a:schemeClr val="tx1"/>
                </a:solidFill>
              </a:rPr>
              <a:t>, великих </a:t>
            </a:r>
            <a:r>
              <a:rPr lang="ru-RU" sz="1000" dirty="0" err="1" smtClean="0">
                <a:solidFill>
                  <a:schemeClr val="tx1"/>
                </a:solidFill>
              </a:rPr>
              <a:t>металевих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об'єктів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огорож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або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вологих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стін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будівель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r>
              <a:rPr lang="ru-RU" sz="1000" dirty="0" err="1" smtClean="0">
                <a:solidFill>
                  <a:schemeClr val="tx1"/>
                </a:solidFill>
              </a:rPr>
              <a:t>Ці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об'єкти</a:t>
            </a:r>
            <a:r>
              <a:rPr lang="ru-RU" sz="1000" dirty="0" smtClean="0">
                <a:solidFill>
                  <a:schemeClr val="tx1"/>
                </a:solidFill>
              </a:rPr>
              <a:t> є </a:t>
            </a:r>
            <a:r>
              <a:rPr lang="ru-RU" sz="1000" dirty="0" err="1" smtClean="0">
                <a:solidFill>
                  <a:schemeClr val="tx1"/>
                </a:solidFill>
              </a:rPr>
              <a:t>потенційними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провідниками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електрики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що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робить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їх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небезпечними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під</a:t>
            </a:r>
            <a:r>
              <a:rPr lang="ru-RU" sz="1000" dirty="0" smtClean="0">
                <a:solidFill>
                  <a:schemeClr val="tx1"/>
                </a:solidFill>
              </a:rPr>
              <a:t> час грози. 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144672" y="3933056"/>
            <a:ext cx="219624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/>
              <a:t>9. </a:t>
            </a:r>
            <a:r>
              <a:rPr lang="ru-RU" sz="1200" b="1" dirty="0" err="1" smtClean="0"/>
              <a:t>Якщо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поруч</a:t>
            </a:r>
            <a:r>
              <a:rPr lang="ru-RU" sz="1200" b="1" dirty="0" smtClean="0"/>
              <a:t> є </a:t>
            </a:r>
            <a:r>
              <a:rPr lang="ru-RU" sz="1200" b="1" dirty="0" err="1" smtClean="0"/>
              <a:t>інші</a:t>
            </a:r>
            <a:r>
              <a:rPr lang="ru-RU" sz="1200" b="1" dirty="0" smtClean="0"/>
              <a:t> люди</a:t>
            </a:r>
            <a:endParaRPr lang="ru-RU" sz="1200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707904" y="3789040"/>
            <a:ext cx="4536504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 err="1" smtClean="0">
                <a:solidFill>
                  <a:schemeClr val="tx1"/>
                </a:solidFill>
              </a:rPr>
              <a:t>Якщо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ви</a:t>
            </a:r>
            <a:r>
              <a:rPr lang="ru-RU" sz="1000" dirty="0" smtClean="0">
                <a:solidFill>
                  <a:schemeClr val="tx1"/>
                </a:solidFill>
              </a:rPr>
              <a:t> не </a:t>
            </a:r>
            <a:r>
              <a:rPr lang="ru-RU" sz="1000" dirty="0" err="1" smtClean="0">
                <a:solidFill>
                  <a:schemeClr val="tx1"/>
                </a:solidFill>
              </a:rPr>
              <a:t>одні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під</a:t>
            </a:r>
            <a:r>
              <a:rPr lang="ru-RU" sz="1000" dirty="0" smtClean="0">
                <a:solidFill>
                  <a:schemeClr val="tx1"/>
                </a:solidFill>
              </a:rPr>
              <a:t> час грози, </a:t>
            </a:r>
            <a:r>
              <a:rPr lang="ru-RU" sz="1000" dirty="0" err="1" smtClean="0">
                <a:solidFill>
                  <a:schemeClr val="tx1"/>
                </a:solidFill>
              </a:rPr>
              <a:t>важливо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пам’ятати</a:t>
            </a:r>
            <a:r>
              <a:rPr lang="ru-RU" sz="1000" dirty="0" smtClean="0">
                <a:solidFill>
                  <a:schemeClr val="tx1"/>
                </a:solidFill>
              </a:rPr>
              <a:t> про </a:t>
            </a:r>
            <a:r>
              <a:rPr lang="ru-RU" sz="1000" dirty="0" err="1" smtClean="0">
                <a:solidFill>
                  <a:schemeClr val="tx1"/>
                </a:solidFill>
              </a:rPr>
              <a:t>безпеку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групи</a:t>
            </a:r>
            <a:r>
              <a:rPr lang="ru-RU" sz="1000" dirty="0" smtClean="0">
                <a:solidFill>
                  <a:schemeClr val="tx1"/>
                </a:solidFill>
              </a:rPr>
              <a:t>. Не </a:t>
            </a:r>
            <a:r>
              <a:rPr lang="ru-RU" sz="1000" dirty="0" err="1" smtClean="0">
                <a:solidFill>
                  <a:schemeClr val="tx1"/>
                </a:solidFill>
              </a:rPr>
              <a:t>стійте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впритул</a:t>
            </a:r>
            <a:r>
              <a:rPr lang="ru-RU" sz="1000" dirty="0" smtClean="0">
                <a:solidFill>
                  <a:schemeClr val="tx1"/>
                </a:solidFill>
              </a:rPr>
              <a:t> один до одного. </a:t>
            </a:r>
            <a:r>
              <a:rPr lang="ru-RU" sz="1000" dirty="0" err="1" smtClean="0">
                <a:solidFill>
                  <a:schemeClr val="tx1"/>
                </a:solidFill>
              </a:rPr>
              <a:t>Розійдіться</a:t>
            </a:r>
            <a:r>
              <a:rPr lang="ru-RU" sz="1000" dirty="0" smtClean="0">
                <a:solidFill>
                  <a:schemeClr val="tx1"/>
                </a:solidFill>
              </a:rPr>
              <a:t> на </a:t>
            </a:r>
            <a:r>
              <a:rPr lang="ru-RU" sz="1000" dirty="0" err="1" smtClean="0">
                <a:solidFill>
                  <a:schemeClr val="tx1"/>
                </a:solidFill>
              </a:rPr>
              <a:t>відстань</a:t>
            </a:r>
            <a:r>
              <a:rPr lang="ru-RU" sz="1000" dirty="0" smtClean="0">
                <a:solidFill>
                  <a:schemeClr val="tx1"/>
                </a:solidFill>
              </a:rPr>
              <a:t> не </a:t>
            </a:r>
            <a:r>
              <a:rPr lang="ru-RU" sz="1000" dirty="0" err="1" smtClean="0">
                <a:solidFill>
                  <a:schemeClr val="tx1"/>
                </a:solidFill>
              </a:rPr>
              <a:t>менше</a:t>
            </a:r>
            <a:r>
              <a:rPr lang="ru-RU" sz="1000" dirty="0" smtClean="0">
                <a:solidFill>
                  <a:schemeClr val="tx1"/>
                </a:solidFill>
              </a:rPr>
              <a:t> 3-5 </a:t>
            </a:r>
            <a:r>
              <a:rPr lang="ru-RU" sz="1000" dirty="0" err="1" smtClean="0">
                <a:solidFill>
                  <a:schemeClr val="tx1"/>
                </a:solidFill>
              </a:rPr>
              <a:t>метрів</a:t>
            </a:r>
            <a:r>
              <a:rPr lang="ru-RU" sz="1000" dirty="0" smtClean="0">
                <a:solidFill>
                  <a:schemeClr val="tx1"/>
                </a:solidFill>
              </a:rPr>
              <a:t> один </a:t>
            </a:r>
            <a:r>
              <a:rPr lang="ru-RU" sz="1000" dirty="0" err="1" smtClean="0">
                <a:solidFill>
                  <a:schemeClr val="tx1"/>
                </a:solidFill>
              </a:rPr>
              <a:t>від</a:t>
            </a:r>
            <a:r>
              <a:rPr lang="ru-RU" sz="1000" dirty="0" smtClean="0">
                <a:solidFill>
                  <a:schemeClr val="tx1"/>
                </a:solidFill>
              </a:rPr>
              <a:t> одного, </a:t>
            </a:r>
            <a:r>
              <a:rPr lang="ru-RU" sz="1000" dirty="0" err="1" smtClean="0">
                <a:solidFill>
                  <a:schemeClr val="tx1"/>
                </a:solidFill>
              </a:rPr>
              <a:t>щоб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мінімізувати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ризик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ураження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всіх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одразу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r>
              <a:rPr lang="ru-RU" sz="1000" dirty="0" err="1" smtClean="0">
                <a:solidFill>
                  <a:schemeClr val="tx1"/>
                </a:solidFill>
              </a:rPr>
              <a:t>Блискавка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може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вразити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кількох</a:t>
            </a:r>
            <a:r>
              <a:rPr lang="ru-RU" sz="1000" dirty="0" smtClean="0">
                <a:solidFill>
                  <a:schemeClr val="tx1"/>
                </a:solidFill>
              </a:rPr>
              <a:t> людей </a:t>
            </a:r>
            <a:r>
              <a:rPr lang="ru-RU" sz="1000" dirty="0" err="1" smtClean="0">
                <a:solidFill>
                  <a:schemeClr val="tx1"/>
                </a:solidFill>
              </a:rPr>
              <a:t>одночасно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якщо</a:t>
            </a:r>
            <a:r>
              <a:rPr lang="ru-RU" sz="1000" dirty="0" smtClean="0">
                <a:solidFill>
                  <a:schemeClr val="tx1"/>
                </a:solidFill>
              </a:rPr>
              <a:t> вони стоять </a:t>
            </a:r>
            <a:r>
              <a:rPr lang="ru-RU" sz="1000" dirty="0" err="1" smtClean="0">
                <a:solidFill>
                  <a:schemeClr val="tx1"/>
                </a:solidFill>
              </a:rPr>
              <a:t>дуже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близько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endParaRPr lang="ru-RU" sz="1000" dirty="0">
              <a:solidFill>
                <a:schemeClr val="tx1"/>
              </a:solidFill>
            </a:endParaRPr>
          </a:p>
        </p:txBody>
      </p:sp>
      <p:cxnSp>
        <p:nvCxnSpPr>
          <p:cNvPr id="17" name="Прямая со стрелкой 16"/>
          <p:cNvCxnSpPr>
            <a:stCxn id="10" idx="3"/>
            <a:endCxn id="11" idx="1"/>
          </p:cNvCxnSpPr>
          <p:nvPr/>
        </p:nvCxnSpPr>
        <p:spPr>
          <a:xfrm>
            <a:off x="3347864" y="3212976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14" idx="3"/>
            <a:endCxn id="15" idx="1"/>
          </p:cNvCxnSpPr>
          <p:nvPr/>
        </p:nvCxnSpPr>
        <p:spPr>
          <a:xfrm>
            <a:off x="3340916" y="4221088"/>
            <a:ext cx="36698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Скругленный прямоугольник 19"/>
          <p:cNvSpPr/>
          <p:nvPr/>
        </p:nvSpPr>
        <p:spPr>
          <a:xfrm>
            <a:off x="1144672" y="5063886"/>
            <a:ext cx="2203192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/>
              <a:t>10. </a:t>
            </a:r>
            <a:r>
              <a:rPr lang="ru-RU" sz="1200" b="1" dirty="0" err="1" smtClean="0"/>
              <a:t>Обережність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під</a:t>
            </a:r>
            <a:r>
              <a:rPr lang="ru-RU" sz="1200" b="1" dirty="0" smtClean="0"/>
              <a:t> час </a:t>
            </a:r>
            <a:r>
              <a:rPr lang="ru-RU" sz="1200" b="1" dirty="0" err="1" smtClean="0"/>
              <a:t>водних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видів</a:t>
            </a:r>
            <a:r>
              <a:rPr lang="ru-RU" sz="1200" b="1" dirty="0" smtClean="0"/>
              <a:t> спорту</a:t>
            </a:r>
            <a:endParaRPr lang="ru-RU" sz="12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707904" y="4883866"/>
            <a:ext cx="4536504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 err="1" smtClean="0">
                <a:solidFill>
                  <a:schemeClr val="tx1"/>
                </a:solidFill>
              </a:rPr>
              <a:t>Якщо</a:t>
            </a:r>
            <a:r>
              <a:rPr lang="ru-RU" sz="1000" dirty="0" smtClean="0">
                <a:solidFill>
                  <a:schemeClr val="tx1"/>
                </a:solidFill>
              </a:rPr>
              <a:t> гроза застала вас на </a:t>
            </a:r>
            <a:r>
              <a:rPr lang="ru-RU" sz="1000" dirty="0" err="1" smtClean="0">
                <a:solidFill>
                  <a:schemeClr val="tx1"/>
                </a:solidFill>
              </a:rPr>
              <a:t>воді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терміново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залиште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водойму</a:t>
            </a:r>
            <a:r>
              <a:rPr lang="ru-RU" sz="1000" dirty="0" smtClean="0">
                <a:solidFill>
                  <a:schemeClr val="tx1"/>
                </a:solidFill>
              </a:rPr>
              <a:t>. Вода є </a:t>
            </a:r>
            <a:r>
              <a:rPr lang="ru-RU" sz="1000" dirty="0" err="1" smtClean="0">
                <a:solidFill>
                  <a:schemeClr val="tx1"/>
                </a:solidFill>
              </a:rPr>
              <a:t>відмінним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провідником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електрики</a:t>
            </a:r>
            <a:r>
              <a:rPr lang="ru-RU" sz="1000" dirty="0" smtClean="0">
                <a:solidFill>
                  <a:schemeClr val="tx1"/>
                </a:solidFill>
              </a:rPr>
              <a:t>, тому </a:t>
            </a:r>
            <a:r>
              <a:rPr lang="ru-RU" sz="1000" dirty="0" err="1" smtClean="0">
                <a:solidFill>
                  <a:schemeClr val="tx1"/>
                </a:solidFill>
              </a:rPr>
              <a:t>перебування</a:t>
            </a:r>
            <a:r>
              <a:rPr lang="ru-RU" sz="1000" dirty="0" smtClean="0">
                <a:solidFill>
                  <a:schemeClr val="tx1"/>
                </a:solidFill>
              </a:rPr>
              <a:t> в </a:t>
            </a:r>
            <a:r>
              <a:rPr lang="ru-RU" sz="1000" dirty="0" err="1" smtClean="0">
                <a:solidFill>
                  <a:schemeClr val="tx1"/>
                </a:solidFill>
              </a:rPr>
              <a:t>ній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під</a:t>
            </a:r>
            <a:r>
              <a:rPr lang="ru-RU" sz="1000" dirty="0" smtClean="0">
                <a:solidFill>
                  <a:schemeClr val="tx1"/>
                </a:solidFill>
              </a:rPr>
              <a:t> час </a:t>
            </a:r>
            <a:r>
              <a:rPr lang="ru-RU" sz="1000" dirty="0" err="1" smtClean="0">
                <a:solidFill>
                  <a:schemeClr val="tx1"/>
                </a:solidFill>
              </a:rPr>
              <a:t>блискавки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може</a:t>
            </a:r>
            <a:r>
              <a:rPr lang="ru-RU" sz="1000" dirty="0" smtClean="0">
                <a:solidFill>
                  <a:schemeClr val="tx1"/>
                </a:solidFill>
              </a:rPr>
              <a:t> бути смертельно </a:t>
            </a:r>
            <a:r>
              <a:rPr lang="ru-RU" sz="1000" dirty="0" err="1" smtClean="0">
                <a:solidFill>
                  <a:schemeClr val="tx1"/>
                </a:solidFill>
              </a:rPr>
              <a:t>небезпечним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r>
              <a:rPr lang="ru-RU" sz="1000" dirty="0" err="1" smtClean="0">
                <a:solidFill>
                  <a:schemeClr val="tx1"/>
                </a:solidFill>
              </a:rPr>
              <a:t>Якщо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ви</a:t>
            </a:r>
            <a:r>
              <a:rPr lang="ru-RU" sz="1000" dirty="0" smtClean="0">
                <a:solidFill>
                  <a:schemeClr val="tx1"/>
                </a:solidFill>
              </a:rPr>
              <a:t> на </a:t>
            </a:r>
            <a:r>
              <a:rPr lang="ru-RU" sz="1000" dirty="0" err="1" smtClean="0">
                <a:solidFill>
                  <a:schemeClr val="tx1"/>
                </a:solidFill>
              </a:rPr>
              <a:t>човні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або</a:t>
            </a:r>
            <a:r>
              <a:rPr lang="ru-RU" sz="1000" dirty="0" smtClean="0">
                <a:solidFill>
                  <a:schemeClr val="tx1"/>
                </a:solidFill>
              </a:rPr>
              <a:t> на </a:t>
            </a:r>
            <a:r>
              <a:rPr lang="ru-RU" sz="1000" dirty="0" err="1" smtClean="0">
                <a:solidFill>
                  <a:schemeClr val="tx1"/>
                </a:solidFill>
              </a:rPr>
              <a:t>іншому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плавзасобі</a:t>
            </a:r>
            <a:r>
              <a:rPr lang="ru-RU" sz="1000" dirty="0" smtClean="0">
                <a:solidFill>
                  <a:schemeClr val="tx1"/>
                </a:solidFill>
              </a:rPr>
              <a:t>, </a:t>
            </a:r>
            <a:r>
              <a:rPr lang="ru-RU" sz="1000" dirty="0" err="1" smtClean="0">
                <a:solidFill>
                  <a:schemeClr val="tx1"/>
                </a:solidFill>
              </a:rPr>
              <a:t>негайно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наближайтеся</a:t>
            </a:r>
            <a:r>
              <a:rPr lang="ru-RU" sz="1000" dirty="0" smtClean="0">
                <a:solidFill>
                  <a:schemeClr val="tx1"/>
                </a:solidFill>
              </a:rPr>
              <a:t> до берега і </a:t>
            </a:r>
            <a:r>
              <a:rPr lang="ru-RU" sz="1000" dirty="0" err="1" smtClean="0">
                <a:solidFill>
                  <a:schemeClr val="tx1"/>
                </a:solidFill>
              </a:rPr>
              <a:t>виходьте</a:t>
            </a:r>
            <a:r>
              <a:rPr lang="ru-RU" sz="1000" dirty="0" smtClean="0">
                <a:solidFill>
                  <a:schemeClr val="tx1"/>
                </a:solidFill>
              </a:rPr>
              <a:t> на сушу. В </a:t>
            </a:r>
            <a:r>
              <a:rPr lang="ru-RU" sz="1000" dirty="0" err="1" smtClean="0">
                <a:solidFill>
                  <a:schemeClr val="tx1"/>
                </a:solidFill>
              </a:rPr>
              <a:t>разі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неможливості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дістатися</a:t>
            </a:r>
            <a:r>
              <a:rPr lang="ru-RU" sz="1000" dirty="0" smtClean="0">
                <a:solidFill>
                  <a:schemeClr val="tx1"/>
                </a:solidFill>
              </a:rPr>
              <a:t> берега, </a:t>
            </a:r>
            <a:r>
              <a:rPr lang="ru-RU" sz="1000" dirty="0" err="1" smtClean="0">
                <a:solidFill>
                  <a:schemeClr val="tx1"/>
                </a:solidFill>
              </a:rPr>
              <a:t>постарайтеся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залишатися</a:t>
            </a:r>
            <a:r>
              <a:rPr lang="ru-RU" sz="1000" dirty="0" smtClean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низько</a:t>
            </a:r>
            <a:r>
              <a:rPr lang="ru-RU" sz="1000" dirty="0" smtClean="0">
                <a:solidFill>
                  <a:schemeClr val="tx1"/>
                </a:solidFill>
              </a:rPr>
              <a:t> на </a:t>
            </a:r>
            <a:r>
              <a:rPr lang="ru-RU" sz="1000" dirty="0" err="1" smtClean="0">
                <a:solidFill>
                  <a:schemeClr val="tx1"/>
                </a:solidFill>
              </a:rPr>
              <a:t>плавзасобі</a:t>
            </a:r>
            <a:r>
              <a:rPr lang="ru-RU" sz="1000" dirty="0" smtClean="0">
                <a:solidFill>
                  <a:schemeClr val="tx1"/>
                </a:solidFill>
              </a:rPr>
              <a:t> і не </a:t>
            </a:r>
            <a:r>
              <a:rPr lang="ru-RU" sz="1000" dirty="0" err="1" smtClean="0">
                <a:solidFill>
                  <a:schemeClr val="tx1"/>
                </a:solidFill>
              </a:rPr>
              <a:t>контактувати</a:t>
            </a:r>
            <a:r>
              <a:rPr lang="ru-RU" sz="1000" dirty="0" smtClean="0">
                <a:solidFill>
                  <a:schemeClr val="tx1"/>
                </a:solidFill>
              </a:rPr>
              <a:t> з водою. </a:t>
            </a:r>
            <a:endParaRPr lang="ru-RU" sz="1000" dirty="0">
              <a:solidFill>
                <a:schemeClr val="tx1"/>
              </a:solidFill>
            </a:endParaRPr>
          </a:p>
        </p:txBody>
      </p:sp>
      <p:cxnSp>
        <p:nvCxnSpPr>
          <p:cNvPr id="23" name="Прямая со стрелкой 22"/>
          <p:cNvCxnSpPr>
            <a:stCxn id="20" idx="3"/>
            <a:endCxn id="21" idx="1"/>
          </p:cNvCxnSpPr>
          <p:nvPr/>
        </p:nvCxnSpPr>
        <p:spPr>
          <a:xfrm>
            <a:off x="3347864" y="5387922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1595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38097\AppData\Local\Temp\{4F3072AF-601F-407A-A565-E42162AC7C93}.t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87421"/>
            <a:ext cx="7016786" cy="4791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5275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Як </a:t>
            </a:r>
            <a:r>
              <a:rPr lang="ru-RU" b="1" dirty="0" err="1"/>
              <a:t>поводитися</a:t>
            </a:r>
            <a:r>
              <a:rPr lang="ru-RU" b="1" dirty="0"/>
              <a:t> </a:t>
            </a:r>
            <a:r>
              <a:rPr lang="ru-RU" b="1" dirty="0" err="1"/>
              <a:t>після</a:t>
            </a:r>
            <a:r>
              <a:rPr lang="ru-RU" b="1" dirty="0"/>
              <a:t> удару </a:t>
            </a:r>
            <a:r>
              <a:rPr lang="ru-RU" b="1" dirty="0" err="1"/>
              <a:t>блискавки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043608" y="1772816"/>
            <a:ext cx="712879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err="1"/>
              <a:t>Якщо</a:t>
            </a:r>
            <a:r>
              <a:rPr lang="ru-RU" sz="1600" dirty="0"/>
              <a:t> </a:t>
            </a:r>
            <a:r>
              <a:rPr lang="ru-RU" sz="1600" dirty="0" err="1"/>
              <a:t>блискавка</a:t>
            </a:r>
            <a:r>
              <a:rPr lang="ru-RU" sz="1600" dirty="0"/>
              <a:t> вдарила </a:t>
            </a:r>
            <a:r>
              <a:rPr lang="ru-RU" sz="1600" dirty="0" err="1"/>
              <a:t>поруч</a:t>
            </a:r>
            <a:r>
              <a:rPr lang="ru-RU" sz="1600" dirty="0"/>
              <a:t> </a:t>
            </a:r>
            <a:r>
              <a:rPr lang="ru-RU" sz="1600" dirty="0" err="1"/>
              <a:t>із</a:t>
            </a:r>
            <a:r>
              <a:rPr lang="ru-RU" sz="1600" dirty="0"/>
              <a:t> вами </a:t>
            </a:r>
            <a:r>
              <a:rPr lang="ru-RU" sz="1600" dirty="0" err="1"/>
              <a:t>або</a:t>
            </a:r>
            <a:r>
              <a:rPr lang="ru-RU" sz="1600" dirty="0"/>
              <a:t> </a:t>
            </a:r>
            <a:r>
              <a:rPr lang="ru-RU" sz="1600" dirty="0" err="1"/>
              <a:t>ви</a:t>
            </a:r>
            <a:r>
              <a:rPr lang="ru-RU" sz="1600" dirty="0"/>
              <a:t> стали </a:t>
            </a:r>
            <a:r>
              <a:rPr lang="ru-RU" sz="1600" dirty="0" err="1"/>
              <a:t>свідком</a:t>
            </a:r>
            <a:r>
              <a:rPr lang="ru-RU" sz="1600" dirty="0"/>
              <a:t> </a:t>
            </a:r>
            <a:r>
              <a:rPr lang="ru-RU" sz="1600" dirty="0" err="1"/>
              <a:t>ураження</a:t>
            </a:r>
            <a:r>
              <a:rPr lang="ru-RU" sz="1600" dirty="0"/>
              <a:t> </a:t>
            </a:r>
            <a:r>
              <a:rPr lang="ru-RU" sz="1600" dirty="0" err="1"/>
              <a:t>блискавкою</a:t>
            </a:r>
            <a:r>
              <a:rPr lang="ru-RU" sz="1600" dirty="0"/>
              <a:t> </a:t>
            </a:r>
            <a:r>
              <a:rPr lang="ru-RU" sz="1600" dirty="0" err="1"/>
              <a:t>іншої</a:t>
            </a:r>
            <a:r>
              <a:rPr lang="ru-RU" sz="1600" dirty="0"/>
              <a:t> </a:t>
            </a:r>
            <a:r>
              <a:rPr lang="ru-RU" sz="1600" dirty="0" err="1"/>
              <a:t>людини</a:t>
            </a:r>
            <a:r>
              <a:rPr lang="ru-RU" sz="1600" dirty="0"/>
              <a:t>, </a:t>
            </a:r>
            <a:r>
              <a:rPr lang="ru-RU" sz="1600" dirty="0" err="1"/>
              <a:t>важливо</a:t>
            </a:r>
            <a:r>
              <a:rPr lang="ru-RU" sz="1600" dirty="0"/>
              <a:t> </a:t>
            </a:r>
            <a:r>
              <a:rPr lang="ru-RU" sz="1600" dirty="0" err="1"/>
              <a:t>швидко</a:t>
            </a:r>
            <a:r>
              <a:rPr lang="ru-RU" sz="1600" dirty="0"/>
              <a:t> й правильно </a:t>
            </a:r>
            <a:r>
              <a:rPr lang="ru-RU" sz="1600" dirty="0" err="1"/>
              <a:t>надати</a:t>
            </a:r>
            <a:r>
              <a:rPr lang="ru-RU" sz="1600" dirty="0"/>
              <a:t> </a:t>
            </a:r>
            <a:r>
              <a:rPr lang="ru-RU" sz="1600" dirty="0" err="1"/>
              <a:t>допомогу</a:t>
            </a:r>
            <a:r>
              <a:rPr lang="ru-RU" sz="1600" dirty="0"/>
              <a:t>. </a:t>
            </a:r>
            <a:r>
              <a:rPr lang="ru-RU" sz="1600" dirty="0" err="1"/>
              <a:t>Найперше</a:t>
            </a:r>
            <a:r>
              <a:rPr lang="ru-RU" sz="1600" dirty="0"/>
              <a:t> — не </a:t>
            </a:r>
            <a:r>
              <a:rPr lang="ru-RU" sz="1600" dirty="0" err="1"/>
              <a:t>панікуйте</a:t>
            </a:r>
            <a:r>
              <a:rPr lang="ru-RU" sz="1600" dirty="0"/>
              <a:t>. </a:t>
            </a:r>
            <a:r>
              <a:rPr lang="ru-RU" sz="1600" dirty="0" err="1"/>
              <a:t>Переконайтеся</a:t>
            </a:r>
            <a:r>
              <a:rPr lang="ru-RU" sz="1600" dirty="0"/>
              <a:t>, </a:t>
            </a:r>
            <a:r>
              <a:rPr lang="ru-RU" sz="1600" dirty="0" err="1"/>
              <a:t>що</a:t>
            </a:r>
            <a:r>
              <a:rPr lang="ru-RU" sz="1600" dirty="0"/>
              <a:t> </a:t>
            </a:r>
            <a:r>
              <a:rPr lang="ru-RU" sz="1600" dirty="0" err="1"/>
              <a:t>небезпека</a:t>
            </a:r>
            <a:r>
              <a:rPr lang="ru-RU" sz="1600" dirty="0"/>
              <a:t> минула (гроза </a:t>
            </a:r>
            <a:r>
              <a:rPr lang="ru-RU" sz="1600" dirty="0" err="1"/>
              <a:t>віддаляється</a:t>
            </a:r>
            <a:r>
              <a:rPr lang="ru-RU" sz="1600" dirty="0"/>
              <a:t>), а </a:t>
            </a:r>
            <a:r>
              <a:rPr lang="ru-RU" sz="1600" dirty="0" err="1"/>
              <a:t>тоді</a:t>
            </a:r>
            <a:r>
              <a:rPr lang="ru-RU" sz="1600" dirty="0"/>
              <a:t> приступайте до </a:t>
            </a:r>
            <a:r>
              <a:rPr lang="ru-RU" sz="1600" dirty="0" err="1"/>
              <a:t>допомоги</a:t>
            </a:r>
            <a:r>
              <a:rPr lang="ru-RU" sz="1600" dirty="0" smtClean="0"/>
              <a:t>.</a:t>
            </a:r>
          </a:p>
          <a:p>
            <a:pPr algn="just"/>
            <a:endParaRPr lang="ru-RU" sz="1600" dirty="0"/>
          </a:p>
          <a:p>
            <a:pPr marL="342900" indent="-342900" algn="just">
              <a:buFont typeface="+mj-lt"/>
              <a:buAutoNum type="arabicPeriod"/>
            </a:pPr>
            <a:r>
              <a:rPr lang="ru-RU" sz="1600" b="1" dirty="0" err="1"/>
              <a:t>Перевірте</a:t>
            </a:r>
            <a:r>
              <a:rPr lang="ru-RU" sz="1600" b="1" dirty="0"/>
              <a:t> </a:t>
            </a:r>
            <a:r>
              <a:rPr lang="ru-RU" sz="1600" b="1" dirty="0" err="1"/>
              <a:t>свідомість</a:t>
            </a:r>
            <a:r>
              <a:rPr lang="ru-RU" sz="1600" b="1" dirty="0"/>
              <a:t> і </a:t>
            </a:r>
            <a:r>
              <a:rPr lang="ru-RU" sz="1600" b="1" dirty="0" err="1"/>
              <a:t>дихання</a:t>
            </a:r>
            <a:r>
              <a:rPr lang="ru-RU" sz="1600" dirty="0"/>
              <a:t> </a:t>
            </a:r>
            <a:r>
              <a:rPr lang="ru-RU" sz="1600" dirty="0" err="1"/>
              <a:t>постраждалого</a:t>
            </a:r>
            <a:r>
              <a:rPr lang="ru-RU" sz="1600" dirty="0"/>
              <a:t>. </a:t>
            </a:r>
            <a:r>
              <a:rPr lang="ru-RU" sz="1600" dirty="0" err="1"/>
              <a:t>Якщо</a:t>
            </a:r>
            <a:r>
              <a:rPr lang="ru-RU" sz="1600" dirty="0"/>
              <a:t> </a:t>
            </a:r>
            <a:r>
              <a:rPr lang="ru-RU" sz="1600" dirty="0" err="1"/>
              <a:t>людина</a:t>
            </a:r>
            <a:r>
              <a:rPr lang="ru-RU" sz="1600" dirty="0"/>
              <a:t> не </a:t>
            </a:r>
            <a:r>
              <a:rPr lang="ru-RU" sz="1600" dirty="0" err="1"/>
              <a:t>дихає</a:t>
            </a:r>
            <a:r>
              <a:rPr lang="ru-RU" sz="1600" dirty="0"/>
              <a:t>, </a:t>
            </a:r>
            <a:r>
              <a:rPr lang="ru-RU" sz="1600" dirty="0" err="1"/>
              <a:t>негайно</a:t>
            </a:r>
            <a:r>
              <a:rPr lang="ru-RU" sz="1600" dirty="0"/>
              <a:t> </a:t>
            </a:r>
            <a:r>
              <a:rPr lang="ru-RU" sz="1600" dirty="0" err="1"/>
              <a:t>почніть</a:t>
            </a:r>
            <a:r>
              <a:rPr lang="ru-RU" sz="1600" dirty="0"/>
              <a:t> </a:t>
            </a:r>
            <a:r>
              <a:rPr lang="ru-RU" sz="1600" dirty="0" err="1"/>
              <a:t>серцево-легеневу</a:t>
            </a:r>
            <a:r>
              <a:rPr lang="ru-RU" sz="1600" dirty="0"/>
              <a:t> </a:t>
            </a:r>
            <a:r>
              <a:rPr lang="ru-RU" sz="1600" dirty="0" err="1"/>
              <a:t>реанімацію</a:t>
            </a:r>
            <a:r>
              <a:rPr lang="ru-RU" sz="1600" dirty="0"/>
              <a:t> (СЛР).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600" b="1" dirty="0" err="1"/>
              <a:t>Зателефонуйте</a:t>
            </a:r>
            <a:r>
              <a:rPr lang="ru-RU" sz="1600" b="1" dirty="0"/>
              <a:t> в </a:t>
            </a:r>
            <a:r>
              <a:rPr lang="ru-RU" sz="1600" b="1" dirty="0" err="1"/>
              <a:t>швидку</a:t>
            </a:r>
            <a:r>
              <a:rPr lang="ru-RU" sz="1600" b="1" dirty="0"/>
              <a:t> </a:t>
            </a:r>
            <a:r>
              <a:rPr lang="ru-RU" sz="1600" b="1" dirty="0" err="1"/>
              <a:t>допомогу</a:t>
            </a:r>
            <a:r>
              <a:rPr lang="ru-RU" sz="1600" dirty="0"/>
              <a:t>. </a:t>
            </a:r>
            <a:r>
              <a:rPr lang="ru-RU" sz="1600" dirty="0" err="1"/>
              <a:t>Надайте</a:t>
            </a:r>
            <a:r>
              <a:rPr lang="ru-RU" sz="1600" dirty="0"/>
              <a:t> всю </a:t>
            </a:r>
            <a:r>
              <a:rPr lang="ru-RU" sz="1600" dirty="0" err="1"/>
              <a:t>необхідну</a:t>
            </a:r>
            <a:r>
              <a:rPr lang="ru-RU" sz="1600" dirty="0"/>
              <a:t> </a:t>
            </a:r>
            <a:r>
              <a:rPr lang="ru-RU" sz="1600" dirty="0" err="1"/>
              <a:t>інформацію</a:t>
            </a:r>
            <a:r>
              <a:rPr lang="ru-RU" sz="1600" dirty="0"/>
              <a:t> про </a:t>
            </a:r>
            <a:r>
              <a:rPr lang="ru-RU" sz="1600" dirty="0" err="1"/>
              <a:t>місце</a:t>
            </a:r>
            <a:r>
              <a:rPr lang="ru-RU" sz="1600" dirty="0"/>
              <a:t> </a:t>
            </a:r>
            <a:r>
              <a:rPr lang="ru-RU" sz="1600" dirty="0" err="1"/>
              <a:t>події</a:t>
            </a:r>
            <a:r>
              <a:rPr lang="ru-RU" sz="1600" dirty="0"/>
              <a:t> та стан </a:t>
            </a:r>
            <a:r>
              <a:rPr lang="ru-RU" sz="1600" dirty="0" err="1"/>
              <a:t>постраждалого</a:t>
            </a:r>
            <a:r>
              <a:rPr lang="ru-RU" sz="1600" dirty="0"/>
              <a:t>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600" b="1" dirty="0"/>
              <a:t>Не </a:t>
            </a:r>
            <a:r>
              <a:rPr lang="ru-RU" sz="1600" b="1" dirty="0" err="1"/>
              <a:t>залишайте</a:t>
            </a:r>
            <a:r>
              <a:rPr lang="ru-RU" sz="1600" b="1" dirty="0"/>
              <a:t> </a:t>
            </a:r>
            <a:r>
              <a:rPr lang="ru-RU" sz="1600" b="1" dirty="0" err="1"/>
              <a:t>постраждалого</a:t>
            </a:r>
            <a:r>
              <a:rPr lang="ru-RU" sz="1600" b="1" dirty="0"/>
              <a:t> одного</a:t>
            </a:r>
            <a:r>
              <a:rPr lang="ru-RU" sz="1600" dirty="0"/>
              <a:t>, </a:t>
            </a:r>
            <a:r>
              <a:rPr lang="ru-RU" sz="1600" dirty="0" err="1"/>
              <a:t>навіть</a:t>
            </a:r>
            <a:r>
              <a:rPr lang="ru-RU" sz="1600" dirty="0"/>
              <a:t> </a:t>
            </a:r>
            <a:r>
              <a:rPr lang="ru-RU" sz="1600" dirty="0" err="1"/>
              <a:t>якщо</a:t>
            </a:r>
            <a:r>
              <a:rPr lang="ru-RU" sz="1600" dirty="0"/>
              <a:t> </a:t>
            </a:r>
            <a:r>
              <a:rPr lang="ru-RU" sz="1600" dirty="0" err="1"/>
              <a:t>він</a:t>
            </a:r>
            <a:r>
              <a:rPr lang="ru-RU" sz="1600" dirty="0"/>
              <a:t> </a:t>
            </a:r>
            <a:r>
              <a:rPr lang="ru-RU" sz="1600" dirty="0" err="1"/>
              <a:t>прийшов</a:t>
            </a:r>
            <a:r>
              <a:rPr lang="ru-RU" sz="1600" dirty="0"/>
              <a:t> до </a:t>
            </a:r>
            <a:r>
              <a:rPr lang="ru-RU" sz="1600" dirty="0" err="1"/>
              <a:t>тями</a:t>
            </a:r>
            <a:r>
              <a:rPr lang="ru-RU" sz="1600" dirty="0"/>
              <a:t>, </a:t>
            </a:r>
            <a:r>
              <a:rPr lang="ru-RU" sz="1600" dirty="0" err="1"/>
              <a:t>оскільки</a:t>
            </a:r>
            <a:r>
              <a:rPr lang="ru-RU" sz="1600" dirty="0"/>
              <a:t> </a:t>
            </a:r>
            <a:r>
              <a:rPr lang="ru-RU" sz="1600" dirty="0" err="1"/>
              <a:t>можуть</a:t>
            </a:r>
            <a:r>
              <a:rPr lang="ru-RU" sz="1600" dirty="0"/>
              <a:t> бути </a:t>
            </a:r>
            <a:r>
              <a:rPr lang="ru-RU" sz="1600" dirty="0" err="1"/>
              <a:t>приховані</a:t>
            </a:r>
            <a:r>
              <a:rPr lang="ru-RU" sz="1600" dirty="0"/>
              <a:t> </a:t>
            </a:r>
            <a:r>
              <a:rPr lang="ru-RU" sz="1600" dirty="0" err="1"/>
              <a:t>травми</a:t>
            </a:r>
            <a:r>
              <a:rPr lang="ru-RU" sz="1600" dirty="0"/>
              <a:t> </a:t>
            </a:r>
            <a:r>
              <a:rPr lang="ru-RU" sz="1600" dirty="0" err="1"/>
              <a:t>або</a:t>
            </a:r>
            <a:r>
              <a:rPr lang="ru-RU" sz="1600" dirty="0"/>
              <a:t> </a:t>
            </a:r>
            <a:r>
              <a:rPr lang="ru-RU" sz="1600" dirty="0" err="1"/>
              <a:t>ускладнення</a:t>
            </a:r>
            <a:r>
              <a:rPr lang="ru-RU" sz="1600" dirty="0" smtClean="0"/>
              <a:t>.</a:t>
            </a:r>
          </a:p>
          <a:p>
            <a:pPr algn="just"/>
            <a:endParaRPr lang="ru-RU" sz="1600" dirty="0"/>
          </a:p>
          <a:p>
            <a:pPr algn="just"/>
            <a:r>
              <a:rPr lang="ru-RU" sz="1600" dirty="0"/>
              <a:t>На </a:t>
            </a:r>
            <a:r>
              <a:rPr lang="ru-RU" sz="1600" dirty="0" err="1"/>
              <a:t>щастя</a:t>
            </a:r>
            <a:r>
              <a:rPr lang="ru-RU" sz="1600" dirty="0"/>
              <a:t>, </a:t>
            </a:r>
            <a:r>
              <a:rPr lang="ru-RU" sz="1600" dirty="0" err="1"/>
              <a:t>ураження</a:t>
            </a:r>
            <a:r>
              <a:rPr lang="ru-RU" sz="1600" dirty="0"/>
              <a:t> </a:t>
            </a:r>
            <a:r>
              <a:rPr lang="ru-RU" sz="1600" dirty="0" err="1"/>
              <a:t>блискавкою</a:t>
            </a:r>
            <a:r>
              <a:rPr lang="ru-RU" sz="1600" dirty="0"/>
              <a:t> </a:t>
            </a:r>
            <a:r>
              <a:rPr lang="ru-RU" sz="1600" dirty="0" err="1"/>
              <a:t>рідко</a:t>
            </a:r>
            <a:r>
              <a:rPr lang="ru-RU" sz="1600" dirty="0"/>
              <a:t> </a:t>
            </a:r>
            <a:r>
              <a:rPr lang="ru-RU" sz="1600" dirty="0" err="1"/>
              <a:t>закінчується</a:t>
            </a:r>
            <a:r>
              <a:rPr lang="ru-RU" sz="1600" dirty="0"/>
              <a:t> </a:t>
            </a:r>
            <a:r>
              <a:rPr lang="ru-RU" sz="1600" dirty="0" err="1"/>
              <a:t>смертю</a:t>
            </a:r>
            <a:r>
              <a:rPr lang="ru-RU" sz="1600" dirty="0"/>
              <a:t>, </a:t>
            </a:r>
            <a:r>
              <a:rPr lang="ru-RU" sz="1600" dirty="0" err="1"/>
              <a:t>однак</a:t>
            </a:r>
            <a:r>
              <a:rPr lang="ru-RU" sz="1600" dirty="0"/>
              <a:t> </a:t>
            </a:r>
            <a:r>
              <a:rPr lang="ru-RU" sz="1600" dirty="0" err="1"/>
              <a:t>можуть</a:t>
            </a:r>
            <a:r>
              <a:rPr lang="ru-RU" sz="1600" dirty="0"/>
              <a:t> бути </a:t>
            </a:r>
            <a:r>
              <a:rPr lang="ru-RU" sz="1600" dirty="0" err="1"/>
              <a:t>серйозні</a:t>
            </a:r>
            <a:r>
              <a:rPr lang="ru-RU" sz="1600" dirty="0"/>
              <a:t> </a:t>
            </a:r>
            <a:r>
              <a:rPr lang="ru-RU" sz="1600" dirty="0" err="1"/>
              <a:t>пошкодження</a:t>
            </a:r>
            <a:r>
              <a:rPr lang="ru-RU" sz="1600" dirty="0"/>
              <a:t> </a:t>
            </a:r>
            <a:r>
              <a:rPr lang="ru-RU" sz="1600" dirty="0" err="1"/>
              <a:t>нервової</a:t>
            </a:r>
            <a:r>
              <a:rPr lang="ru-RU" sz="1600" dirty="0"/>
              <a:t> </a:t>
            </a:r>
            <a:r>
              <a:rPr lang="ru-RU" sz="1600" dirty="0" err="1"/>
              <a:t>системи</a:t>
            </a:r>
            <a:r>
              <a:rPr lang="ru-RU" sz="1600" dirty="0"/>
              <a:t> та </a:t>
            </a:r>
            <a:r>
              <a:rPr lang="ru-RU" sz="1600" dirty="0" err="1"/>
              <a:t>внутрішніх</a:t>
            </a:r>
            <a:r>
              <a:rPr lang="ru-RU" sz="1600" dirty="0"/>
              <a:t> </a:t>
            </a:r>
            <a:r>
              <a:rPr lang="ru-RU" sz="1600" dirty="0" err="1"/>
              <a:t>органів</a:t>
            </a:r>
            <a:r>
              <a:rPr lang="ru-RU" sz="1600" dirty="0"/>
              <a:t>, тому </a:t>
            </a:r>
            <a:r>
              <a:rPr lang="ru-RU" sz="1600" dirty="0" err="1"/>
              <a:t>медична</a:t>
            </a:r>
            <a:r>
              <a:rPr lang="ru-RU" sz="1600" dirty="0"/>
              <a:t> </a:t>
            </a:r>
            <a:r>
              <a:rPr lang="ru-RU" sz="1600" dirty="0" err="1"/>
              <a:t>допомога</a:t>
            </a:r>
            <a:r>
              <a:rPr lang="ru-RU" sz="1600" dirty="0"/>
              <a:t> є </a:t>
            </a:r>
            <a:r>
              <a:rPr lang="ru-RU" sz="1600" dirty="0" err="1"/>
              <a:t>обов'язковою</a:t>
            </a:r>
            <a:r>
              <a:rPr lang="ru-RU" sz="1600" dirty="0"/>
              <a:t>.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832578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Як </a:t>
            </a:r>
            <a:r>
              <a:rPr lang="ru-RU" b="1" dirty="0" err="1"/>
              <a:t>уникнути</a:t>
            </a:r>
            <a:r>
              <a:rPr lang="ru-RU" b="1" dirty="0"/>
              <a:t> </a:t>
            </a:r>
            <a:r>
              <a:rPr lang="ru-RU" b="1" dirty="0" err="1"/>
              <a:t>небезпеки</a:t>
            </a:r>
            <a:r>
              <a:rPr lang="ru-RU" b="1" dirty="0"/>
              <a:t> перед грозою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043608" y="1772816"/>
            <a:ext cx="7128792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err="1"/>
              <a:t>Найкращий</a:t>
            </a:r>
            <a:r>
              <a:rPr lang="ru-RU" sz="1600" dirty="0"/>
              <a:t> </a:t>
            </a:r>
            <a:r>
              <a:rPr lang="ru-RU" sz="1600" dirty="0" err="1"/>
              <a:t>спосіб</a:t>
            </a:r>
            <a:r>
              <a:rPr lang="ru-RU" sz="1600" dirty="0"/>
              <a:t> </a:t>
            </a:r>
            <a:r>
              <a:rPr lang="ru-RU" sz="1600" dirty="0" err="1"/>
              <a:t>уберегтися</a:t>
            </a:r>
            <a:r>
              <a:rPr lang="ru-RU" sz="1600" dirty="0"/>
              <a:t> </a:t>
            </a:r>
            <a:r>
              <a:rPr lang="ru-RU" sz="1600" dirty="0" err="1"/>
              <a:t>від</a:t>
            </a:r>
            <a:r>
              <a:rPr lang="ru-RU" sz="1600" dirty="0"/>
              <a:t> </a:t>
            </a:r>
            <a:r>
              <a:rPr lang="ru-RU" sz="1600" dirty="0" err="1"/>
              <a:t>ураження</a:t>
            </a:r>
            <a:r>
              <a:rPr lang="ru-RU" sz="1600" dirty="0"/>
              <a:t> </a:t>
            </a:r>
            <a:r>
              <a:rPr lang="ru-RU" sz="1600" dirty="0" err="1"/>
              <a:t>блискавкою</a:t>
            </a:r>
            <a:r>
              <a:rPr lang="ru-RU" sz="1600" dirty="0"/>
              <a:t> — </a:t>
            </a:r>
            <a:r>
              <a:rPr lang="ru-RU" sz="1600" dirty="0" err="1"/>
              <a:t>це</a:t>
            </a:r>
            <a:r>
              <a:rPr lang="ru-RU" sz="1600" dirty="0"/>
              <a:t> </a:t>
            </a:r>
            <a:r>
              <a:rPr lang="ru-RU" sz="1600" dirty="0" err="1"/>
              <a:t>уникати</a:t>
            </a:r>
            <a:r>
              <a:rPr lang="ru-RU" sz="1600" dirty="0"/>
              <a:t> </a:t>
            </a:r>
            <a:r>
              <a:rPr lang="ru-RU" sz="1600" dirty="0" err="1"/>
              <a:t>небезпечних</a:t>
            </a:r>
            <a:r>
              <a:rPr lang="ru-RU" sz="1600" dirty="0"/>
              <a:t> </a:t>
            </a:r>
            <a:r>
              <a:rPr lang="ru-RU" sz="1600" dirty="0" err="1"/>
              <a:t>ситуацій</a:t>
            </a:r>
            <a:r>
              <a:rPr lang="ru-RU" sz="1600" dirty="0"/>
              <a:t>. </a:t>
            </a:r>
            <a:r>
              <a:rPr lang="ru-RU" sz="1600" dirty="0" err="1"/>
              <a:t>Стежте</a:t>
            </a:r>
            <a:r>
              <a:rPr lang="ru-RU" sz="1600" dirty="0"/>
              <a:t> за прогнозом погоди, особливо перед </a:t>
            </a:r>
            <a:r>
              <a:rPr lang="ru-RU" sz="1600" dirty="0" err="1"/>
              <a:t>подорожами</a:t>
            </a:r>
            <a:r>
              <a:rPr lang="ru-RU" sz="1600" dirty="0"/>
              <a:t> </a:t>
            </a:r>
            <a:r>
              <a:rPr lang="ru-RU" sz="1600" dirty="0" err="1"/>
              <a:t>чи</a:t>
            </a:r>
            <a:r>
              <a:rPr lang="ru-RU" sz="1600" dirty="0"/>
              <a:t> </a:t>
            </a:r>
            <a:r>
              <a:rPr lang="ru-RU" sz="1600" dirty="0" err="1"/>
              <a:t>активним</a:t>
            </a:r>
            <a:r>
              <a:rPr lang="ru-RU" sz="1600" dirty="0"/>
              <a:t> </a:t>
            </a:r>
            <a:r>
              <a:rPr lang="ru-RU" sz="1600" dirty="0" err="1"/>
              <a:t>відпочинком</a:t>
            </a:r>
            <a:r>
              <a:rPr lang="ru-RU" sz="1600" dirty="0"/>
              <a:t> на </a:t>
            </a:r>
            <a:r>
              <a:rPr lang="ru-RU" sz="1600" dirty="0" err="1"/>
              <a:t>природі</a:t>
            </a:r>
            <a:r>
              <a:rPr lang="ru-RU" sz="1600" dirty="0"/>
              <a:t>. </a:t>
            </a:r>
            <a:r>
              <a:rPr lang="ru-RU" sz="1600" dirty="0" err="1"/>
              <a:t>Якщо</a:t>
            </a:r>
            <a:r>
              <a:rPr lang="ru-RU" sz="1600" dirty="0"/>
              <a:t> є </a:t>
            </a:r>
            <a:r>
              <a:rPr lang="ru-RU" sz="1600" dirty="0" err="1"/>
              <a:t>ризик</a:t>
            </a:r>
            <a:r>
              <a:rPr lang="ru-RU" sz="1600" dirty="0"/>
              <a:t> грози, </a:t>
            </a:r>
            <a:r>
              <a:rPr lang="ru-RU" sz="1600" dirty="0" err="1"/>
              <a:t>краще</a:t>
            </a:r>
            <a:r>
              <a:rPr lang="ru-RU" sz="1600" dirty="0"/>
              <a:t> перенести </a:t>
            </a:r>
            <a:r>
              <a:rPr lang="ru-RU" sz="1600" dirty="0" err="1"/>
              <a:t>свої</a:t>
            </a:r>
            <a:r>
              <a:rPr lang="ru-RU" sz="1600" dirty="0"/>
              <a:t> </a:t>
            </a:r>
            <a:r>
              <a:rPr lang="ru-RU" sz="1600" dirty="0" err="1"/>
              <a:t>плани</a:t>
            </a:r>
            <a:r>
              <a:rPr lang="ru-RU" sz="1600" dirty="0"/>
              <a:t> </a:t>
            </a:r>
            <a:r>
              <a:rPr lang="ru-RU" sz="1600" dirty="0" err="1"/>
              <a:t>або</a:t>
            </a:r>
            <a:r>
              <a:rPr lang="ru-RU" sz="1600" dirty="0"/>
              <a:t> </a:t>
            </a:r>
            <a:r>
              <a:rPr lang="ru-RU" sz="1600" dirty="0" err="1"/>
              <a:t>підготуватися</a:t>
            </a:r>
            <a:r>
              <a:rPr lang="ru-RU" sz="1600" dirty="0"/>
              <a:t> </a:t>
            </a:r>
            <a:r>
              <a:rPr lang="ru-RU" sz="1600" dirty="0" err="1"/>
              <a:t>заздалегідь</a:t>
            </a:r>
            <a:r>
              <a:rPr lang="ru-RU" sz="1600" dirty="0" smtClean="0"/>
              <a:t>.</a:t>
            </a:r>
          </a:p>
          <a:p>
            <a:pPr algn="just"/>
            <a:endParaRPr lang="ru-RU" sz="1600" dirty="0"/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 err="1"/>
              <a:t>Використовуйте</a:t>
            </a:r>
            <a:r>
              <a:rPr lang="ru-RU" sz="1600" b="1" dirty="0"/>
              <a:t> </a:t>
            </a:r>
            <a:r>
              <a:rPr lang="ru-RU" sz="1600" b="1" dirty="0" err="1"/>
              <a:t>мобільні</a:t>
            </a:r>
            <a:r>
              <a:rPr lang="ru-RU" sz="1600" b="1" dirty="0"/>
              <a:t> </a:t>
            </a:r>
            <a:r>
              <a:rPr lang="ru-RU" sz="1600" b="1" dirty="0" err="1"/>
              <a:t>додатки</a:t>
            </a:r>
            <a:r>
              <a:rPr lang="ru-RU" sz="1600" b="1" dirty="0"/>
              <a:t> з </a:t>
            </a:r>
            <a:r>
              <a:rPr lang="ru-RU" sz="1600" b="1" dirty="0" err="1"/>
              <a:t>попередженням</a:t>
            </a:r>
            <a:r>
              <a:rPr lang="ru-RU" sz="1600" b="1" dirty="0"/>
              <a:t> про погоду</a:t>
            </a:r>
            <a:r>
              <a:rPr lang="ru-RU" sz="1600" dirty="0"/>
              <a:t>: </a:t>
            </a:r>
            <a:r>
              <a:rPr lang="ru-RU" sz="1600" dirty="0" err="1"/>
              <a:t>Багато</a:t>
            </a:r>
            <a:r>
              <a:rPr lang="ru-RU" sz="1600" dirty="0"/>
              <a:t> </a:t>
            </a:r>
            <a:r>
              <a:rPr lang="ru-RU" sz="1600" dirty="0" err="1"/>
              <a:t>додатків</a:t>
            </a:r>
            <a:r>
              <a:rPr lang="ru-RU" sz="1600" dirty="0"/>
              <a:t> </a:t>
            </a:r>
            <a:r>
              <a:rPr lang="ru-RU" sz="1600" dirty="0" err="1"/>
              <a:t>можуть</a:t>
            </a:r>
            <a:r>
              <a:rPr lang="ru-RU" sz="1600" dirty="0"/>
              <a:t> </a:t>
            </a:r>
            <a:r>
              <a:rPr lang="ru-RU" sz="1600" dirty="0" err="1"/>
              <a:t>попередити</a:t>
            </a:r>
            <a:r>
              <a:rPr lang="ru-RU" sz="1600" dirty="0"/>
              <a:t> вас про </a:t>
            </a:r>
            <a:r>
              <a:rPr lang="ru-RU" sz="1600" dirty="0" err="1"/>
              <a:t>наближення</a:t>
            </a:r>
            <a:r>
              <a:rPr lang="ru-RU" sz="1600" dirty="0"/>
              <a:t> грози </a:t>
            </a:r>
            <a:r>
              <a:rPr lang="ru-RU" sz="1600" dirty="0" err="1"/>
              <a:t>або</a:t>
            </a:r>
            <a:r>
              <a:rPr lang="ru-RU" sz="1600" dirty="0"/>
              <a:t> </a:t>
            </a:r>
            <a:r>
              <a:rPr lang="ru-RU" sz="1600" dirty="0" err="1"/>
              <a:t>бурі</a:t>
            </a:r>
            <a:r>
              <a:rPr lang="ru-RU" sz="1600" dirty="0"/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 err="1"/>
              <a:t>Дотримуйтеся</a:t>
            </a:r>
            <a:r>
              <a:rPr lang="ru-RU" sz="1600" b="1" dirty="0"/>
              <a:t> правил </a:t>
            </a:r>
            <a:r>
              <a:rPr lang="ru-RU" sz="1600" b="1" dirty="0" err="1"/>
              <a:t>поведінки</a:t>
            </a:r>
            <a:r>
              <a:rPr lang="ru-RU" sz="1600" dirty="0"/>
              <a:t> у </a:t>
            </a:r>
            <a:r>
              <a:rPr lang="ru-RU" sz="1600" dirty="0" err="1"/>
              <a:t>місцях</a:t>
            </a:r>
            <a:r>
              <a:rPr lang="ru-RU" sz="1600" dirty="0"/>
              <a:t> з </a:t>
            </a:r>
            <a:r>
              <a:rPr lang="ru-RU" sz="1600" dirty="0" err="1"/>
              <a:t>підвищеним</a:t>
            </a:r>
            <a:r>
              <a:rPr lang="ru-RU" sz="1600" dirty="0"/>
              <a:t> </a:t>
            </a:r>
            <a:r>
              <a:rPr lang="ru-RU" sz="1600" dirty="0" err="1"/>
              <a:t>ризиком</a:t>
            </a:r>
            <a:r>
              <a:rPr lang="ru-RU" sz="1600" dirty="0"/>
              <a:t>, таких як гори </a:t>
            </a:r>
            <a:r>
              <a:rPr lang="ru-RU" sz="1600" dirty="0" err="1"/>
              <a:t>або</a:t>
            </a:r>
            <a:r>
              <a:rPr lang="ru-RU" sz="1600" dirty="0"/>
              <a:t> </a:t>
            </a:r>
            <a:r>
              <a:rPr lang="ru-RU" sz="1600" dirty="0" err="1"/>
              <a:t>рівнини</a:t>
            </a:r>
            <a:r>
              <a:rPr lang="ru-RU" sz="1600" dirty="0"/>
              <a:t>. Там </a:t>
            </a:r>
            <a:r>
              <a:rPr lang="ru-RU" sz="1600" dirty="0" err="1"/>
              <a:t>блискавки</a:t>
            </a:r>
            <a:r>
              <a:rPr lang="ru-RU" sz="1600" dirty="0"/>
              <a:t> </a:t>
            </a:r>
            <a:r>
              <a:rPr lang="ru-RU" sz="1600" dirty="0" err="1"/>
              <a:t>бувають</a:t>
            </a:r>
            <a:r>
              <a:rPr lang="ru-RU" sz="1600" dirty="0"/>
              <a:t> особливо </a:t>
            </a:r>
            <a:r>
              <a:rPr lang="ru-RU" sz="1600" dirty="0" err="1"/>
              <a:t>небезпечними</a:t>
            </a:r>
            <a:r>
              <a:rPr lang="ru-RU" sz="1600" dirty="0"/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 err="1"/>
              <a:t>Заздалегідь</a:t>
            </a:r>
            <a:r>
              <a:rPr lang="ru-RU" sz="1600" b="1" dirty="0"/>
              <a:t> </a:t>
            </a:r>
            <a:r>
              <a:rPr lang="ru-RU" sz="1600" b="1" dirty="0" err="1"/>
              <a:t>плануйте</a:t>
            </a:r>
            <a:r>
              <a:rPr lang="ru-RU" sz="1600" b="1" dirty="0"/>
              <a:t> </a:t>
            </a:r>
            <a:r>
              <a:rPr lang="ru-RU" sz="1600" b="1" dirty="0" err="1"/>
              <a:t>укриття</a:t>
            </a:r>
            <a:r>
              <a:rPr lang="ru-RU" sz="1600" dirty="0"/>
              <a:t>. </a:t>
            </a:r>
            <a:r>
              <a:rPr lang="ru-RU" sz="1600" dirty="0" err="1"/>
              <a:t>Якщо</a:t>
            </a:r>
            <a:r>
              <a:rPr lang="ru-RU" sz="1600" dirty="0"/>
              <a:t> </a:t>
            </a:r>
            <a:r>
              <a:rPr lang="ru-RU" sz="1600" dirty="0" err="1"/>
              <a:t>ви</a:t>
            </a:r>
            <a:r>
              <a:rPr lang="ru-RU" sz="1600" dirty="0"/>
              <a:t> </a:t>
            </a:r>
            <a:r>
              <a:rPr lang="ru-RU" sz="1600" dirty="0" err="1"/>
              <a:t>знаєте</a:t>
            </a:r>
            <a:r>
              <a:rPr lang="ru-RU" sz="1600" dirty="0"/>
              <a:t>, </a:t>
            </a:r>
            <a:r>
              <a:rPr lang="ru-RU" sz="1600" dirty="0" err="1"/>
              <a:t>що</a:t>
            </a:r>
            <a:r>
              <a:rPr lang="ru-RU" sz="1600" dirty="0"/>
              <a:t> будете в </a:t>
            </a:r>
            <a:r>
              <a:rPr lang="ru-RU" sz="1600" dirty="0" err="1"/>
              <a:t>місцевості</a:t>
            </a:r>
            <a:r>
              <a:rPr lang="ru-RU" sz="1600" dirty="0"/>
              <a:t> без </a:t>
            </a:r>
            <a:r>
              <a:rPr lang="ru-RU" sz="1600" dirty="0" err="1"/>
              <a:t>споруд</a:t>
            </a:r>
            <a:r>
              <a:rPr lang="ru-RU" sz="1600" dirty="0"/>
              <a:t>, </a:t>
            </a:r>
            <a:r>
              <a:rPr lang="ru-RU" sz="1600" dirty="0" err="1"/>
              <a:t>переконайтеся</a:t>
            </a:r>
            <a:r>
              <a:rPr lang="ru-RU" sz="1600" dirty="0"/>
              <a:t>, </a:t>
            </a:r>
            <a:r>
              <a:rPr lang="ru-RU" sz="1600" dirty="0" err="1"/>
              <a:t>що</a:t>
            </a:r>
            <a:r>
              <a:rPr lang="ru-RU" sz="1600" dirty="0"/>
              <a:t> у вас є план на </a:t>
            </a:r>
            <a:r>
              <a:rPr lang="ru-RU" sz="1600" dirty="0" err="1"/>
              <a:t>випадок</a:t>
            </a:r>
            <a:r>
              <a:rPr lang="ru-RU" sz="1600" dirty="0"/>
              <a:t> </a:t>
            </a:r>
            <a:r>
              <a:rPr lang="ru-RU" sz="1600" dirty="0" err="1"/>
              <a:t>негоди</a:t>
            </a:r>
            <a:r>
              <a:rPr lang="ru-RU" sz="1600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9873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/>
              <a:t>Міфи</a:t>
            </a:r>
            <a:r>
              <a:rPr lang="ru-RU" b="1" dirty="0"/>
              <a:t> про грозу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115616" y="1556792"/>
            <a:ext cx="7056784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err="1"/>
              <a:t>Навколо</a:t>
            </a:r>
            <a:r>
              <a:rPr lang="ru-RU" sz="1600" dirty="0"/>
              <a:t> грози </a:t>
            </a:r>
            <a:r>
              <a:rPr lang="ru-RU" sz="1600" dirty="0" err="1"/>
              <a:t>існує</a:t>
            </a:r>
            <a:r>
              <a:rPr lang="ru-RU" sz="1600" dirty="0"/>
              <a:t> </a:t>
            </a:r>
            <a:r>
              <a:rPr lang="ru-RU" sz="1600" dirty="0" err="1"/>
              <a:t>багато</a:t>
            </a:r>
            <a:r>
              <a:rPr lang="ru-RU" sz="1600" dirty="0"/>
              <a:t> </a:t>
            </a:r>
            <a:r>
              <a:rPr lang="ru-RU" sz="1600" dirty="0" err="1"/>
              <a:t>міфів</a:t>
            </a:r>
            <a:r>
              <a:rPr lang="ru-RU" sz="1600" dirty="0"/>
              <a:t>, </a:t>
            </a:r>
            <a:r>
              <a:rPr lang="ru-RU" sz="1600" dirty="0" err="1"/>
              <a:t>які</a:t>
            </a:r>
            <a:r>
              <a:rPr lang="ru-RU" sz="1600" dirty="0"/>
              <a:t> </a:t>
            </a:r>
            <a:r>
              <a:rPr lang="ru-RU" sz="1600" dirty="0" err="1"/>
              <a:t>можуть</a:t>
            </a:r>
            <a:r>
              <a:rPr lang="ru-RU" sz="1600" dirty="0"/>
              <a:t> ввести в </a:t>
            </a:r>
            <a:r>
              <a:rPr lang="ru-RU" sz="1600" dirty="0" err="1"/>
              <a:t>оману</a:t>
            </a:r>
            <a:r>
              <a:rPr lang="ru-RU" sz="1600" dirty="0"/>
              <a:t> та </a:t>
            </a:r>
            <a:r>
              <a:rPr lang="ru-RU" sz="1600" dirty="0" err="1"/>
              <a:t>підвищити</a:t>
            </a:r>
            <a:r>
              <a:rPr lang="ru-RU" sz="1600" dirty="0"/>
              <a:t> </a:t>
            </a:r>
            <a:r>
              <a:rPr lang="ru-RU" sz="1600" dirty="0" err="1"/>
              <a:t>ризик</a:t>
            </a:r>
            <a:r>
              <a:rPr lang="ru-RU" sz="1600" dirty="0"/>
              <a:t> </a:t>
            </a:r>
            <a:r>
              <a:rPr lang="ru-RU" sz="1600" dirty="0" err="1"/>
              <a:t>небезпеки</a:t>
            </a:r>
            <a:r>
              <a:rPr lang="ru-RU" sz="1600" dirty="0"/>
              <a:t>. Ось </a:t>
            </a:r>
            <a:r>
              <a:rPr lang="ru-RU" sz="1600" dirty="0" err="1"/>
              <a:t>кілька</a:t>
            </a:r>
            <a:r>
              <a:rPr lang="ru-RU" sz="1600" dirty="0"/>
              <a:t> </a:t>
            </a:r>
            <a:r>
              <a:rPr lang="ru-RU" sz="1600" dirty="0" err="1"/>
              <a:t>поширених</a:t>
            </a:r>
            <a:r>
              <a:rPr lang="ru-RU" sz="1600" dirty="0"/>
              <a:t> </a:t>
            </a:r>
            <a:r>
              <a:rPr lang="ru-RU" sz="1600" dirty="0" err="1"/>
              <a:t>хибних</a:t>
            </a:r>
            <a:r>
              <a:rPr lang="ru-RU" sz="1600" dirty="0"/>
              <a:t> </a:t>
            </a:r>
            <a:r>
              <a:rPr lang="ru-RU" sz="1600" dirty="0" err="1"/>
              <a:t>уявлень</a:t>
            </a:r>
            <a:r>
              <a:rPr lang="ru-RU" sz="1600" dirty="0"/>
              <a:t>: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 err="1"/>
              <a:t>Міф</a:t>
            </a:r>
            <a:r>
              <a:rPr lang="ru-RU" sz="1600" b="1" dirty="0"/>
              <a:t>: </a:t>
            </a:r>
            <a:r>
              <a:rPr lang="ru-RU" sz="1600" b="1" dirty="0" err="1"/>
              <a:t>Блискавка</a:t>
            </a:r>
            <a:r>
              <a:rPr lang="ru-RU" sz="1600" b="1" dirty="0"/>
              <a:t> не </a:t>
            </a:r>
            <a:r>
              <a:rPr lang="ru-RU" sz="1600" b="1" dirty="0" err="1"/>
              <a:t>вражає</a:t>
            </a:r>
            <a:r>
              <a:rPr lang="ru-RU" sz="1600" b="1" dirty="0"/>
              <a:t> </a:t>
            </a:r>
            <a:r>
              <a:rPr lang="ru-RU" sz="1600" b="1" dirty="0" err="1"/>
              <a:t>двічі</a:t>
            </a:r>
            <a:r>
              <a:rPr lang="ru-RU" sz="1600" b="1" dirty="0"/>
              <a:t> в </a:t>
            </a:r>
            <a:r>
              <a:rPr lang="ru-RU" sz="1600" b="1" dirty="0" err="1"/>
              <a:t>одне</a:t>
            </a:r>
            <a:r>
              <a:rPr lang="ru-RU" sz="1600" b="1" dirty="0"/>
              <a:t> </a:t>
            </a:r>
            <a:r>
              <a:rPr lang="ru-RU" sz="1600" b="1" dirty="0" err="1"/>
              <a:t>місце</a:t>
            </a:r>
            <a:r>
              <a:rPr lang="ru-RU" sz="1600" dirty="0"/>
              <a:t>. </a:t>
            </a:r>
            <a:r>
              <a:rPr lang="ru-RU" sz="1600" dirty="0" err="1"/>
              <a:t>Це</a:t>
            </a:r>
            <a:r>
              <a:rPr lang="ru-RU" sz="1600" dirty="0"/>
              <a:t> не так — </a:t>
            </a:r>
            <a:r>
              <a:rPr lang="ru-RU" sz="1600" dirty="0" err="1"/>
              <a:t>об'єкт</a:t>
            </a:r>
            <a:r>
              <a:rPr lang="ru-RU" sz="1600" dirty="0"/>
              <a:t> </a:t>
            </a:r>
            <a:r>
              <a:rPr lang="ru-RU" sz="1600" dirty="0" err="1"/>
              <a:t>може</a:t>
            </a:r>
            <a:r>
              <a:rPr lang="ru-RU" sz="1600" dirty="0"/>
              <a:t> бути </a:t>
            </a:r>
            <a:r>
              <a:rPr lang="ru-RU" sz="1600" dirty="0" err="1"/>
              <a:t>вражений</a:t>
            </a:r>
            <a:r>
              <a:rPr lang="ru-RU" sz="1600" dirty="0"/>
              <a:t> </a:t>
            </a:r>
            <a:r>
              <a:rPr lang="ru-RU" sz="1600" dirty="0" err="1"/>
              <a:t>блискавкою</a:t>
            </a:r>
            <a:r>
              <a:rPr lang="ru-RU" sz="1600" dirty="0"/>
              <a:t> </a:t>
            </a:r>
            <a:r>
              <a:rPr lang="ru-RU" sz="1600" dirty="0" err="1"/>
              <a:t>кілька</a:t>
            </a:r>
            <a:r>
              <a:rPr lang="ru-RU" sz="1600" dirty="0"/>
              <a:t> </a:t>
            </a:r>
            <a:r>
              <a:rPr lang="ru-RU" sz="1600" dirty="0" err="1"/>
              <a:t>разів</a:t>
            </a:r>
            <a:r>
              <a:rPr lang="ru-RU" sz="1600" dirty="0"/>
              <a:t>, особливо </a:t>
            </a:r>
            <a:r>
              <a:rPr lang="ru-RU" sz="1600" dirty="0" err="1"/>
              <a:t>якщо</a:t>
            </a:r>
            <a:r>
              <a:rPr lang="ru-RU" sz="1600" dirty="0"/>
              <a:t> </a:t>
            </a:r>
            <a:r>
              <a:rPr lang="ru-RU" sz="1600" dirty="0" err="1"/>
              <a:t>він</a:t>
            </a:r>
            <a:r>
              <a:rPr lang="ru-RU" sz="1600" dirty="0"/>
              <a:t> є </a:t>
            </a:r>
            <a:r>
              <a:rPr lang="ru-RU" sz="1600" dirty="0" err="1"/>
              <a:t>високим</a:t>
            </a:r>
            <a:r>
              <a:rPr lang="ru-RU" sz="1600" dirty="0"/>
              <a:t> і </a:t>
            </a:r>
            <a:r>
              <a:rPr lang="ru-RU" sz="1600" dirty="0" err="1"/>
              <a:t>притягує</a:t>
            </a:r>
            <a:r>
              <a:rPr lang="ru-RU" sz="1600" dirty="0"/>
              <a:t> </a:t>
            </a:r>
            <a:r>
              <a:rPr lang="ru-RU" sz="1600" dirty="0" err="1"/>
              <a:t>електричний</a:t>
            </a:r>
            <a:r>
              <a:rPr lang="ru-RU" sz="1600" dirty="0"/>
              <a:t> </a:t>
            </a:r>
            <a:r>
              <a:rPr lang="ru-RU" sz="1600" dirty="0" err="1"/>
              <a:t>розряд</a:t>
            </a:r>
            <a:r>
              <a:rPr lang="ru-RU" sz="1600" dirty="0"/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 err="1"/>
              <a:t>Міф</a:t>
            </a:r>
            <a:r>
              <a:rPr lang="ru-RU" sz="1600" b="1" dirty="0"/>
              <a:t>: </a:t>
            </a:r>
            <a:r>
              <a:rPr lang="ru-RU" sz="1600" b="1" dirty="0" err="1"/>
              <a:t>Якщо</a:t>
            </a:r>
            <a:r>
              <a:rPr lang="ru-RU" sz="1600" b="1" dirty="0"/>
              <a:t> не </a:t>
            </a:r>
            <a:r>
              <a:rPr lang="ru-RU" sz="1600" b="1" dirty="0" err="1"/>
              <a:t>чути</a:t>
            </a:r>
            <a:r>
              <a:rPr lang="ru-RU" sz="1600" b="1" dirty="0"/>
              <a:t> грому, то </a:t>
            </a:r>
            <a:r>
              <a:rPr lang="ru-RU" sz="1600" b="1" dirty="0" err="1"/>
              <a:t>блискавка</a:t>
            </a:r>
            <a:r>
              <a:rPr lang="ru-RU" sz="1600" b="1" dirty="0"/>
              <a:t> далеко</a:t>
            </a:r>
            <a:r>
              <a:rPr lang="ru-RU" sz="1600" dirty="0"/>
              <a:t>. </a:t>
            </a:r>
            <a:r>
              <a:rPr lang="ru-RU" sz="1600" dirty="0" err="1"/>
              <a:t>Блискавка</a:t>
            </a:r>
            <a:r>
              <a:rPr lang="ru-RU" sz="1600" dirty="0"/>
              <a:t> </a:t>
            </a:r>
            <a:r>
              <a:rPr lang="ru-RU" sz="1600" dirty="0" err="1"/>
              <a:t>може</a:t>
            </a:r>
            <a:r>
              <a:rPr lang="ru-RU" sz="1600" dirty="0"/>
              <a:t> </a:t>
            </a:r>
            <a:r>
              <a:rPr lang="ru-RU" sz="1600" dirty="0" err="1"/>
              <a:t>вразити</a:t>
            </a:r>
            <a:r>
              <a:rPr lang="ru-RU" sz="1600" dirty="0"/>
              <a:t> вас </a:t>
            </a:r>
            <a:r>
              <a:rPr lang="ru-RU" sz="1600" dirty="0" err="1"/>
              <a:t>навіть</a:t>
            </a:r>
            <a:r>
              <a:rPr lang="ru-RU" sz="1600" dirty="0"/>
              <a:t> за 16 км </a:t>
            </a:r>
            <a:r>
              <a:rPr lang="ru-RU" sz="1600" dirty="0" err="1"/>
              <a:t>від</a:t>
            </a:r>
            <a:r>
              <a:rPr lang="ru-RU" sz="1600" dirty="0"/>
              <a:t> грози. </a:t>
            </a:r>
            <a:r>
              <a:rPr lang="ru-RU" sz="1600" dirty="0" err="1"/>
              <a:t>Якщо</a:t>
            </a:r>
            <a:r>
              <a:rPr lang="ru-RU" sz="1600" dirty="0"/>
              <a:t> </a:t>
            </a:r>
            <a:r>
              <a:rPr lang="ru-RU" sz="1600" dirty="0" err="1"/>
              <a:t>ви</a:t>
            </a:r>
            <a:r>
              <a:rPr lang="ru-RU" sz="1600" dirty="0"/>
              <a:t> </a:t>
            </a:r>
            <a:r>
              <a:rPr lang="ru-RU" sz="1600" dirty="0" err="1"/>
              <a:t>бачите</a:t>
            </a:r>
            <a:r>
              <a:rPr lang="ru-RU" sz="1600" dirty="0"/>
              <a:t> </a:t>
            </a:r>
            <a:r>
              <a:rPr lang="ru-RU" sz="1600" dirty="0" err="1"/>
              <a:t>спалахи</a:t>
            </a:r>
            <a:r>
              <a:rPr lang="ru-RU" sz="1600" dirty="0"/>
              <a:t> на </a:t>
            </a:r>
            <a:r>
              <a:rPr lang="ru-RU" sz="1600" dirty="0" err="1"/>
              <a:t>горизонті</a:t>
            </a:r>
            <a:r>
              <a:rPr lang="ru-RU" sz="1600" dirty="0"/>
              <a:t>, </a:t>
            </a:r>
            <a:r>
              <a:rPr lang="ru-RU" sz="1600" dirty="0" err="1"/>
              <a:t>слід</a:t>
            </a:r>
            <a:r>
              <a:rPr lang="ru-RU" sz="1600" dirty="0"/>
              <a:t> уже </a:t>
            </a:r>
            <a:r>
              <a:rPr lang="ru-RU" sz="1600" dirty="0" err="1"/>
              <a:t>діяти</a:t>
            </a:r>
            <a:r>
              <a:rPr lang="ru-RU" sz="1600" dirty="0"/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 err="1"/>
              <a:t>Міф</a:t>
            </a:r>
            <a:r>
              <a:rPr lang="ru-RU" sz="1600" b="1" dirty="0"/>
              <a:t>: </a:t>
            </a:r>
            <a:r>
              <a:rPr lang="ru-RU" sz="1600" b="1" dirty="0" err="1"/>
              <a:t>Гума</a:t>
            </a:r>
            <a:r>
              <a:rPr lang="ru-RU" sz="1600" b="1" dirty="0"/>
              <a:t> на </a:t>
            </a:r>
            <a:r>
              <a:rPr lang="ru-RU" sz="1600" b="1" dirty="0" err="1"/>
              <a:t>взутті</a:t>
            </a:r>
            <a:r>
              <a:rPr lang="ru-RU" sz="1600" b="1" dirty="0"/>
              <a:t> </a:t>
            </a:r>
            <a:r>
              <a:rPr lang="ru-RU" sz="1600" b="1" dirty="0" err="1"/>
              <a:t>або</a:t>
            </a:r>
            <a:r>
              <a:rPr lang="ru-RU" sz="1600" b="1" dirty="0"/>
              <a:t> в </a:t>
            </a:r>
            <a:r>
              <a:rPr lang="ru-RU" sz="1600" b="1" dirty="0" err="1"/>
              <a:t>автомобілі</a:t>
            </a:r>
            <a:r>
              <a:rPr lang="ru-RU" sz="1600" b="1" dirty="0"/>
              <a:t> </a:t>
            </a:r>
            <a:r>
              <a:rPr lang="ru-RU" sz="1600" b="1" dirty="0" err="1"/>
              <a:t>захищає</a:t>
            </a:r>
            <a:r>
              <a:rPr lang="ru-RU" sz="1600" b="1" dirty="0"/>
              <a:t> </a:t>
            </a:r>
            <a:r>
              <a:rPr lang="ru-RU" sz="1600" b="1" dirty="0" err="1"/>
              <a:t>від</a:t>
            </a:r>
            <a:r>
              <a:rPr lang="ru-RU" sz="1600" b="1" dirty="0"/>
              <a:t> </a:t>
            </a:r>
            <a:r>
              <a:rPr lang="ru-RU" sz="1600" b="1" dirty="0" err="1"/>
              <a:t>блискавки</a:t>
            </a:r>
            <a:r>
              <a:rPr lang="ru-RU" sz="1600" dirty="0"/>
              <a:t>. </a:t>
            </a:r>
            <a:r>
              <a:rPr lang="ru-RU" sz="1600" dirty="0" err="1"/>
              <a:t>Хоча</a:t>
            </a:r>
            <a:r>
              <a:rPr lang="ru-RU" sz="1600" dirty="0"/>
              <a:t> </a:t>
            </a:r>
            <a:r>
              <a:rPr lang="ru-RU" sz="1600" dirty="0" err="1"/>
              <a:t>автомобіль</a:t>
            </a:r>
            <a:r>
              <a:rPr lang="ru-RU" sz="1600" dirty="0"/>
              <a:t> є </a:t>
            </a:r>
            <a:r>
              <a:rPr lang="ru-RU" sz="1600" dirty="0" err="1"/>
              <a:t>відносно</a:t>
            </a:r>
            <a:r>
              <a:rPr lang="ru-RU" sz="1600" dirty="0"/>
              <a:t> </a:t>
            </a:r>
            <a:r>
              <a:rPr lang="ru-RU" sz="1600" dirty="0" err="1"/>
              <a:t>безпечним</a:t>
            </a:r>
            <a:r>
              <a:rPr lang="ru-RU" sz="1600" dirty="0"/>
              <a:t> </a:t>
            </a:r>
            <a:r>
              <a:rPr lang="ru-RU" sz="1600" dirty="0" err="1"/>
              <a:t>місцем</a:t>
            </a:r>
            <a:r>
              <a:rPr lang="ru-RU" sz="1600" dirty="0"/>
              <a:t> </a:t>
            </a:r>
            <a:r>
              <a:rPr lang="ru-RU" sz="1600" dirty="0" err="1"/>
              <a:t>під</a:t>
            </a:r>
            <a:r>
              <a:rPr lang="ru-RU" sz="1600" dirty="0"/>
              <a:t> час грози, </a:t>
            </a:r>
            <a:r>
              <a:rPr lang="ru-RU" sz="1600" dirty="0" err="1"/>
              <a:t>це</a:t>
            </a:r>
            <a:r>
              <a:rPr lang="ru-RU" sz="1600" dirty="0"/>
              <a:t> </a:t>
            </a:r>
            <a:r>
              <a:rPr lang="ru-RU" sz="1600" dirty="0" err="1"/>
              <a:t>завдяки</a:t>
            </a:r>
            <a:r>
              <a:rPr lang="ru-RU" sz="1600" dirty="0"/>
              <a:t> </a:t>
            </a:r>
            <a:r>
              <a:rPr lang="ru-RU" sz="1600" dirty="0" err="1"/>
              <a:t>металевій</a:t>
            </a:r>
            <a:r>
              <a:rPr lang="ru-RU" sz="1600" dirty="0"/>
              <a:t> </a:t>
            </a:r>
            <a:r>
              <a:rPr lang="ru-RU" sz="1600" dirty="0" err="1"/>
              <a:t>оболонці</a:t>
            </a:r>
            <a:r>
              <a:rPr lang="ru-RU" sz="1600" dirty="0"/>
              <a:t> кузова, яка </a:t>
            </a:r>
            <a:r>
              <a:rPr lang="ru-RU" sz="1600" dirty="0" err="1"/>
              <a:t>відводить</a:t>
            </a:r>
            <a:r>
              <a:rPr lang="ru-RU" sz="1600" dirty="0"/>
              <a:t> </a:t>
            </a:r>
            <a:r>
              <a:rPr lang="ru-RU" sz="1600" dirty="0" err="1"/>
              <a:t>розряд</a:t>
            </a:r>
            <a:r>
              <a:rPr lang="ru-RU" sz="1600" dirty="0"/>
              <a:t> у землю, а не </a:t>
            </a:r>
            <a:r>
              <a:rPr lang="ru-RU" sz="1600" dirty="0" err="1"/>
              <a:t>гумовим</a:t>
            </a:r>
            <a:r>
              <a:rPr lang="ru-RU" sz="1600" dirty="0"/>
              <a:t> шинам. </a:t>
            </a:r>
            <a:r>
              <a:rPr lang="ru-RU" sz="1600" dirty="0" err="1"/>
              <a:t>Гумові</a:t>
            </a:r>
            <a:r>
              <a:rPr lang="ru-RU" sz="1600" dirty="0"/>
              <a:t> </a:t>
            </a:r>
            <a:r>
              <a:rPr lang="ru-RU" sz="1600" dirty="0" err="1"/>
              <a:t>підошви</a:t>
            </a:r>
            <a:r>
              <a:rPr lang="ru-RU" sz="1600" dirty="0"/>
              <a:t> не </a:t>
            </a:r>
            <a:r>
              <a:rPr lang="ru-RU" sz="1600" dirty="0" err="1"/>
              <a:t>зможуть</a:t>
            </a:r>
            <a:r>
              <a:rPr lang="ru-RU" sz="1600" dirty="0"/>
              <a:t> вас </a:t>
            </a:r>
            <a:r>
              <a:rPr lang="ru-RU" sz="1600" dirty="0" err="1"/>
              <a:t>захистити</a:t>
            </a:r>
            <a:r>
              <a:rPr lang="ru-RU" sz="1600" dirty="0"/>
              <a:t> на </a:t>
            </a:r>
            <a:r>
              <a:rPr lang="ru-RU" sz="1600" dirty="0" err="1"/>
              <a:t>відкритій</a:t>
            </a:r>
            <a:r>
              <a:rPr lang="ru-RU" sz="1600" dirty="0"/>
              <a:t> </a:t>
            </a:r>
            <a:r>
              <a:rPr lang="ru-RU" sz="1600" dirty="0" err="1"/>
              <a:t>місцевості</a:t>
            </a:r>
            <a:r>
              <a:rPr lang="ru-RU" sz="1600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1453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Як </a:t>
            </a:r>
            <a:r>
              <a:rPr lang="ru-RU" b="1" dirty="0" err="1"/>
              <a:t>поводити</a:t>
            </a:r>
            <a:r>
              <a:rPr lang="ru-RU" b="1" dirty="0"/>
              <a:t> себе </a:t>
            </a:r>
            <a:r>
              <a:rPr lang="ru-RU" b="1" dirty="0" err="1"/>
              <a:t>під</a:t>
            </a:r>
            <a:r>
              <a:rPr lang="ru-RU" b="1" dirty="0"/>
              <a:t> час грози </a:t>
            </a:r>
            <a:r>
              <a:rPr lang="ru-RU" b="1" dirty="0" err="1"/>
              <a:t>біля</a:t>
            </a:r>
            <a:r>
              <a:rPr lang="ru-RU" b="1" dirty="0"/>
              <a:t> </a:t>
            </a:r>
            <a:r>
              <a:rPr lang="ru-RU" b="1" dirty="0" err="1"/>
              <a:t>водойми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115616" y="2204864"/>
            <a:ext cx="69847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Гроза та </a:t>
            </a:r>
            <a:r>
              <a:rPr lang="ru-RU" dirty="0" err="1"/>
              <a:t>злива</a:t>
            </a:r>
            <a:r>
              <a:rPr lang="ru-RU" dirty="0"/>
              <a:t> </a:t>
            </a:r>
            <a:r>
              <a:rPr lang="ru-RU" dirty="0" err="1"/>
              <a:t>майже</a:t>
            </a:r>
            <a:r>
              <a:rPr lang="ru-RU" dirty="0"/>
              <a:t> </a:t>
            </a:r>
            <a:r>
              <a:rPr lang="ru-RU" dirty="0" err="1"/>
              <a:t>завжди</a:t>
            </a:r>
            <a:r>
              <a:rPr lang="ru-RU" dirty="0"/>
              <a:t> </a:t>
            </a:r>
            <a:r>
              <a:rPr lang="ru-RU" dirty="0" err="1"/>
              <a:t>супроводжуються</a:t>
            </a:r>
            <a:r>
              <a:rPr lang="ru-RU" dirty="0"/>
              <a:t> громом та </a:t>
            </a:r>
            <a:r>
              <a:rPr lang="ru-RU" dirty="0" err="1"/>
              <a:t>блискавками</a:t>
            </a:r>
            <a:r>
              <a:rPr lang="ru-RU" dirty="0"/>
              <a:t>.</a:t>
            </a:r>
          </a:p>
          <a:p>
            <a:pPr algn="just"/>
            <a:r>
              <a:rPr lang="ru-RU" dirty="0" err="1"/>
              <a:t>Під</a:t>
            </a:r>
            <a:r>
              <a:rPr lang="ru-RU" dirty="0"/>
              <a:t> час грози </a:t>
            </a:r>
            <a:r>
              <a:rPr lang="ru-RU" dirty="0" err="1"/>
              <a:t>місце</a:t>
            </a:r>
            <a:r>
              <a:rPr lang="ru-RU" dirty="0"/>
              <a:t> </a:t>
            </a:r>
            <a:r>
              <a:rPr lang="ru-RU" dirty="0" err="1"/>
              <a:t>біля</a:t>
            </a:r>
            <a:r>
              <a:rPr lang="ru-RU" dirty="0"/>
              <a:t> </a:t>
            </a:r>
            <a:r>
              <a:rPr lang="ru-RU" dirty="0" err="1"/>
              <a:t>водойми</a:t>
            </a:r>
            <a:r>
              <a:rPr lang="ru-RU" dirty="0"/>
              <a:t> </a:t>
            </a:r>
            <a:r>
              <a:rPr lang="ru-RU" dirty="0" err="1"/>
              <a:t>являється</a:t>
            </a:r>
            <a:r>
              <a:rPr lang="ru-RU" dirty="0"/>
              <a:t> одним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найнебезпечніших</a:t>
            </a:r>
            <a:r>
              <a:rPr lang="ru-RU" dirty="0" smtClean="0"/>
              <a:t>.</a:t>
            </a:r>
          </a:p>
          <a:p>
            <a:pPr algn="just"/>
            <a:endParaRPr lang="ru-RU" dirty="0"/>
          </a:p>
          <a:p>
            <a:pPr algn="just"/>
            <a:r>
              <a:rPr lang="ru-RU" dirty="0" err="1"/>
              <a:t>Дії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час грози,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ви</a:t>
            </a:r>
            <a:r>
              <a:rPr lang="ru-RU" dirty="0"/>
              <a:t> </a:t>
            </a:r>
            <a:r>
              <a:rPr lang="ru-RU" dirty="0" err="1"/>
              <a:t>знаходитесь</a:t>
            </a:r>
            <a:r>
              <a:rPr lang="ru-RU" dirty="0"/>
              <a:t> </a:t>
            </a:r>
            <a:r>
              <a:rPr lang="ru-RU" dirty="0" err="1"/>
              <a:t>біля</a:t>
            </a:r>
            <a:r>
              <a:rPr lang="ru-RU" dirty="0"/>
              <a:t> </a:t>
            </a:r>
            <a:r>
              <a:rPr lang="ru-RU" dirty="0" err="1"/>
              <a:t>водойми</a:t>
            </a:r>
            <a:r>
              <a:rPr lang="ru-RU" dirty="0"/>
              <a:t>: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ви</a:t>
            </a:r>
            <a:r>
              <a:rPr lang="ru-RU" dirty="0"/>
              <a:t> </a:t>
            </a:r>
            <a:r>
              <a:rPr lang="ru-RU" dirty="0" err="1"/>
              <a:t>купаєтесь</a:t>
            </a:r>
            <a:r>
              <a:rPr lang="ru-RU" dirty="0"/>
              <a:t>, </a:t>
            </a:r>
            <a:r>
              <a:rPr lang="ru-RU" dirty="0" err="1"/>
              <a:t>терміново</a:t>
            </a:r>
            <a:r>
              <a:rPr lang="ru-RU" dirty="0"/>
              <a:t> </a:t>
            </a:r>
            <a:r>
              <a:rPr lang="ru-RU" dirty="0" err="1"/>
              <a:t>вийдіть</a:t>
            </a:r>
            <a:r>
              <a:rPr lang="ru-RU" dirty="0"/>
              <a:t> з </a:t>
            </a:r>
            <a:r>
              <a:rPr lang="ru-RU" dirty="0" err="1"/>
              <a:t>водойми</a:t>
            </a:r>
            <a:r>
              <a:rPr lang="ru-RU" dirty="0"/>
              <a:t> та </a:t>
            </a:r>
            <a:r>
              <a:rPr lang="ru-RU" dirty="0" err="1"/>
              <a:t>відійдіть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води </a:t>
            </a:r>
            <a:r>
              <a:rPr lang="ru-RU" dirty="0" err="1"/>
              <a:t>якнайдалі</a:t>
            </a:r>
            <a:r>
              <a:rPr lang="ru-RU" dirty="0"/>
              <a:t>.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ви</a:t>
            </a:r>
            <a:r>
              <a:rPr lang="ru-RU" dirty="0"/>
              <a:t> </a:t>
            </a:r>
            <a:r>
              <a:rPr lang="ru-RU" dirty="0" err="1"/>
              <a:t>плаваєте</a:t>
            </a:r>
            <a:r>
              <a:rPr lang="ru-RU" dirty="0"/>
              <a:t> на </a:t>
            </a:r>
            <a:r>
              <a:rPr lang="ru-RU" dirty="0" err="1"/>
              <a:t>човні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катамарані</a:t>
            </a:r>
            <a:r>
              <a:rPr lang="ru-RU" dirty="0"/>
              <a:t>, максимально </a:t>
            </a:r>
            <a:r>
              <a:rPr lang="ru-RU" dirty="0" err="1"/>
              <a:t>швидко</a:t>
            </a:r>
            <a:r>
              <a:rPr lang="ru-RU" dirty="0"/>
              <a:t> </a:t>
            </a:r>
            <a:r>
              <a:rPr lang="ru-RU" dirty="0" err="1"/>
              <a:t>привіть</a:t>
            </a:r>
            <a:r>
              <a:rPr lang="ru-RU" dirty="0"/>
              <a:t> до </a:t>
            </a:r>
            <a:r>
              <a:rPr lang="ru-RU" dirty="0" err="1"/>
              <a:t>найближчого</a:t>
            </a:r>
            <a:r>
              <a:rPr lang="ru-RU" dirty="0"/>
              <a:t> берега, </a:t>
            </a:r>
            <a:r>
              <a:rPr lang="ru-RU" dirty="0" err="1"/>
              <a:t>намагаючись</a:t>
            </a:r>
            <a:r>
              <a:rPr lang="ru-RU" dirty="0"/>
              <a:t> </a:t>
            </a:r>
            <a:r>
              <a:rPr lang="ru-RU" dirty="0" err="1"/>
              <a:t>пригнутися</a:t>
            </a:r>
            <a:r>
              <a:rPr lang="ru-RU" dirty="0"/>
              <a:t> </a:t>
            </a:r>
            <a:r>
              <a:rPr lang="ru-RU" dirty="0" err="1"/>
              <a:t>якнайнижче</a:t>
            </a:r>
            <a:r>
              <a:rPr lang="ru-RU" dirty="0"/>
              <a:t> до дна </a:t>
            </a:r>
            <a:r>
              <a:rPr lang="ru-RU" dirty="0" err="1"/>
              <a:t>плавзасобу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0239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38097\AppData\Local\Temp\{5FFF2129-9D88-4142-8955-A5A3CA1C2894}.t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68760"/>
            <a:ext cx="6829867" cy="4332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534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908720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/>
              <a:t>Гроза та </a:t>
            </a:r>
            <a:r>
              <a:rPr lang="ru-RU" sz="1200" dirty="0" err="1"/>
              <a:t>злива</a:t>
            </a:r>
            <a:r>
              <a:rPr lang="ru-RU" sz="1200" dirty="0"/>
              <a:t> </a:t>
            </a:r>
            <a:r>
              <a:rPr lang="ru-RU" sz="1200" dirty="0" err="1"/>
              <a:t>майже</a:t>
            </a:r>
            <a:r>
              <a:rPr lang="ru-RU" sz="1200" dirty="0"/>
              <a:t> </a:t>
            </a:r>
            <a:r>
              <a:rPr lang="ru-RU" sz="1200" dirty="0" err="1"/>
              <a:t>завжди</a:t>
            </a:r>
            <a:r>
              <a:rPr lang="ru-RU" sz="1200" dirty="0"/>
              <a:t> </a:t>
            </a:r>
            <a:r>
              <a:rPr lang="ru-RU" sz="1200" dirty="0" err="1"/>
              <a:t>супроводжуються</a:t>
            </a:r>
            <a:r>
              <a:rPr lang="ru-RU" sz="1200" dirty="0"/>
              <a:t> громом та </a:t>
            </a:r>
            <a:r>
              <a:rPr lang="ru-RU" sz="1200" dirty="0" err="1"/>
              <a:t>блискавками</a:t>
            </a:r>
            <a:r>
              <a:rPr lang="ru-RU" sz="1200" dirty="0"/>
              <a:t>. </a:t>
            </a:r>
            <a:r>
              <a:rPr lang="ru-RU" sz="1200" dirty="0" err="1"/>
              <a:t>Це</a:t>
            </a:r>
            <a:r>
              <a:rPr lang="ru-RU" sz="1200" dirty="0"/>
              <a:t> </a:t>
            </a:r>
            <a:r>
              <a:rPr lang="ru-RU" sz="1200" dirty="0" err="1"/>
              <a:t>природні</a:t>
            </a:r>
            <a:r>
              <a:rPr lang="ru-RU" sz="1200" dirty="0"/>
              <a:t> </a:t>
            </a:r>
            <a:r>
              <a:rPr lang="ru-RU" sz="1200" dirty="0" err="1"/>
              <a:t>явища</a:t>
            </a:r>
            <a:r>
              <a:rPr lang="ru-RU" sz="1200" dirty="0"/>
              <a:t>, </a:t>
            </a:r>
            <a:r>
              <a:rPr lang="ru-RU" sz="1200" dirty="0" err="1"/>
              <a:t>які</a:t>
            </a:r>
            <a:r>
              <a:rPr lang="ru-RU" sz="1200" dirty="0"/>
              <a:t> </a:t>
            </a:r>
            <a:r>
              <a:rPr lang="ru-RU" sz="1200" dirty="0" err="1"/>
              <a:t>можуть</a:t>
            </a:r>
            <a:r>
              <a:rPr lang="ru-RU" sz="1200" dirty="0"/>
              <a:t> бути </a:t>
            </a:r>
            <a:r>
              <a:rPr lang="ru-RU" sz="1200" dirty="0" err="1"/>
              <a:t>дуже</a:t>
            </a:r>
            <a:r>
              <a:rPr lang="ru-RU" sz="1200" dirty="0"/>
              <a:t> </a:t>
            </a:r>
            <a:r>
              <a:rPr lang="ru-RU" sz="1200" dirty="0" err="1"/>
              <a:t>небезпечними</a:t>
            </a:r>
            <a:r>
              <a:rPr lang="ru-RU" sz="1200" dirty="0"/>
              <a:t>, особливо </a:t>
            </a:r>
            <a:r>
              <a:rPr lang="ru-RU" sz="1200" dirty="0" err="1"/>
              <a:t>якщо</a:t>
            </a:r>
            <a:r>
              <a:rPr lang="ru-RU" sz="1200" dirty="0"/>
              <a:t> </a:t>
            </a:r>
            <a:r>
              <a:rPr lang="ru-RU" sz="1200" dirty="0" err="1"/>
              <a:t>ви</a:t>
            </a:r>
            <a:r>
              <a:rPr lang="ru-RU" sz="1200" dirty="0"/>
              <a:t> </a:t>
            </a:r>
            <a:r>
              <a:rPr lang="ru-RU" sz="1200" dirty="0" err="1"/>
              <a:t>знаходитесь</a:t>
            </a:r>
            <a:r>
              <a:rPr lang="ru-RU" sz="1200" dirty="0"/>
              <a:t> </a:t>
            </a:r>
            <a:r>
              <a:rPr lang="ru-RU" sz="1200" dirty="0" err="1"/>
              <a:t>біля</a:t>
            </a:r>
            <a:r>
              <a:rPr lang="ru-RU" sz="1200" dirty="0"/>
              <a:t> </a:t>
            </a:r>
            <a:r>
              <a:rPr lang="ru-RU" sz="1200" dirty="0" err="1"/>
              <a:t>водойми</a:t>
            </a:r>
            <a:r>
              <a:rPr lang="ru-RU" sz="1200" dirty="0"/>
              <a:t>. У таких </a:t>
            </a:r>
            <a:r>
              <a:rPr lang="ru-RU" sz="1200" dirty="0" err="1"/>
              <a:t>умовах</a:t>
            </a:r>
            <a:r>
              <a:rPr lang="ru-RU" sz="1200" dirty="0"/>
              <a:t> </a:t>
            </a:r>
            <a:r>
              <a:rPr lang="ru-RU" sz="1200" dirty="0" err="1"/>
              <a:t>дотримання</a:t>
            </a:r>
            <a:r>
              <a:rPr lang="ru-RU" sz="1200" dirty="0"/>
              <a:t> правил </a:t>
            </a:r>
            <a:r>
              <a:rPr lang="ru-RU" sz="1200" dirty="0" err="1"/>
              <a:t>безпеки</a:t>
            </a:r>
            <a:r>
              <a:rPr lang="ru-RU" sz="1200" dirty="0"/>
              <a:t> </a:t>
            </a:r>
            <a:r>
              <a:rPr lang="ru-RU" sz="1200" dirty="0" err="1"/>
              <a:t>стає</a:t>
            </a:r>
            <a:r>
              <a:rPr lang="ru-RU" sz="1200" dirty="0"/>
              <a:t> </a:t>
            </a:r>
            <a:r>
              <a:rPr lang="ru-RU" sz="1200" dirty="0" err="1"/>
              <a:t>надзвичайно</a:t>
            </a:r>
            <a:r>
              <a:rPr lang="ru-RU" sz="1200" dirty="0"/>
              <a:t> </a:t>
            </a:r>
            <a:r>
              <a:rPr lang="ru-RU" sz="1200" dirty="0" err="1"/>
              <a:t>важливим</a:t>
            </a:r>
            <a:r>
              <a:rPr lang="ru-RU" sz="1200" dirty="0"/>
              <a:t>. Ось </a:t>
            </a:r>
            <a:r>
              <a:rPr lang="ru-RU" sz="1200" dirty="0" err="1"/>
              <a:t>кілька</a:t>
            </a:r>
            <a:r>
              <a:rPr lang="ru-RU" sz="1200" dirty="0"/>
              <a:t> </a:t>
            </a:r>
            <a:r>
              <a:rPr lang="ru-RU" sz="1200" dirty="0" err="1"/>
              <a:t>порад</a:t>
            </a:r>
            <a:r>
              <a:rPr lang="ru-RU" sz="1200" dirty="0"/>
              <a:t> </a:t>
            </a:r>
            <a:r>
              <a:rPr lang="ru-RU" sz="1200" dirty="0" err="1"/>
              <a:t>щодо</a:t>
            </a:r>
            <a:r>
              <a:rPr lang="ru-RU" sz="1200" dirty="0"/>
              <a:t> того, як </a:t>
            </a:r>
            <a:r>
              <a:rPr lang="ru-RU" sz="1200" dirty="0" err="1"/>
              <a:t>поводити</a:t>
            </a:r>
            <a:r>
              <a:rPr lang="ru-RU" sz="1200" dirty="0"/>
              <a:t> себе </a:t>
            </a:r>
            <a:r>
              <a:rPr lang="ru-RU" sz="1200" dirty="0" err="1"/>
              <a:t>під</a:t>
            </a:r>
            <a:r>
              <a:rPr lang="ru-RU" sz="1200" dirty="0"/>
              <a:t> час грози </a:t>
            </a:r>
            <a:r>
              <a:rPr lang="ru-RU" sz="1200" dirty="0" err="1"/>
              <a:t>біля</a:t>
            </a:r>
            <a:r>
              <a:rPr lang="ru-RU" sz="1200" dirty="0"/>
              <a:t> </a:t>
            </a:r>
            <a:r>
              <a:rPr lang="ru-RU" sz="1200" dirty="0" err="1"/>
              <a:t>водойми</a:t>
            </a:r>
            <a:r>
              <a:rPr lang="ru-RU" sz="1200" dirty="0" smtClean="0"/>
              <a:t>. </a:t>
            </a:r>
            <a:endParaRPr lang="ru-RU" sz="120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115616" y="1916832"/>
            <a:ext cx="2160240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1. </a:t>
            </a:r>
            <a:r>
              <a:rPr lang="ru-RU" sz="1200" dirty="0" err="1" smtClean="0"/>
              <a:t>Якщо</a:t>
            </a:r>
            <a:r>
              <a:rPr lang="ru-RU" sz="1200" dirty="0" smtClean="0"/>
              <a:t> </a:t>
            </a:r>
            <a:r>
              <a:rPr lang="ru-RU" sz="1200" dirty="0" err="1"/>
              <a:t>ви</a:t>
            </a:r>
            <a:r>
              <a:rPr lang="ru-RU" sz="1200" dirty="0"/>
              <a:t> </a:t>
            </a:r>
            <a:r>
              <a:rPr lang="ru-RU" sz="1200" dirty="0" err="1"/>
              <a:t>купаєтесь</a:t>
            </a:r>
            <a:r>
              <a:rPr lang="ru-RU" sz="1200" dirty="0"/>
              <a:t>, </a:t>
            </a:r>
            <a:r>
              <a:rPr lang="ru-RU" sz="1200" dirty="0" err="1"/>
              <a:t>терміново</a:t>
            </a:r>
            <a:r>
              <a:rPr lang="ru-RU" sz="1200" dirty="0"/>
              <a:t> </a:t>
            </a:r>
            <a:r>
              <a:rPr lang="ru-RU" sz="1200" dirty="0" err="1"/>
              <a:t>вийдіть</a:t>
            </a:r>
            <a:r>
              <a:rPr lang="ru-RU" sz="1200" dirty="0"/>
              <a:t> з </a:t>
            </a:r>
            <a:r>
              <a:rPr lang="ru-RU" sz="1200" dirty="0" err="1"/>
              <a:t>водойми</a:t>
            </a:r>
            <a:r>
              <a:rPr lang="ru-RU" sz="1200" dirty="0"/>
              <a:t> та </a:t>
            </a:r>
            <a:r>
              <a:rPr lang="ru-RU" sz="1200" dirty="0" err="1"/>
              <a:t>відійдіть</a:t>
            </a:r>
            <a:r>
              <a:rPr lang="ru-RU" sz="1200" dirty="0"/>
              <a:t> </a:t>
            </a:r>
            <a:r>
              <a:rPr lang="ru-RU" sz="1200" dirty="0" err="1"/>
              <a:t>від</a:t>
            </a:r>
            <a:r>
              <a:rPr lang="ru-RU" sz="1200" dirty="0"/>
              <a:t> води </a:t>
            </a:r>
            <a:r>
              <a:rPr lang="ru-RU" sz="1200" dirty="0" err="1" smtClean="0"/>
              <a:t>якнайдалі</a:t>
            </a:r>
            <a:endParaRPr lang="en-US" sz="12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635896" y="1916832"/>
            <a:ext cx="453650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 err="1">
                <a:solidFill>
                  <a:schemeClr val="tx1"/>
                </a:solidFill>
              </a:rPr>
              <a:t>Водойма</a:t>
            </a:r>
            <a:r>
              <a:rPr lang="ru-RU" sz="1000" dirty="0">
                <a:solidFill>
                  <a:schemeClr val="tx1"/>
                </a:solidFill>
              </a:rPr>
              <a:t> є </a:t>
            </a:r>
            <a:r>
              <a:rPr lang="ru-RU" sz="1000" dirty="0" err="1">
                <a:solidFill>
                  <a:schemeClr val="tx1"/>
                </a:solidFill>
              </a:rPr>
              <a:t>місцем</a:t>
            </a:r>
            <a:r>
              <a:rPr lang="ru-RU" sz="1000" dirty="0">
                <a:solidFill>
                  <a:schemeClr val="tx1"/>
                </a:solidFill>
              </a:rPr>
              <a:t>, де </a:t>
            </a:r>
            <a:r>
              <a:rPr lang="ru-RU" sz="1000" dirty="0" err="1">
                <a:solidFill>
                  <a:schemeClr val="tx1"/>
                </a:solidFill>
              </a:rPr>
              <a:t>ризик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ураження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блискавкою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значно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збільшується</a:t>
            </a:r>
            <a:r>
              <a:rPr lang="ru-RU" sz="1000" dirty="0">
                <a:solidFill>
                  <a:schemeClr val="tx1"/>
                </a:solidFill>
              </a:rPr>
              <a:t>. Будь-яка </a:t>
            </a:r>
            <a:r>
              <a:rPr lang="ru-RU" sz="1000" dirty="0" err="1">
                <a:solidFill>
                  <a:schemeClr val="tx1"/>
                </a:solidFill>
              </a:rPr>
              <a:t>водна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поверхня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незалежно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від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розміру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може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притягувати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блискавки</a:t>
            </a:r>
            <a:r>
              <a:rPr lang="ru-RU" sz="1000" dirty="0">
                <a:solidFill>
                  <a:schemeClr val="tx1"/>
                </a:solidFill>
              </a:rPr>
              <a:t>, тому </a:t>
            </a:r>
            <a:r>
              <a:rPr lang="ru-RU" sz="1000" dirty="0" err="1">
                <a:solidFill>
                  <a:schemeClr val="tx1"/>
                </a:solidFill>
              </a:rPr>
              <a:t>найбезпечніше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місце</a:t>
            </a:r>
            <a:r>
              <a:rPr lang="ru-RU" sz="1000" dirty="0">
                <a:solidFill>
                  <a:schemeClr val="tx1"/>
                </a:solidFill>
              </a:rPr>
              <a:t> для вас - </a:t>
            </a:r>
            <a:r>
              <a:rPr lang="ru-RU" sz="1000" dirty="0" err="1">
                <a:solidFill>
                  <a:schemeClr val="tx1"/>
                </a:solidFill>
              </a:rPr>
              <a:t>подалі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від</a:t>
            </a:r>
            <a:r>
              <a:rPr lang="ru-RU" sz="1000" dirty="0">
                <a:solidFill>
                  <a:schemeClr val="tx1"/>
                </a:solidFill>
              </a:rPr>
              <a:t> води. </a:t>
            </a:r>
            <a:r>
              <a:rPr lang="ru-RU" sz="1000" dirty="0" err="1">
                <a:solidFill>
                  <a:schemeClr val="tx1"/>
                </a:solidFill>
              </a:rPr>
              <a:t>Знайдіть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найближчий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суходіл</a:t>
            </a:r>
            <a:r>
              <a:rPr lang="ru-RU" sz="1000" dirty="0">
                <a:solidFill>
                  <a:schemeClr val="tx1"/>
                </a:solidFill>
              </a:rPr>
              <a:t>, будь то берег </a:t>
            </a:r>
            <a:r>
              <a:rPr lang="ru-RU" sz="1000" dirty="0" err="1">
                <a:solidFill>
                  <a:schemeClr val="tx1"/>
                </a:solidFill>
              </a:rPr>
              <a:t>або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якесь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спорудження</a:t>
            </a:r>
            <a:r>
              <a:rPr lang="ru-RU" sz="1000" dirty="0">
                <a:solidFill>
                  <a:schemeClr val="tx1"/>
                </a:solidFill>
              </a:rPr>
              <a:t>, і </a:t>
            </a:r>
            <a:r>
              <a:rPr lang="ru-RU" sz="1000" dirty="0" err="1">
                <a:solidFill>
                  <a:schemeClr val="tx1"/>
                </a:solidFill>
              </a:rPr>
              <a:t>приховуйтесь</a:t>
            </a:r>
            <a:r>
              <a:rPr lang="ru-RU" sz="1000" dirty="0">
                <a:solidFill>
                  <a:schemeClr val="tx1"/>
                </a:solidFill>
              </a:rPr>
              <a:t> там до </a:t>
            </a:r>
            <a:r>
              <a:rPr lang="ru-RU" sz="1000" dirty="0" err="1">
                <a:solidFill>
                  <a:schemeClr val="tx1"/>
                </a:solidFill>
              </a:rPr>
              <a:t>закінчення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smtClean="0">
                <a:solidFill>
                  <a:schemeClr val="tx1"/>
                </a:solidFill>
              </a:rPr>
              <a:t>грози</a:t>
            </a:r>
            <a:endParaRPr lang="en-US" sz="1000" dirty="0">
              <a:solidFill>
                <a:schemeClr val="tx1"/>
              </a:solidFill>
            </a:endParaRPr>
          </a:p>
        </p:txBody>
      </p:sp>
      <p:cxnSp>
        <p:nvCxnSpPr>
          <p:cNvPr id="6" name="Прямая со стрелкой 5"/>
          <p:cNvCxnSpPr>
            <a:stCxn id="3" idx="3"/>
            <a:endCxn id="4" idx="1"/>
          </p:cNvCxnSpPr>
          <p:nvPr/>
        </p:nvCxnSpPr>
        <p:spPr>
          <a:xfrm>
            <a:off x="3275856" y="2312876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кругленный прямоугольник 6"/>
          <p:cNvSpPr/>
          <p:nvPr/>
        </p:nvSpPr>
        <p:spPr>
          <a:xfrm>
            <a:off x="1072005" y="2877480"/>
            <a:ext cx="2160240" cy="9835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2. </a:t>
            </a:r>
            <a:r>
              <a:rPr lang="ru-RU" sz="1200" dirty="0" err="1" smtClean="0"/>
              <a:t>Якщо</a:t>
            </a:r>
            <a:r>
              <a:rPr lang="ru-RU" sz="1200" dirty="0" smtClean="0"/>
              <a:t> </a:t>
            </a:r>
            <a:r>
              <a:rPr lang="ru-RU" sz="1200" dirty="0" err="1"/>
              <a:t>ви</a:t>
            </a:r>
            <a:r>
              <a:rPr lang="ru-RU" sz="1200" dirty="0"/>
              <a:t> </a:t>
            </a:r>
            <a:r>
              <a:rPr lang="ru-RU" sz="1200" dirty="0" err="1"/>
              <a:t>плаваєте</a:t>
            </a:r>
            <a:r>
              <a:rPr lang="ru-RU" sz="1200" dirty="0"/>
              <a:t> на </a:t>
            </a:r>
            <a:r>
              <a:rPr lang="ru-RU" sz="1200" dirty="0" err="1"/>
              <a:t>човні</a:t>
            </a:r>
            <a:r>
              <a:rPr lang="ru-RU" sz="1200" dirty="0"/>
              <a:t> </a:t>
            </a:r>
            <a:r>
              <a:rPr lang="ru-RU" sz="1200" dirty="0" err="1"/>
              <a:t>або</a:t>
            </a:r>
            <a:r>
              <a:rPr lang="ru-RU" sz="1200" dirty="0"/>
              <a:t> </a:t>
            </a:r>
            <a:r>
              <a:rPr lang="ru-RU" sz="1200" dirty="0" err="1"/>
              <a:t>катамарані</a:t>
            </a:r>
            <a:r>
              <a:rPr lang="ru-RU" sz="1200" dirty="0"/>
              <a:t>, максимально </a:t>
            </a:r>
            <a:r>
              <a:rPr lang="ru-RU" sz="1200" dirty="0" err="1"/>
              <a:t>швидко</a:t>
            </a:r>
            <a:r>
              <a:rPr lang="ru-RU" sz="1200" dirty="0"/>
              <a:t> </a:t>
            </a:r>
            <a:r>
              <a:rPr lang="ru-RU" sz="1200" dirty="0" err="1"/>
              <a:t>привіть</a:t>
            </a:r>
            <a:r>
              <a:rPr lang="ru-RU" sz="1200" dirty="0"/>
              <a:t> до </a:t>
            </a:r>
            <a:r>
              <a:rPr lang="ru-RU" sz="1200" dirty="0" err="1"/>
              <a:t>найближчого</a:t>
            </a:r>
            <a:r>
              <a:rPr lang="ru-RU" sz="1200" dirty="0"/>
              <a:t> берега</a:t>
            </a:r>
            <a:r>
              <a:rPr lang="ru-RU" sz="1200" dirty="0" smtClean="0"/>
              <a:t>. </a:t>
            </a:r>
            <a:endParaRPr lang="ru-RU" sz="12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635896" y="2877480"/>
            <a:ext cx="4536504" cy="9835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>
                <a:solidFill>
                  <a:schemeClr val="tx1"/>
                </a:solidFill>
              </a:rPr>
              <a:t>Вода є хорошим </a:t>
            </a:r>
            <a:r>
              <a:rPr lang="ru-RU" sz="1000" dirty="0" err="1">
                <a:solidFill>
                  <a:schemeClr val="tx1"/>
                </a:solidFill>
              </a:rPr>
              <a:t>провідником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електричного</a:t>
            </a:r>
            <a:r>
              <a:rPr lang="ru-RU" sz="1000" dirty="0">
                <a:solidFill>
                  <a:schemeClr val="tx1"/>
                </a:solidFill>
              </a:rPr>
              <a:t> струму, тому </a:t>
            </a:r>
            <a:r>
              <a:rPr lang="ru-RU" sz="1000" dirty="0" err="1">
                <a:solidFill>
                  <a:schemeClr val="tx1"/>
                </a:solidFill>
              </a:rPr>
              <a:t>відстань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від</a:t>
            </a:r>
            <a:r>
              <a:rPr lang="ru-RU" sz="1000" dirty="0">
                <a:solidFill>
                  <a:schemeClr val="tx1"/>
                </a:solidFill>
              </a:rPr>
              <a:t> води є критичною для </a:t>
            </a:r>
            <a:r>
              <a:rPr lang="ru-RU" sz="1000" dirty="0" err="1">
                <a:solidFill>
                  <a:schemeClr val="tx1"/>
                </a:solidFill>
              </a:rPr>
              <a:t>вашої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безпеки</a:t>
            </a:r>
            <a:r>
              <a:rPr lang="ru-RU" sz="1000" dirty="0">
                <a:solidFill>
                  <a:schemeClr val="tx1"/>
                </a:solidFill>
              </a:rPr>
              <a:t>. </a:t>
            </a:r>
            <a:r>
              <a:rPr lang="ru-RU" sz="1000" dirty="0" err="1">
                <a:solidFill>
                  <a:schemeClr val="tx1"/>
                </a:solidFill>
              </a:rPr>
              <a:t>Пригніться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якнайнижче</a:t>
            </a:r>
            <a:r>
              <a:rPr lang="ru-RU" sz="1000" dirty="0">
                <a:solidFill>
                  <a:schemeClr val="tx1"/>
                </a:solidFill>
              </a:rPr>
              <a:t> до дна </a:t>
            </a:r>
            <a:r>
              <a:rPr lang="ru-RU" sz="1000" dirty="0" err="1">
                <a:solidFill>
                  <a:schemeClr val="tx1"/>
                </a:solidFill>
              </a:rPr>
              <a:t>плавзасобу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утримуйтесь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від</a:t>
            </a:r>
            <a:r>
              <a:rPr lang="ru-RU" sz="1000" dirty="0">
                <a:solidFill>
                  <a:schemeClr val="tx1"/>
                </a:solidFill>
              </a:rPr>
              <a:t> будь-</a:t>
            </a:r>
            <a:r>
              <a:rPr lang="ru-RU" sz="1000" dirty="0" err="1">
                <a:solidFill>
                  <a:schemeClr val="tx1"/>
                </a:solidFill>
              </a:rPr>
              <a:t>яких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металевих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частин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човна</a:t>
            </a:r>
            <a:r>
              <a:rPr lang="ru-RU" sz="1000" dirty="0">
                <a:solidFill>
                  <a:schemeClr val="tx1"/>
                </a:solidFill>
              </a:rPr>
              <a:t> та </a:t>
            </a:r>
            <a:r>
              <a:rPr lang="ru-RU" sz="1000" dirty="0" err="1">
                <a:solidFill>
                  <a:schemeClr val="tx1"/>
                </a:solidFill>
              </a:rPr>
              <a:t>уникайте</a:t>
            </a:r>
            <a:r>
              <a:rPr lang="ru-RU" sz="1000" dirty="0">
                <a:solidFill>
                  <a:schemeClr val="tx1"/>
                </a:solidFill>
              </a:rPr>
              <a:t> контакту з водою. </a:t>
            </a:r>
            <a:r>
              <a:rPr lang="ru-RU" sz="1000" dirty="0" err="1">
                <a:solidFill>
                  <a:schemeClr val="tx1"/>
                </a:solidFill>
              </a:rPr>
              <a:t>Заздалегідь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плануйте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свій</a:t>
            </a:r>
            <a:r>
              <a:rPr lang="ru-RU" sz="1000" dirty="0">
                <a:solidFill>
                  <a:schemeClr val="tx1"/>
                </a:solidFill>
              </a:rPr>
              <a:t> маршрут таким чином, </a:t>
            </a:r>
            <a:r>
              <a:rPr lang="ru-RU" sz="1000" dirty="0" err="1">
                <a:solidFill>
                  <a:schemeClr val="tx1"/>
                </a:solidFill>
              </a:rPr>
              <a:t>щоб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завжди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мали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можливість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швидко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досягти</a:t>
            </a:r>
            <a:r>
              <a:rPr lang="ru-RU" sz="1000" dirty="0">
                <a:solidFill>
                  <a:schemeClr val="tx1"/>
                </a:solidFill>
              </a:rPr>
              <a:t> берега в </a:t>
            </a:r>
            <a:r>
              <a:rPr lang="ru-RU" sz="1000" dirty="0" err="1">
                <a:solidFill>
                  <a:schemeClr val="tx1"/>
                </a:solidFill>
              </a:rPr>
              <a:t>разі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небезпеки</a:t>
            </a:r>
            <a:endParaRPr lang="en-US" sz="1000" dirty="0">
              <a:solidFill>
                <a:schemeClr val="tx1"/>
              </a:solidFill>
            </a:endParaRPr>
          </a:p>
        </p:txBody>
      </p:sp>
      <p:cxnSp>
        <p:nvCxnSpPr>
          <p:cNvPr id="10" name="Прямая со стрелкой 9"/>
          <p:cNvCxnSpPr>
            <a:stCxn id="7" idx="3"/>
            <a:endCxn id="8" idx="1"/>
          </p:cNvCxnSpPr>
          <p:nvPr/>
        </p:nvCxnSpPr>
        <p:spPr>
          <a:xfrm>
            <a:off x="3232245" y="3369264"/>
            <a:ext cx="40365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1115616" y="4077072"/>
            <a:ext cx="2160240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3. </a:t>
            </a:r>
            <a:r>
              <a:rPr lang="ru-RU" sz="1200" dirty="0" err="1" smtClean="0"/>
              <a:t>Зберігайте</a:t>
            </a:r>
            <a:r>
              <a:rPr lang="ru-RU" sz="1200" dirty="0" smtClean="0"/>
              <a:t> </a:t>
            </a:r>
            <a:r>
              <a:rPr lang="ru-RU" sz="1200" dirty="0" err="1"/>
              <a:t>спокій</a:t>
            </a:r>
            <a:r>
              <a:rPr lang="ru-RU" sz="1200" dirty="0"/>
              <a:t> та не </a:t>
            </a:r>
            <a:r>
              <a:rPr lang="ru-RU" sz="1200" dirty="0" err="1"/>
              <a:t>панікуйте</a:t>
            </a:r>
            <a:r>
              <a:rPr lang="ru-RU" sz="1200" dirty="0"/>
              <a:t>. Гроза </a:t>
            </a:r>
            <a:r>
              <a:rPr lang="ru-RU" sz="1200" dirty="0" err="1"/>
              <a:t>може</a:t>
            </a:r>
            <a:r>
              <a:rPr lang="ru-RU" sz="1200" dirty="0"/>
              <a:t> бути </a:t>
            </a:r>
            <a:r>
              <a:rPr lang="ru-RU" sz="1200" dirty="0" err="1"/>
              <a:t>налякливою</a:t>
            </a:r>
            <a:r>
              <a:rPr lang="ru-RU" sz="1200" dirty="0"/>
              <a:t>, але </a:t>
            </a:r>
            <a:r>
              <a:rPr lang="ru-RU" sz="1200" dirty="0" err="1"/>
              <a:t>важливо</a:t>
            </a:r>
            <a:r>
              <a:rPr lang="ru-RU" sz="1200" dirty="0"/>
              <a:t> </a:t>
            </a:r>
            <a:r>
              <a:rPr lang="ru-RU" sz="1200" dirty="0" err="1"/>
              <a:t>залишатись</a:t>
            </a:r>
            <a:r>
              <a:rPr lang="ru-RU" sz="1200" dirty="0"/>
              <a:t> </a:t>
            </a:r>
            <a:r>
              <a:rPr lang="ru-RU" sz="1200" dirty="0" err="1"/>
              <a:t>спокійним</a:t>
            </a:r>
            <a:r>
              <a:rPr lang="ru-RU" sz="1200" dirty="0"/>
              <a:t> та </a:t>
            </a:r>
            <a:r>
              <a:rPr lang="ru-RU" sz="1200" dirty="0" err="1"/>
              <a:t>розсудливим</a:t>
            </a:r>
            <a:r>
              <a:rPr lang="ru-RU" sz="1200" dirty="0" smtClean="0"/>
              <a:t>. </a:t>
            </a:r>
            <a:endParaRPr lang="ru-RU" sz="12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707904" y="4184780"/>
            <a:ext cx="4536504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>
                <a:solidFill>
                  <a:schemeClr val="tx1"/>
                </a:solidFill>
              </a:rPr>
              <a:t>Не </a:t>
            </a:r>
            <a:r>
              <a:rPr lang="ru-RU" sz="1000" dirty="0" err="1">
                <a:solidFill>
                  <a:schemeClr val="tx1"/>
                </a:solidFill>
              </a:rPr>
              <a:t>панікуйте</a:t>
            </a:r>
            <a:r>
              <a:rPr lang="ru-RU" sz="1000" dirty="0">
                <a:solidFill>
                  <a:schemeClr val="tx1"/>
                </a:solidFill>
              </a:rPr>
              <a:t> і не </a:t>
            </a:r>
            <a:r>
              <a:rPr lang="ru-RU" sz="1000" dirty="0" err="1">
                <a:solidFill>
                  <a:schemeClr val="tx1"/>
                </a:solidFill>
              </a:rPr>
              <a:t>робіть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поспішних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рішень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які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можуть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призвести</a:t>
            </a:r>
            <a:r>
              <a:rPr lang="ru-RU" sz="1000" dirty="0">
                <a:solidFill>
                  <a:schemeClr val="tx1"/>
                </a:solidFill>
              </a:rPr>
              <a:t> до </a:t>
            </a:r>
            <a:r>
              <a:rPr lang="ru-RU" sz="1000" dirty="0" err="1">
                <a:solidFill>
                  <a:schemeClr val="tx1"/>
                </a:solidFill>
              </a:rPr>
              <a:t>небезпеки</a:t>
            </a:r>
            <a:r>
              <a:rPr lang="ru-RU" sz="1000" dirty="0">
                <a:solidFill>
                  <a:schemeClr val="tx1"/>
                </a:solidFill>
              </a:rPr>
              <a:t>. </a:t>
            </a:r>
            <a:r>
              <a:rPr lang="ru-RU" sz="1000" dirty="0" err="1">
                <a:solidFill>
                  <a:schemeClr val="tx1"/>
                </a:solidFill>
              </a:rPr>
              <a:t>Спостерігайте</a:t>
            </a:r>
            <a:r>
              <a:rPr lang="ru-RU" sz="1000" dirty="0">
                <a:solidFill>
                  <a:schemeClr val="tx1"/>
                </a:solidFill>
              </a:rPr>
              <a:t> за </a:t>
            </a:r>
            <a:r>
              <a:rPr lang="ru-RU" sz="1000" dirty="0" err="1">
                <a:solidFill>
                  <a:schemeClr val="tx1"/>
                </a:solidFill>
              </a:rPr>
              <a:t>зміною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погодних</a:t>
            </a:r>
            <a:r>
              <a:rPr lang="ru-RU" sz="1000" dirty="0">
                <a:solidFill>
                  <a:schemeClr val="tx1"/>
                </a:solidFill>
              </a:rPr>
              <a:t> умов та </a:t>
            </a:r>
            <a:r>
              <a:rPr lang="ru-RU" sz="1000" dirty="0" err="1">
                <a:solidFill>
                  <a:schemeClr val="tx1"/>
                </a:solidFill>
              </a:rPr>
              <a:t>виявленням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ознак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наближення</a:t>
            </a:r>
            <a:r>
              <a:rPr lang="ru-RU" sz="1000" dirty="0">
                <a:solidFill>
                  <a:schemeClr val="tx1"/>
                </a:solidFill>
              </a:rPr>
              <a:t> грози, і починайте </a:t>
            </a:r>
            <a:r>
              <a:rPr lang="ru-RU" sz="1000" dirty="0" err="1">
                <a:solidFill>
                  <a:schemeClr val="tx1"/>
                </a:solidFill>
              </a:rPr>
              <a:t>діяти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заздалегідь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щоб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уникнути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потенційно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небезпечних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ситуацій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endParaRPr lang="ru-RU" sz="1000" dirty="0">
              <a:solidFill>
                <a:schemeClr val="tx1"/>
              </a:solidFill>
            </a:endParaRPr>
          </a:p>
        </p:txBody>
      </p:sp>
      <p:cxnSp>
        <p:nvCxnSpPr>
          <p:cNvPr id="14" name="Прямая со стрелкой 13"/>
          <p:cNvCxnSpPr>
            <a:stCxn id="11" idx="3"/>
            <a:endCxn id="12" idx="1"/>
          </p:cNvCxnSpPr>
          <p:nvPr/>
        </p:nvCxnSpPr>
        <p:spPr>
          <a:xfrm flipV="1">
            <a:off x="3275856" y="4688836"/>
            <a:ext cx="432048" cy="3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04335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87624" y="980728"/>
            <a:ext cx="19442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4. </a:t>
            </a:r>
            <a:r>
              <a:rPr lang="ru-RU" sz="1200" dirty="0" err="1" smtClean="0"/>
              <a:t>Уникайте</a:t>
            </a:r>
            <a:r>
              <a:rPr lang="ru-RU" sz="1200" dirty="0" smtClean="0"/>
              <a:t> </a:t>
            </a:r>
            <a:r>
              <a:rPr lang="ru-RU" sz="1200" dirty="0" err="1"/>
              <a:t>високих</a:t>
            </a:r>
            <a:r>
              <a:rPr lang="ru-RU" sz="1200" dirty="0"/>
              <a:t> та </a:t>
            </a:r>
            <a:r>
              <a:rPr lang="ru-RU" sz="1200" dirty="0" err="1"/>
              <a:t>відкритих</a:t>
            </a:r>
            <a:r>
              <a:rPr lang="ru-RU" sz="1200" dirty="0"/>
              <a:t> </a:t>
            </a:r>
            <a:r>
              <a:rPr lang="ru-RU" sz="1200" dirty="0" err="1"/>
              <a:t>місць</a:t>
            </a:r>
            <a:r>
              <a:rPr lang="ru-RU" sz="1200" dirty="0" smtClean="0"/>
              <a:t>. </a:t>
            </a:r>
            <a:endParaRPr lang="ru-RU" sz="120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635896" y="980728"/>
            <a:ext cx="446449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>
                <a:solidFill>
                  <a:schemeClr val="tx1"/>
                </a:solidFill>
              </a:rPr>
              <a:t>У </a:t>
            </a:r>
            <a:r>
              <a:rPr lang="ru-RU" sz="1000" dirty="0" err="1">
                <a:solidFill>
                  <a:schemeClr val="tx1"/>
                </a:solidFill>
              </a:rPr>
              <a:t>разі</a:t>
            </a:r>
            <a:r>
              <a:rPr lang="ru-RU" sz="1000" dirty="0">
                <a:solidFill>
                  <a:schemeClr val="tx1"/>
                </a:solidFill>
              </a:rPr>
              <a:t> грози </a:t>
            </a:r>
            <a:r>
              <a:rPr lang="ru-RU" sz="1000" dirty="0" err="1">
                <a:solidFill>
                  <a:schemeClr val="tx1"/>
                </a:solidFill>
              </a:rPr>
              <a:t>важливо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уникати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високих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об'єктів</a:t>
            </a:r>
            <a:r>
              <a:rPr lang="ru-RU" sz="1000" dirty="0">
                <a:solidFill>
                  <a:schemeClr val="tx1"/>
                </a:solidFill>
              </a:rPr>
              <a:t>, таких як дерева, </a:t>
            </a:r>
            <a:r>
              <a:rPr lang="ru-RU" sz="1000" dirty="0" err="1">
                <a:solidFill>
                  <a:schemeClr val="tx1"/>
                </a:solidFill>
              </a:rPr>
              <a:t>стовпи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або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високі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будівлі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оскільки</a:t>
            </a:r>
            <a:r>
              <a:rPr lang="ru-RU" sz="1000" dirty="0">
                <a:solidFill>
                  <a:schemeClr val="tx1"/>
                </a:solidFill>
              </a:rPr>
              <a:t> вони </a:t>
            </a:r>
            <a:r>
              <a:rPr lang="ru-RU" sz="1000" dirty="0" err="1">
                <a:solidFill>
                  <a:schemeClr val="tx1"/>
                </a:solidFill>
              </a:rPr>
              <a:t>можуть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притягувати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блискавки</a:t>
            </a:r>
            <a:r>
              <a:rPr lang="ru-RU" sz="1000" dirty="0">
                <a:solidFill>
                  <a:schemeClr val="tx1"/>
                </a:solidFill>
              </a:rPr>
              <a:t>. </a:t>
            </a:r>
            <a:r>
              <a:rPr lang="ru-RU" sz="1000" dirty="0" err="1">
                <a:solidFill>
                  <a:schemeClr val="tx1"/>
                </a:solidFill>
              </a:rPr>
              <a:t>Краще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шукати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низькі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місця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наприклад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ями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або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западини</a:t>
            </a:r>
            <a:r>
              <a:rPr lang="ru-RU" sz="1000" dirty="0">
                <a:solidFill>
                  <a:schemeClr val="tx1"/>
                </a:solidFill>
              </a:rPr>
              <a:t>, де </a:t>
            </a:r>
            <a:r>
              <a:rPr lang="ru-RU" sz="1000" dirty="0" err="1">
                <a:solidFill>
                  <a:schemeClr val="tx1"/>
                </a:solidFill>
              </a:rPr>
              <a:t>ви</a:t>
            </a:r>
            <a:r>
              <a:rPr lang="ru-RU" sz="1000" dirty="0">
                <a:solidFill>
                  <a:schemeClr val="tx1"/>
                </a:solidFill>
              </a:rPr>
              <a:t> будете </a:t>
            </a:r>
            <a:r>
              <a:rPr lang="ru-RU" sz="1000" dirty="0" err="1">
                <a:solidFill>
                  <a:schemeClr val="tx1"/>
                </a:solidFill>
              </a:rPr>
              <a:t>менш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вразливими</a:t>
            </a:r>
            <a:r>
              <a:rPr lang="ru-RU" sz="1000" dirty="0">
                <a:solidFill>
                  <a:schemeClr val="tx1"/>
                </a:solidFill>
              </a:rPr>
              <a:t> перед </a:t>
            </a:r>
            <a:r>
              <a:rPr lang="ru-RU" sz="1000" dirty="0" err="1">
                <a:solidFill>
                  <a:schemeClr val="tx1"/>
                </a:solidFill>
              </a:rPr>
              <a:t>можливими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викидами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 smtClean="0">
                <a:solidFill>
                  <a:schemeClr val="tx1"/>
                </a:solidFill>
              </a:rPr>
              <a:t>блискавки</a:t>
            </a:r>
            <a:endParaRPr lang="en-US" sz="1000" dirty="0">
              <a:solidFill>
                <a:schemeClr val="tx1"/>
              </a:solidFill>
            </a:endParaRPr>
          </a:p>
        </p:txBody>
      </p:sp>
      <p:cxnSp>
        <p:nvCxnSpPr>
          <p:cNvPr id="5" name="Прямая со стрелкой 4"/>
          <p:cNvCxnSpPr>
            <a:stCxn id="2" idx="3"/>
            <a:endCxn id="3" idx="1"/>
          </p:cNvCxnSpPr>
          <p:nvPr/>
        </p:nvCxnSpPr>
        <p:spPr>
          <a:xfrm>
            <a:off x="3131840" y="1340768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1187624" y="2060848"/>
            <a:ext cx="194421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5. </a:t>
            </a:r>
            <a:r>
              <a:rPr lang="ru-RU" sz="1200" dirty="0" err="1" smtClean="0"/>
              <a:t>Уникайте</a:t>
            </a:r>
            <a:r>
              <a:rPr lang="ru-RU" sz="1200" dirty="0" smtClean="0"/>
              <a:t> </a:t>
            </a:r>
            <a:r>
              <a:rPr lang="ru-RU" sz="1200" dirty="0" err="1"/>
              <a:t>металевих</a:t>
            </a:r>
            <a:r>
              <a:rPr lang="ru-RU" sz="1200" dirty="0"/>
              <a:t> </a:t>
            </a:r>
            <a:r>
              <a:rPr lang="ru-RU" sz="1200" dirty="0" err="1"/>
              <a:t>предметів</a:t>
            </a:r>
            <a:r>
              <a:rPr lang="ru-RU" sz="1200" dirty="0" smtClean="0"/>
              <a:t>. </a:t>
            </a:r>
            <a:endParaRPr lang="ru-RU" sz="12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635896" y="2060848"/>
            <a:ext cx="446449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 err="1">
                <a:solidFill>
                  <a:schemeClr val="tx1"/>
                </a:solidFill>
              </a:rPr>
              <a:t>Під</a:t>
            </a:r>
            <a:r>
              <a:rPr lang="ru-RU" sz="1000" dirty="0">
                <a:solidFill>
                  <a:schemeClr val="tx1"/>
                </a:solidFill>
              </a:rPr>
              <a:t> час грози </a:t>
            </a:r>
            <a:r>
              <a:rPr lang="ru-RU" sz="1000" dirty="0" err="1">
                <a:solidFill>
                  <a:schemeClr val="tx1"/>
                </a:solidFill>
              </a:rPr>
              <a:t>краще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уникати</a:t>
            </a:r>
            <a:r>
              <a:rPr lang="ru-RU" sz="1000" dirty="0">
                <a:solidFill>
                  <a:schemeClr val="tx1"/>
                </a:solidFill>
              </a:rPr>
              <a:t> контакту з </a:t>
            </a:r>
            <a:r>
              <a:rPr lang="ru-RU" sz="1000" dirty="0" err="1">
                <a:solidFill>
                  <a:schemeClr val="tx1"/>
                </a:solidFill>
              </a:rPr>
              <a:t>металевими</a:t>
            </a:r>
            <a:r>
              <a:rPr lang="ru-RU" sz="1000" dirty="0">
                <a:solidFill>
                  <a:schemeClr val="tx1"/>
                </a:solidFill>
              </a:rPr>
              <a:t> предметами, такими як </a:t>
            </a:r>
            <a:r>
              <a:rPr lang="ru-RU" sz="1000" dirty="0" err="1">
                <a:solidFill>
                  <a:schemeClr val="tx1"/>
                </a:solidFill>
              </a:rPr>
              <a:t>парасольки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сонячні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окуляри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металеві</a:t>
            </a:r>
            <a:r>
              <a:rPr lang="ru-RU" sz="1000" dirty="0">
                <a:solidFill>
                  <a:schemeClr val="tx1"/>
                </a:solidFill>
              </a:rPr>
              <a:t> ручки </a:t>
            </a:r>
            <a:r>
              <a:rPr lang="ru-RU" sz="1000" dirty="0" err="1">
                <a:solidFill>
                  <a:schemeClr val="tx1"/>
                </a:solidFill>
              </a:rPr>
              <a:t>човнів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тощо</a:t>
            </a:r>
            <a:r>
              <a:rPr lang="ru-RU" sz="1000" dirty="0">
                <a:solidFill>
                  <a:schemeClr val="tx1"/>
                </a:solidFill>
              </a:rPr>
              <a:t>. Метал є хорошим </a:t>
            </a:r>
            <a:r>
              <a:rPr lang="ru-RU" sz="1000" dirty="0" err="1">
                <a:solidFill>
                  <a:schemeClr val="tx1"/>
                </a:solidFill>
              </a:rPr>
              <a:t>провідником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електричного</a:t>
            </a:r>
            <a:r>
              <a:rPr lang="ru-RU" sz="1000" dirty="0">
                <a:solidFill>
                  <a:schemeClr val="tx1"/>
                </a:solidFill>
              </a:rPr>
              <a:t> струму, тому будьте </a:t>
            </a:r>
            <a:r>
              <a:rPr lang="ru-RU" sz="1000" dirty="0" err="1">
                <a:solidFill>
                  <a:schemeClr val="tx1"/>
                </a:solidFill>
              </a:rPr>
              <a:t>уважними</a:t>
            </a:r>
            <a:r>
              <a:rPr lang="ru-RU" sz="1000" dirty="0">
                <a:solidFill>
                  <a:schemeClr val="tx1"/>
                </a:solidFill>
              </a:rPr>
              <a:t> і </a:t>
            </a:r>
            <a:r>
              <a:rPr lang="ru-RU" sz="1000" dirty="0" err="1">
                <a:solidFill>
                  <a:schemeClr val="tx1"/>
                </a:solidFill>
              </a:rPr>
              <a:t>уникайте</a:t>
            </a:r>
            <a:r>
              <a:rPr lang="ru-RU" sz="1000" dirty="0">
                <a:solidFill>
                  <a:schemeClr val="tx1"/>
                </a:solidFill>
              </a:rPr>
              <a:t> контакту з ними </a:t>
            </a:r>
            <a:r>
              <a:rPr lang="ru-RU" sz="1000" dirty="0" err="1">
                <a:solidFill>
                  <a:schemeClr val="tx1"/>
                </a:solidFill>
              </a:rPr>
              <a:t>під</a:t>
            </a:r>
            <a:r>
              <a:rPr lang="ru-RU" sz="1000" dirty="0">
                <a:solidFill>
                  <a:schemeClr val="tx1"/>
                </a:solidFill>
              </a:rPr>
              <a:t> час грози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endParaRPr lang="ru-RU" sz="1000" dirty="0">
              <a:solidFill>
                <a:schemeClr val="tx1"/>
              </a:solidFill>
            </a:endParaRPr>
          </a:p>
        </p:txBody>
      </p:sp>
      <p:cxnSp>
        <p:nvCxnSpPr>
          <p:cNvPr id="9" name="Прямая со стрелкой 8"/>
          <p:cNvCxnSpPr>
            <a:stCxn id="6" idx="3"/>
            <a:endCxn id="7" idx="1"/>
          </p:cNvCxnSpPr>
          <p:nvPr/>
        </p:nvCxnSpPr>
        <p:spPr>
          <a:xfrm>
            <a:off x="3131840" y="2384884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>
            <a:off x="1187624" y="2996952"/>
            <a:ext cx="201622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7. Не </a:t>
            </a:r>
            <a:r>
              <a:rPr lang="ru-RU" sz="1200" dirty="0" err="1"/>
              <a:t>залишайтеся</a:t>
            </a:r>
            <a:r>
              <a:rPr lang="ru-RU" sz="1200" dirty="0"/>
              <a:t> </a:t>
            </a:r>
            <a:r>
              <a:rPr lang="ru-RU" sz="1200" dirty="0" err="1" smtClean="0"/>
              <a:t>одні</a:t>
            </a:r>
            <a:r>
              <a:rPr lang="ru-RU" sz="1200" dirty="0" smtClean="0"/>
              <a:t> </a:t>
            </a:r>
            <a:endParaRPr lang="ru-RU" sz="12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635896" y="2924944"/>
            <a:ext cx="446449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 err="1">
                <a:solidFill>
                  <a:schemeClr val="tx1"/>
                </a:solidFill>
              </a:rPr>
              <a:t>Відвідування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водойми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під</a:t>
            </a:r>
            <a:r>
              <a:rPr lang="ru-RU" sz="1000" dirty="0">
                <a:solidFill>
                  <a:schemeClr val="tx1"/>
                </a:solidFill>
              </a:rPr>
              <a:t> час грози повинно бути </a:t>
            </a:r>
            <a:r>
              <a:rPr lang="ru-RU" sz="1000" dirty="0" err="1">
                <a:solidFill>
                  <a:schemeClr val="tx1"/>
                </a:solidFill>
              </a:rPr>
              <a:t>груповою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діяльністю</a:t>
            </a:r>
            <a:r>
              <a:rPr lang="ru-RU" sz="1000" dirty="0">
                <a:solidFill>
                  <a:schemeClr val="tx1"/>
                </a:solidFill>
              </a:rPr>
              <a:t>. </a:t>
            </a:r>
            <a:r>
              <a:rPr lang="ru-RU" sz="1000" dirty="0" err="1">
                <a:solidFill>
                  <a:schemeClr val="tx1"/>
                </a:solidFill>
              </a:rPr>
              <a:t>Якщо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перебуваєте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біля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водойми</a:t>
            </a:r>
            <a:r>
              <a:rPr lang="ru-RU" sz="1000" dirty="0">
                <a:solidFill>
                  <a:schemeClr val="tx1"/>
                </a:solidFill>
              </a:rPr>
              <a:t>, будьте разом з </a:t>
            </a:r>
            <a:r>
              <a:rPr lang="ru-RU" sz="1000" dirty="0" err="1">
                <a:solidFill>
                  <a:schemeClr val="tx1"/>
                </a:solidFill>
              </a:rPr>
              <a:t>іншими</a:t>
            </a:r>
            <a:r>
              <a:rPr lang="ru-RU" sz="1000" dirty="0">
                <a:solidFill>
                  <a:schemeClr val="tx1"/>
                </a:solidFill>
              </a:rPr>
              <a:t> людьми. </a:t>
            </a:r>
            <a:r>
              <a:rPr lang="ru-RU" sz="1000" dirty="0" err="1">
                <a:solidFill>
                  <a:schemeClr val="tx1"/>
                </a:solidFill>
              </a:rPr>
              <a:t>Якщо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хтось</a:t>
            </a:r>
            <a:r>
              <a:rPr lang="ru-RU" sz="1000" dirty="0">
                <a:solidFill>
                  <a:schemeClr val="tx1"/>
                </a:solidFill>
              </a:rPr>
              <a:t> з </a:t>
            </a:r>
            <a:r>
              <a:rPr lang="ru-RU" sz="1000" dirty="0" err="1">
                <a:solidFill>
                  <a:schemeClr val="tx1"/>
                </a:solidFill>
              </a:rPr>
              <a:t>групи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потрапив</a:t>
            </a:r>
            <a:r>
              <a:rPr lang="ru-RU" sz="1000" dirty="0">
                <a:solidFill>
                  <a:schemeClr val="tx1"/>
                </a:solidFill>
              </a:rPr>
              <a:t> в </a:t>
            </a:r>
            <a:r>
              <a:rPr lang="ru-RU" sz="1000" dirty="0" err="1">
                <a:solidFill>
                  <a:schemeClr val="tx1"/>
                </a:solidFill>
              </a:rPr>
              <a:t>небезпеку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інші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зможуть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надати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допомогу</a:t>
            </a:r>
            <a:r>
              <a:rPr lang="ru-RU" sz="1000" dirty="0">
                <a:solidFill>
                  <a:schemeClr val="tx1"/>
                </a:solidFill>
              </a:rPr>
              <a:t> та </a:t>
            </a:r>
            <a:r>
              <a:rPr lang="ru-RU" sz="1000" dirty="0" err="1">
                <a:solidFill>
                  <a:schemeClr val="tx1"/>
                </a:solidFill>
              </a:rPr>
              <a:t>викликати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рятувальників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endParaRPr lang="en-US" sz="1000" dirty="0">
              <a:solidFill>
                <a:schemeClr val="tx1"/>
              </a:solidFill>
            </a:endParaRPr>
          </a:p>
        </p:txBody>
      </p:sp>
      <p:cxnSp>
        <p:nvCxnSpPr>
          <p:cNvPr id="13" name="Прямая со стрелкой 12"/>
          <p:cNvCxnSpPr>
            <a:stCxn id="10" idx="3"/>
            <a:endCxn id="11" idx="1"/>
          </p:cNvCxnSpPr>
          <p:nvPr/>
        </p:nvCxnSpPr>
        <p:spPr>
          <a:xfrm>
            <a:off x="3203848" y="3284984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187624" y="3933056"/>
            <a:ext cx="6984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err="1"/>
              <a:t>Загалом</a:t>
            </a:r>
            <a:r>
              <a:rPr lang="ru-RU" dirty="0"/>
              <a:t>, </a:t>
            </a:r>
            <a:r>
              <a:rPr lang="ru-RU" dirty="0" err="1"/>
              <a:t>під</a:t>
            </a:r>
            <a:r>
              <a:rPr lang="ru-RU" dirty="0"/>
              <a:t> час грози </a:t>
            </a:r>
            <a:r>
              <a:rPr lang="ru-RU" dirty="0" err="1"/>
              <a:t>біля</a:t>
            </a:r>
            <a:r>
              <a:rPr lang="ru-RU" dirty="0"/>
              <a:t> </a:t>
            </a:r>
            <a:r>
              <a:rPr lang="ru-RU" dirty="0" err="1"/>
              <a:t>водойми</a:t>
            </a:r>
            <a:r>
              <a:rPr lang="ru-RU" dirty="0"/>
              <a:t> </a:t>
            </a:r>
            <a:r>
              <a:rPr lang="ru-RU" dirty="0" err="1"/>
              <a:t>варто</a:t>
            </a:r>
            <a:r>
              <a:rPr lang="ru-RU" dirty="0"/>
              <a:t> </a:t>
            </a:r>
            <a:r>
              <a:rPr lang="ru-RU" dirty="0" err="1"/>
              <a:t>дотримуватись</a:t>
            </a:r>
            <a:r>
              <a:rPr lang="ru-RU" dirty="0"/>
              <a:t> </a:t>
            </a:r>
            <a:r>
              <a:rPr lang="ru-RU" dirty="0" err="1"/>
              <a:t>вищезазначених</a:t>
            </a:r>
            <a:r>
              <a:rPr lang="ru-RU" dirty="0"/>
              <a:t> </a:t>
            </a:r>
            <a:r>
              <a:rPr lang="ru-RU" dirty="0" err="1"/>
              <a:t>порад</a:t>
            </a:r>
            <a:r>
              <a:rPr lang="ru-RU" dirty="0"/>
              <a:t>. </a:t>
            </a:r>
            <a:r>
              <a:rPr lang="ru-RU" dirty="0" err="1"/>
              <a:t>Найголовніше</a:t>
            </a:r>
            <a:r>
              <a:rPr lang="ru-RU" dirty="0"/>
              <a:t> -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забезпечити</a:t>
            </a:r>
            <a:r>
              <a:rPr lang="ru-RU" dirty="0"/>
              <a:t> свою </a:t>
            </a:r>
            <a:r>
              <a:rPr lang="ru-RU" dirty="0" err="1"/>
              <a:t>особисту</a:t>
            </a:r>
            <a:r>
              <a:rPr lang="ru-RU" dirty="0"/>
              <a:t> </a:t>
            </a:r>
            <a:r>
              <a:rPr lang="ru-RU" dirty="0" err="1"/>
              <a:t>безпеку</a:t>
            </a:r>
            <a:r>
              <a:rPr lang="ru-RU" dirty="0"/>
              <a:t> та </a:t>
            </a:r>
            <a:r>
              <a:rPr lang="ru-RU" dirty="0" err="1"/>
              <a:t>уникнути</a:t>
            </a:r>
            <a:r>
              <a:rPr lang="ru-RU" dirty="0"/>
              <a:t> </a:t>
            </a:r>
            <a:r>
              <a:rPr lang="ru-RU" dirty="0" err="1"/>
              <a:t>потенційно</a:t>
            </a:r>
            <a:r>
              <a:rPr lang="ru-RU" dirty="0"/>
              <a:t> </a:t>
            </a:r>
            <a:r>
              <a:rPr lang="ru-RU" dirty="0" err="1"/>
              <a:t>небезпечних</a:t>
            </a:r>
            <a:r>
              <a:rPr lang="ru-RU" dirty="0"/>
              <a:t> </a:t>
            </a:r>
            <a:r>
              <a:rPr lang="ru-RU" dirty="0" err="1"/>
              <a:t>ситуацій</a:t>
            </a:r>
            <a:r>
              <a:rPr lang="ru-RU" dirty="0"/>
              <a:t>. Будьте </a:t>
            </a:r>
            <a:r>
              <a:rPr lang="ru-RU" dirty="0" err="1"/>
              <a:t>обережними</a:t>
            </a:r>
            <a:r>
              <a:rPr lang="ru-RU" dirty="0"/>
              <a:t>, </a:t>
            </a:r>
            <a:r>
              <a:rPr lang="ru-RU" dirty="0" err="1"/>
              <a:t>слідкуйте</a:t>
            </a:r>
            <a:r>
              <a:rPr lang="ru-RU" dirty="0"/>
              <a:t> за </a:t>
            </a:r>
            <a:r>
              <a:rPr lang="ru-RU" dirty="0" err="1"/>
              <a:t>погодними</a:t>
            </a:r>
            <a:r>
              <a:rPr lang="ru-RU" dirty="0"/>
              <a:t> </a:t>
            </a:r>
            <a:r>
              <a:rPr lang="ru-RU" dirty="0" err="1"/>
              <a:t>умовами</a:t>
            </a:r>
            <a:r>
              <a:rPr lang="ru-RU" dirty="0"/>
              <a:t> та </a:t>
            </a:r>
            <a:r>
              <a:rPr lang="ru-RU" dirty="0" err="1"/>
              <a:t>завжди</a:t>
            </a:r>
            <a:r>
              <a:rPr lang="ru-RU" dirty="0"/>
              <a:t> </a:t>
            </a:r>
            <a:r>
              <a:rPr lang="ru-RU" dirty="0" err="1"/>
              <a:t>дійте</a:t>
            </a:r>
            <a:r>
              <a:rPr lang="ru-RU" dirty="0"/>
              <a:t> </a:t>
            </a:r>
            <a:r>
              <a:rPr lang="ru-RU" dirty="0" err="1"/>
              <a:t>заздалегідь</a:t>
            </a:r>
            <a:r>
              <a:rPr lang="ru-RU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58093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Як </a:t>
            </a:r>
            <a:r>
              <a:rPr lang="ru-RU" b="1" dirty="0" err="1"/>
              <a:t>поводити</a:t>
            </a:r>
            <a:r>
              <a:rPr lang="ru-RU" b="1" dirty="0"/>
              <a:t> себе </a:t>
            </a:r>
            <a:r>
              <a:rPr lang="ru-RU" b="1" dirty="0" err="1"/>
              <a:t>під</a:t>
            </a:r>
            <a:r>
              <a:rPr lang="ru-RU" b="1" dirty="0"/>
              <a:t> час грози у </a:t>
            </a:r>
            <a:r>
              <a:rPr lang="ru-RU" b="1" dirty="0" err="1"/>
              <a:t>лісі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043608" y="2060848"/>
            <a:ext cx="7128792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 err="1"/>
              <a:t>Під</a:t>
            </a:r>
            <a:r>
              <a:rPr lang="ru-RU" sz="1400" dirty="0"/>
              <a:t> час грози в </a:t>
            </a:r>
            <a:r>
              <a:rPr lang="ru-RU" sz="1400" dirty="0" err="1"/>
              <a:t>лісі</a:t>
            </a:r>
            <a:r>
              <a:rPr lang="ru-RU" sz="1400" dirty="0"/>
              <a:t> </a:t>
            </a:r>
            <a:r>
              <a:rPr lang="ru-RU" sz="1400" dirty="0" err="1"/>
              <a:t>дотримання</a:t>
            </a:r>
            <a:r>
              <a:rPr lang="ru-RU" sz="1400" dirty="0"/>
              <a:t> </a:t>
            </a:r>
            <a:r>
              <a:rPr lang="ru-RU" sz="1400" dirty="0" err="1"/>
              <a:t>вказаних</a:t>
            </a:r>
            <a:r>
              <a:rPr lang="ru-RU" sz="1400" dirty="0"/>
              <a:t> правил </a:t>
            </a:r>
            <a:r>
              <a:rPr lang="ru-RU" sz="1400" dirty="0" err="1"/>
              <a:t>може</a:t>
            </a:r>
            <a:r>
              <a:rPr lang="ru-RU" sz="1400" dirty="0"/>
              <a:t> </a:t>
            </a:r>
            <a:r>
              <a:rPr lang="ru-RU" sz="1400" dirty="0" err="1"/>
              <a:t>значно</a:t>
            </a:r>
            <a:r>
              <a:rPr lang="ru-RU" sz="1400" dirty="0"/>
              <a:t> </a:t>
            </a:r>
            <a:r>
              <a:rPr lang="ru-RU" sz="1400" dirty="0" err="1"/>
              <a:t>зменшити</a:t>
            </a:r>
            <a:r>
              <a:rPr lang="ru-RU" sz="1400" dirty="0"/>
              <a:t> </a:t>
            </a:r>
            <a:r>
              <a:rPr lang="ru-RU" sz="1400" dirty="0" err="1"/>
              <a:t>ризики</a:t>
            </a:r>
            <a:r>
              <a:rPr lang="ru-RU" sz="1400" dirty="0"/>
              <a:t> </a:t>
            </a:r>
            <a:r>
              <a:rPr lang="ru-RU" sz="1400" dirty="0" err="1"/>
              <a:t>ураження</a:t>
            </a:r>
            <a:r>
              <a:rPr lang="ru-RU" sz="1400" dirty="0"/>
              <a:t> </a:t>
            </a:r>
            <a:r>
              <a:rPr lang="ru-RU" sz="1400" dirty="0" err="1"/>
              <a:t>блискавкою</a:t>
            </a:r>
            <a:r>
              <a:rPr lang="ru-RU" sz="1400" dirty="0"/>
              <a:t>: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400" b="1" dirty="0" err="1"/>
              <a:t>Намагайтеся</a:t>
            </a:r>
            <a:r>
              <a:rPr lang="ru-RU" sz="1400" b="1" dirty="0"/>
              <a:t> </a:t>
            </a:r>
            <a:r>
              <a:rPr lang="ru-RU" sz="1400" b="1" dirty="0" err="1"/>
              <a:t>вийти</a:t>
            </a:r>
            <a:r>
              <a:rPr lang="ru-RU" sz="1400" b="1" dirty="0"/>
              <a:t> з </a:t>
            </a:r>
            <a:r>
              <a:rPr lang="ru-RU" sz="1400" b="1" dirty="0" err="1"/>
              <a:t>лісу</a:t>
            </a:r>
            <a:r>
              <a:rPr lang="ru-RU" sz="1400" dirty="0"/>
              <a:t> </a:t>
            </a:r>
            <a:r>
              <a:rPr lang="ru-RU" sz="1400" dirty="0" err="1"/>
              <a:t>або</a:t>
            </a:r>
            <a:r>
              <a:rPr lang="ru-RU" sz="1400" dirty="0"/>
              <a:t> </a:t>
            </a:r>
            <a:r>
              <a:rPr lang="ru-RU" sz="1400" dirty="0" err="1"/>
              <a:t>знайти</a:t>
            </a:r>
            <a:r>
              <a:rPr lang="ru-RU" sz="1400" dirty="0"/>
              <a:t> </a:t>
            </a:r>
            <a:r>
              <a:rPr lang="ru-RU" sz="1400" dirty="0" err="1"/>
              <a:t>відкриту</a:t>
            </a:r>
            <a:r>
              <a:rPr lang="ru-RU" sz="1400" dirty="0"/>
              <a:t> </a:t>
            </a:r>
            <a:r>
              <a:rPr lang="ru-RU" sz="1400" dirty="0" err="1"/>
              <a:t>ділянку</a:t>
            </a:r>
            <a:r>
              <a:rPr lang="ru-RU" sz="1400" dirty="0"/>
              <a:t>, </a:t>
            </a:r>
            <a:r>
              <a:rPr lang="ru-RU" sz="1400" dirty="0" err="1"/>
              <a:t>якщо</a:t>
            </a:r>
            <a:r>
              <a:rPr lang="ru-RU" sz="1400" dirty="0"/>
              <a:t> </a:t>
            </a:r>
            <a:r>
              <a:rPr lang="ru-RU" sz="1400" dirty="0" err="1"/>
              <a:t>це</a:t>
            </a:r>
            <a:r>
              <a:rPr lang="ru-RU" sz="1400" dirty="0"/>
              <a:t> </a:t>
            </a:r>
            <a:r>
              <a:rPr lang="ru-RU" sz="1400" dirty="0" err="1"/>
              <a:t>можливо</a:t>
            </a:r>
            <a:r>
              <a:rPr lang="ru-RU" sz="1400" dirty="0"/>
              <a:t>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400" b="1" dirty="0" err="1"/>
              <a:t>Шукайте</a:t>
            </a:r>
            <a:r>
              <a:rPr lang="ru-RU" sz="1400" b="1" dirty="0"/>
              <a:t> </a:t>
            </a:r>
            <a:r>
              <a:rPr lang="ru-RU" sz="1400" b="1" dirty="0" err="1"/>
              <a:t>прихисток</a:t>
            </a:r>
            <a:r>
              <a:rPr lang="ru-RU" sz="1400" b="1" dirty="0"/>
              <a:t> </a:t>
            </a:r>
            <a:r>
              <a:rPr lang="ru-RU" sz="1400" b="1" dirty="0" err="1"/>
              <a:t>під</a:t>
            </a:r>
            <a:r>
              <a:rPr lang="ru-RU" sz="1400" b="1" dirty="0"/>
              <a:t> великими кущами</a:t>
            </a:r>
            <a:r>
              <a:rPr lang="ru-RU" sz="1400" dirty="0"/>
              <a:t>. </a:t>
            </a:r>
            <a:r>
              <a:rPr lang="ru-RU" sz="1400" dirty="0" err="1"/>
              <a:t>Якщо</a:t>
            </a:r>
            <a:r>
              <a:rPr lang="ru-RU" sz="1400" dirty="0"/>
              <a:t> </a:t>
            </a:r>
            <a:r>
              <a:rPr lang="ru-RU" sz="1400" dirty="0" err="1"/>
              <a:t>кущів</a:t>
            </a:r>
            <a:r>
              <a:rPr lang="ru-RU" sz="1400" dirty="0"/>
              <a:t> </a:t>
            </a:r>
            <a:r>
              <a:rPr lang="ru-RU" sz="1400" dirty="0" err="1"/>
              <a:t>немає</a:t>
            </a:r>
            <a:r>
              <a:rPr lang="ru-RU" sz="1400" dirty="0"/>
              <a:t>, </a:t>
            </a:r>
            <a:r>
              <a:rPr lang="ru-RU" sz="1400" dirty="0" err="1"/>
              <a:t>краще</a:t>
            </a:r>
            <a:r>
              <a:rPr lang="ru-RU" sz="1400" dirty="0"/>
              <a:t> </a:t>
            </a:r>
            <a:r>
              <a:rPr lang="ru-RU" sz="1400" dirty="0" err="1"/>
              <a:t>ховатися</a:t>
            </a:r>
            <a:r>
              <a:rPr lang="ru-RU" sz="1400" dirty="0"/>
              <a:t> </a:t>
            </a:r>
            <a:r>
              <a:rPr lang="ru-RU" sz="1400" dirty="0" err="1"/>
              <a:t>під</a:t>
            </a:r>
            <a:r>
              <a:rPr lang="ru-RU" sz="1400" dirty="0"/>
              <a:t> дерева </a:t>
            </a:r>
            <a:r>
              <a:rPr lang="ru-RU" sz="1400" dirty="0" err="1"/>
              <a:t>середньої</a:t>
            </a:r>
            <a:r>
              <a:rPr lang="ru-RU" sz="1400" dirty="0"/>
              <a:t> </a:t>
            </a:r>
            <a:r>
              <a:rPr lang="ru-RU" sz="1400" dirty="0" err="1"/>
              <a:t>висоти</a:t>
            </a:r>
            <a:r>
              <a:rPr lang="ru-RU" sz="1400" dirty="0"/>
              <a:t>, </a:t>
            </a:r>
            <a:r>
              <a:rPr lang="ru-RU" sz="1400" dirty="0" err="1"/>
              <a:t>такі</a:t>
            </a:r>
            <a:r>
              <a:rPr lang="ru-RU" sz="1400" dirty="0"/>
              <a:t> як бук, клен </a:t>
            </a:r>
            <a:r>
              <a:rPr lang="ru-RU" sz="1400" dirty="0" err="1"/>
              <a:t>чи</a:t>
            </a:r>
            <a:r>
              <a:rPr lang="ru-RU" sz="1400" dirty="0"/>
              <a:t> береза. </a:t>
            </a:r>
            <a:r>
              <a:rPr lang="ru-RU" sz="1400" dirty="0" err="1"/>
              <a:t>Уникайте</a:t>
            </a:r>
            <a:r>
              <a:rPr lang="ru-RU" sz="1400" dirty="0"/>
              <a:t> дуба, сосни, </a:t>
            </a:r>
            <a:r>
              <a:rPr lang="ru-RU" sz="1400" dirty="0" err="1"/>
              <a:t>ялини</a:t>
            </a:r>
            <a:r>
              <a:rPr lang="ru-RU" sz="1400" dirty="0"/>
              <a:t> та </a:t>
            </a:r>
            <a:r>
              <a:rPr lang="ru-RU" sz="1400" dirty="0" err="1"/>
              <a:t>тополі</a:t>
            </a:r>
            <a:r>
              <a:rPr lang="ru-RU" sz="1400" dirty="0"/>
              <a:t>, </a:t>
            </a:r>
            <a:r>
              <a:rPr lang="ru-RU" sz="1400" dirty="0" err="1"/>
              <a:t>оскільки</a:t>
            </a:r>
            <a:r>
              <a:rPr lang="ru-RU" sz="1400" dirty="0"/>
              <a:t> </a:t>
            </a:r>
            <a:r>
              <a:rPr lang="ru-RU" sz="1400" dirty="0" err="1"/>
              <a:t>блискавка</a:t>
            </a:r>
            <a:r>
              <a:rPr lang="ru-RU" sz="1400" dirty="0"/>
              <a:t> </a:t>
            </a:r>
            <a:r>
              <a:rPr lang="ru-RU" sz="1400" dirty="0" err="1"/>
              <a:t>частіше</a:t>
            </a:r>
            <a:r>
              <a:rPr lang="ru-RU" sz="1400" dirty="0"/>
              <a:t> </a:t>
            </a:r>
            <a:r>
              <a:rPr lang="ru-RU" sz="1400" dirty="0" err="1"/>
              <a:t>влучає</a:t>
            </a:r>
            <a:r>
              <a:rPr lang="ru-RU" sz="1400" dirty="0"/>
              <a:t> в </a:t>
            </a:r>
            <a:r>
              <a:rPr lang="ru-RU" sz="1400" dirty="0" err="1"/>
              <a:t>ці</a:t>
            </a:r>
            <a:r>
              <a:rPr lang="ru-RU" sz="1400" dirty="0"/>
              <a:t> дерева.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400" b="1" dirty="0"/>
              <a:t>Не </a:t>
            </a:r>
            <a:r>
              <a:rPr lang="ru-RU" sz="1400" b="1" dirty="0" err="1"/>
              <a:t>наближайтеся</a:t>
            </a:r>
            <a:r>
              <a:rPr lang="ru-RU" sz="1400" b="1" dirty="0"/>
              <a:t> до дерев, </a:t>
            </a:r>
            <a:r>
              <a:rPr lang="ru-RU" sz="1400" b="1" dirty="0" err="1"/>
              <a:t>що</a:t>
            </a:r>
            <a:r>
              <a:rPr lang="ru-RU" sz="1400" b="1" dirty="0"/>
              <a:t> </a:t>
            </a:r>
            <a:r>
              <a:rPr lang="ru-RU" sz="1400" b="1" dirty="0" err="1"/>
              <a:t>вже</a:t>
            </a:r>
            <a:r>
              <a:rPr lang="ru-RU" sz="1400" b="1" dirty="0"/>
              <a:t> </a:t>
            </a:r>
            <a:r>
              <a:rPr lang="ru-RU" sz="1400" b="1" dirty="0" err="1"/>
              <a:t>постраждали</a:t>
            </a:r>
            <a:r>
              <a:rPr lang="ru-RU" sz="1400" b="1" dirty="0"/>
              <a:t> </a:t>
            </a:r>
            <a:r>
              <a:rPr lang="ru-RU" sz="1400" b="1" dirty="0" err="1"/>
              <a:t>від</a:t>
            </a:r>
            <a:r>
              <a:rPr lang="ru-RU" sz="1400" b="1" dirty="0"/>
              <a:t> </a:t>
            </a:r>
            <a:r>
              <a:rPr lang="ru-RU" sz="1400" b="1" dirty="0" err="1"/>
              <a:t>блискавки</a:t>
            </a:r>
            <a:r>
              <a:rPr lang="ru-RU" sz="1400" dirty="0"/>
              <a:t>. Земля </a:t>
            </a:r>
            <a:r>
              <a:rPr lang="ru-RU" sz="1400" dirty="0" err="1"/>
              <a:t>навколо</a:t>
            </a:r>
            <a:r>
              <a:rPr lang="ru-RU" sz="1400" dirty="0"/>
              <a:t> них </a:t>
            </a:r>
            <a:r>
              <a:rPr lang="ru-RU" sz="1400" dirty="0" err="1"/>
              <a:t>може</a:t>
            </a:r>
            <a:r>
              <a:rPr lang="ru-RU" sz="1400" dirty="0"/>
              <a:t> </a:t>
            </a:r>
            <a:r>
              <a:rPr lang="ru-RU" sz="1400" dirty="0" err="1"/>
              <a:t>мати</a:t>
            </a:r>
            <a:r>
              <a:rPr lang="ru-RU" sz="1400" dirty="0"/>
              <a:t> </a:t>
            </a:r>
            <a:r>
              <a:rPr lang="ru-RU" sz="1400" dirty="0" err="1"/>
              <a:t>високу</a:t>
            </a:r>
            <a:r>
              <a:rPr lang="ru-RU" sz="1400" dirty="0"/>
              <a:t> </a:t>
            </a:r>
            <a:r>
              <a:rPr lang="ru-RU" sz="1400" dirty="0" err="1"/>
              <a:t>електропровідність</a:t>
            </a:r>
            <a:r>
              <a:rPr lang="ru-RU" sz="1400" dirty="0"/>
              <a:t>, </a:t>
            </a:r>
            <a:r>
              <a:rPr lang="ru-RU" sz="1400" dirty="0" err="1"/>
              <a:t>створюючи</a:t>
            </a:r>
            <a:r>
              <a:rPr lang="ru-RU" sz="1400" dirty="0"/>
              <a:t> </a:t>
            </a:r>
            <a:r>
              <a:rPr lang="ru-RU" sz="1400" dirty="0" err="1"/>
              <a:t>додаткову</a:t>
            </a:r>
            <a:r>
              <a:rPr lang="ru-RU" sz="1400" dirty="0"/>
              <a:t> </a:t>
            </a:r>
            <a:r>
              <a:rPr lang="ru-RU" sz="1400" dirty="0" err="1"/>
              <a:t>небезпеку</a:t>
            </a:r>
            <a:r>
              <a:rPr lang="ru-RU" sz="1400" dirty="0"/>
              <a:t>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400" b="1" dirty="0" err="1"/>
              <a:t>Вимкніть</a:t>
            </a:r>
            <a:r>
              <a:rPr lang="ru-RU" sz="1400" b="1" dirty="0"/>
              <a:t> </a:t>
            </a:r>
            <a:r>
              <a:rPr lang="ru-RU" sz="1400" b="1" dirty="0" err="1"/>
              <a:t>усю</a:t>
            </a:r>
            <a:r>
              <a:rPr lang="ru-RU" sz="1400" b="1" dirty="0"/>
              <a:t> </a:t>
            </a:r>
            <a:r>
              <a:rPr lang="ru-RU" sz="1400" b="1" dirty="0" err="1"/>
              <a:t>електроніку</a:t>
            </a:r>
            <a:r>
              <a:rPr lang="ru-RU" sz="1400" dirty="0"/>
              <a:t>, </a:t>
            </a:r>
            <a:r>
              <a:rPr lang="ru-RU" sz="1400" dirty="0" err="1"/>
              <a:t>щоб</a:t>
            </a:r>
            <a:r>
              <a:rPr lang="ru-RU" sz="1400" dirty="0"/>
              <a:t> </a:t>
            </a:r>
            <a:r>
              <a:rPr lang="ru-RU" sz="1400" dirty="0" err="1"/>
              <a:t>зменшити</a:t>
            </a:r>
            <a:r>
              <a:rPr lang="ru-RU" sz="1400" dirty="0"/>
              <a:t> </a:t>
            </a:r>
            <a:r>
              <a:rPr lang="ru-RU" sz="1400" dirty="0" err="1"/>
              <a:t>ризик</a:t>
            </a:r>
            <a:r>
              <a:rPr lang="ru-RU" sz="1400" dirty="0"/>
              <a:t>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400" b="1" dirty="0" err="1"/>
              <a:t>Зніміть</a:t>
            </a:r>
            <a:r>
              <a:rPr lang="ru-RU" sz="1400" b="1" dirty="0"/>
              <a:t> </a:t>
            </a:r>
            <a:r>
              <a:rPr lang="ru-RU" sz="1400" b="1" dirty="0" err="1"/>
              <a:t>прикраси</a:t>
            </a:r>
            <a:r>
              <a:rPr lang="ru-RU" sz="1400" dirty="0"/>
              <a:t>, </a:t>
            </a:r>
            <a:r>
              <a:rPr lang="ru-RU" sz="1400" dirty="0" err="1"/>
              <a:t>оскільки</a:t>
            </a:r>
            <a:r>
              <a:rPr lang="ru-RU" sz="1400" dirty="0"/>
              <a:t> метали </a:t>
            </a:r>
            <a:r>
              <a:rPr lang="ru-RU" sz="1400" dirty="0" err="1"/>
              <a:t>можуть</a:t>
            </a:r>
            <a:r>
              <a:rPr lang="ru-RU" sz="1400" dirty="0"/>
              <a:t> </a:t>
            </a:r>
            <a:r>
              <a:rPr lang="ru-RU" sz="1400" dirty="0" err="1"/>
              <a:t>притягувати</a:t>
            </a:r>
            <a:r>
              <a:rPr lang="ru-RU" sz="1400" dirty="0"/>
              <a:t> </a:t>
            </a:r>
            <a:r>
              <a:rPr lang="ru-RU" sz="1400" dirty="0" err="1"/>
              <a:t>електричні</a:t>
            </a:r>
            <a:r>
              <a:rPr lang="ru-RU" sz="1400" dirty="0"/>
              <a:t> заряди.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400" b="1" dirty="0" err="1"/>
              <a:t>Прийміть</a:t>
            </a:r>
            <a:r>
              <a:rPr lang="ru-RU" sz="1400" b="1" dirty="0"/>
              <a:t> </a:t>
            </a:r>
            <a:r>
              <a:rPr lang="ru-RU" sz="1400" b="1" dirty="0" err="1"/>
              <a:t>безпечну</a:t>
            </a:r>
            <a:r>
              <a:rPr lang="ru-RU" sz="1400" b="1" dirty="0"/>
              <a:t> позу</a:t>
            </a:r>
            <a:r>
              <a:rPr lang="ru-RU" sz="1400" dirty="0"/>
              <a:t>: сядьте </a:t>
            </a:r>
            <a:r>
              <a:rPr lang="ru-RU" sz="1400" dirty="0" err="1"/>
              <a:t>навприсядки</a:t>
            </a:r>
            <a:r>
              <a:rPr lang="ru-RU" sz="1400" dirty="0"/>
              <a:t>, </a:t>
            </a:r>
            <a:r>
              <a:rPr lang="ru-RU" sz="1400" dirty="0" err="1"/>
              <a:t>опустіть</a:t>
            </a:r>
            <a:r>
              <a:rPr lang="ru-RU" sz="1400" dirty="0"/>
              <a:t> голову </a:t>
            </a:r>
            <a:r>
              <a:rPr lang="ru-RU" sz="1400" dirty="0" err="1"/>
              <a:t>між</a:t>
            </a:r>
            <a:r>
              <a:rPr lang="ru-RU" sz="1400" dirty="0"/>
              <a:t> </a:t>
            </a:r>
            <a:r>
              <a:rPr lang="ru-RU" sz="1400" dirty="0" err="1"/>
              <a:t>колінами</a:t>
            </a:r>
            <a:r>
              <a:rPr lang="ru-RU" sz="1400" dirty="0"/>
              <a:t> й </a:t>
            </a:r>
            <a:r>
              <a:rPr lang="ru-RU" sz="1400" dirty="0" err="1"/>
              <a:t>обхопіть</a:t>
            </a:r>
            <a:r>
              <a:rPr lang="ru-RU" sz="1400" dirty="0"/>
              <a:t> ноги руками. </a:t>
            </a:r>
            <a:r>
              <a:rPr lang="ru-RU" sz="1400" dirty="0" err="1"/>
              <a:t>Це</a:t>
            </a:r>
            <a:r>
              <a:rPr lang="ru-RU" sz="1400" dirty="0"/>
              <a:t> </a:t>
            </a:r>
            <a:r>
              <a:rPr lang="ru-RU" sz="1400" dirty="0" err="1"/>
              <a:t>допоможе</a:t>
            </a:r>
            <a:r>
              <a:rPr lang="ru-RU" sz="1400" dirty="0"/>
              <a:t> </a:t>
            </a:r>
            <a:r>
              <a:rPr lang="ru-RU" sz="1400" dirty="0" err="1"/>
              <a:t>мінімізувати</a:t>
            </a:r>
            <a:r>
              <a:rPr lang="ru-RU" sz="1400" dirty="0"/>
              <a:t> контакт </a:t>
            </a:r>
            <a:r>
              <a:rPr lang="ru-RU" sz="1400" dirty="0" err="1"/>
              <a:t>із</a:t>
            </a:r>
            <a:r>
              <a:rPr lang="ru-RU" sz="1400" dirty="0"/>
              <a:t> землею. </a:t>
            </a:r>
            <a:r>
              <a:rPr lang="ru-RU" sz="1400" dirty="0" err="1"/>
              <a:t>Постеліть</a:t>
            </a:r>
            <a:r>
              <a:rPr lang="ru-RU" sz="1400" dirty="0"/>
              <a:t> </a:t>
            </a:r>
            <a:r>
              <a:rPr lang="ru-RU" sz="1400" dirty="0" err="1"/>
              <a:t>під</a:t>
            </a:r>
            <a:r>
              <a:rPr lang="ru-RU" sz="1400" dirty="0"/>
              <a:t> себе </a:t>
            </a:r>
            <a:r>
              <a:rPr lang="ru-RU" sz="1400" dirty="0" err="1"/>
              <a:t>щось</a:t>
            </a:r>
            <a:r>
              <a:rPr lang="ru-RU" sz="1400" dirty="0"/>
              <a:t> </a:t>
            </a:r>
            <a:r>
              <a:rPr lang="ru-RU" sz="1400" dirty="0" err="1"/>
              <a:t>ізолююче</a:t>
            </a:r>
            <a:r>
              <a:rPr lang="ru-RU" sz="1400" dirty="0"/>
              <a:t>, </a:t>
            </a:r>
            <a:r>
              <a:rPr lang="ru-RU" sz="1400" dirty="0" err="1"/>
              <a:t>наприклад</a:t>
            </a:r>
            <a:r>
              <a:rPr lang="ru-RU" sz="1400" dirty="0"/>
              <a:t>, </a:t>
            </a:r>
            <a:r>
              <a:rPr lang="ru-RU" sz="1400" dirty="0" err="1"/>
              <a:t>поліетиленовий</a:t>
            </a:r>
            <a:r>
              <a:rPr lang="ru-RU" sz="1400" dirty="0"/>
              <a:t> пакет </a:t>
            </a:r>
            <a:r>
              <a:rPr lang="ru-RU" sz="1400" dirty="0" err="1"/>
              <a:t>або</a:t>
            </a:r>
            <a:r>
              <a:rPr lang="ru-RU" sz="1400" dirty="0"/>
              <a:t> </a:t>
            </a:r>
            <a:r>
              <a:rPr lang="ru-RU" sz="1400" dirty="0" err="1"/>
              <a:t>сухе</a:t>
            </a:r>
            <a:r>
              <a:rPr lang="ru-RU" sz="1400" dirty="0"/>
              <a:t> </a:t>
            </a:r>
            <a:r>
              <a:rPr lang="ru-RU" sz="1400" dirty="0" err="1"/>
              <a:t>гілля</a:t>
            </a:r>
            <a:r>
              <a:rPr lang="ru-RU" sz="1400" dirty="0"/>
              <a:t>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ru-RU" sz="1400" b="1" dirty="0" err="1"/>
              <a:t>Якщо</a:t>
            </a:r>
            <a:r>
              <a:rPr lang="ru-RU" sz="1400" b="1" dirty="0"/>
              <a:t> </a:t>
            </a:r>
            <a:r>
              <a:rPr lang="ru-RU" sz="1400" b="1" dirty="0" err="1"/>
              <a:t>ви</a:t>
            </a:r>
            <a:r>
              <a:rPr lang="ru-RU" sz="1400" b="1" dirty="0"/>
              <a:t> в </a:t>
            </a:r>
            <a:r>
              <a:rPr lang="ru-RU" sz="1400" b="1" dirty="0" err="1"/>
              <a:t>групі</a:t>
            </a:r>
            <a:r>
              <a:rPr lang="ru-RU" sz="1400" dirty="0"/>
              <a:t>, </a:t>
            </a:r>
            <a:r>
              <a:rPr lang="ru-RU" sz="1400" dirty="0" err="1"/>
              <a:t>розійдіться</a:t>
            </a:r>
            <a:r>
              <a:rPr lang="ru-RU" sz="1400" dirty="0"/>
              <a:t> </a:t>
            </a:r>
            <a:r>
              <a:rPr lang="ru-RU" sz="1400" dirty="0" err="1"/>
              <a:t>хоча</a:t>
            </a:r>
            <a:r>
              <a:rPr lang="ru-RU" sz="1400" dirty="0"/>
              <a:t> б на 15 </a:t>
            </a:r>
            <a:r>
              <a:rPr lang="ru-RU" sz="1400" dirty="0" err="1"/>
              <a:t>метрів</a:t>
            </a:r>
            <a:r>
              <a:rPr lang="ru-RU" sz="1400" dirty="0"/>
              <a:t> один </a:t>
            </a:r>
            <a:r>
              <a:rPr lang="ru-RU" sz="1400" dirty="0" err="1"/>
              <a:t>від</a:t>
            </a:r>
            <a:r>
              <a:rPr lang="ru-RU" sz="1400" dirty="0"/>
              <a:t> одного, </a:t>
            </a:r>
            <a:r>
              <a:rPr lang="ru-RU" sz="1400" dirty="0" err="1"/>
              <a:t>щоб</a:t>
            </a:r>
            <a:r>
              <a:rPr lang="ru-RU" sz="1400" dirty="0"/>
              <a:t> </a:t>
            </a:r>
            <a:r>
              <a:rPr lang="ru-RU" sz="1400" dirty="0" err="1"/>
              <a:t>уникнути</a:t>
            </a:r>
            <a:r>
              <a:rPr lang="ru-RU" sz="1400" dirty="0"/>
              <a:t> </a:t>
            </a:r>
            <a:r>
              <a:rPr lang="ru-RU" sz="1400" dirty="0" err="1"/>
              <a:t>одночасного</a:t>
            </a:r>
            <a:r>
              <a:rPr lang="ru-RU" sz="1400" dirty="0"/>
              <a:t> </a:t>
            </a:r>
            <a:r>
              <a:rPr lang="ru-RU" sz="1400" dirty="0" err="1"/>
              <a:t>ураження</a:t>
            </a:r>
            <a:r>
              <a:rPr lang="ru-RU" sz="1400" dirty="0"/>
              <a:t> </a:t>
            </a:r>
            <a:r>
              <a:rPr lang="ru-RU" sz="1400" dirty="0" err="1"/>
              <a:t>блискавкою</a:t>
            </a:r>
            <a:r>
              <a:rPr lang="ru-RU" sz="1400" dirty="0"/>
              <a:t>.</a:t>
            </a:r>
          </a:p>
          <a:p>
            <a:pPr algn="just"/>
            <a:r>
              <a:rPr lang="ru-RU" sz="1400" dirty="0" err="1"/>
              <a:t>Дотримання</a:t>
            </a:r>
            <a:r>
              <a:rPr lang="ru-RU" sz="1400" dirty="0"/>
              <a:t> </a:t>
            </a:r>
            <a:r>
              <a:rPr lang="ru-RU" sz="1400" dirty="0" err="1"/>
              <a:t>цих</a:t>
            </a:r>
            <a:r>
              <a:rPr lang="ru-RU" sz="1400" dirty="0"/>
              <a:t> правил </a:t>
            </a:r>
            <a:r>
              <a:rPr lang="ru-RU" sz="1400" dirty="0" err="1"/>
              <a:t>значно</a:t>
            </a:r>
            <a:r>
              <a:rPr lang="ru-RU" sz="1400" dirty="0"/>
              <a:t> </a:t>
            </a:r>
            <a:r>
              <a:rPr lang="ru-RU" sz="1400" dirty="0" err="1"/>
              <a:t>підвищить</a:t>
            </a:r>
            <a:r>
              <a:rPr lang="ru-RU" sz="1400" dirty="0"/>
              <a:t> вашу </a:t>
            </a:r>
            <a:r>
              <a:rPr lang="ru-RU" sz="1400" dirty="0" err="1"/>
              <a:t>безпеку</a:t>
            </a:r>
            <a:r>
              <a:rPr lang="ru-RU" sz="1400" dirty="0"/>
              <a:t> </a:t>
            </a:r>
            <a:r>
              <a:rPr lang="ru-RU" sz="1400" dirty="0" err="1"/>
              <a:t>під</a:t>
            </a:r>
            <a:r>
              <a:rPr lang="ru-RU" sz="1400" dirty="0"/>
              <a:t> час грози в </a:t>
            </a:r>
            <a:r>
              <a:rPr lang="ru-RU" sz="1400" dirty="0" err="1"/>
              <a:t>лісі</a:t>
            </a:r>
            <a:r>
              <a:rPr lang="ru-RU" sz="1400" dirty="0" smtClean="0"/>
              <a:t>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049822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38097\AppData\Local\Temp\{09C17E37-3319-43EF-80F2-04AE738688B8}.t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96752"/>
            <a:ext cx="6947401" cy="4559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0992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908720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i="1" dirty="0"/>
              <a:t>Гроза в </a:t>
            </a:r>
            <a:r>
              <a:rPr lang="ru-RU" sz="1400" b="1" i="1" dirty="0" err="1"/>
              <a:t>лісі</a:t>
            </a:r>
            <a:r>
              <a:rPr lang="ru-RU" sz="1400" b="1" dirty="0"/>
              <a:t> </a:t>
            </a:r>
            <a:r>
              <a:rPr lang="ru-RU" sz="1400" dirty="0"/>
              <a:t>– </a:t>
            </a:r>
            <a:r>
              <a:rPr lang="ru-RU" sz="1400" dirty="0" err="1"/>
              <a:t>це</a:t>
            </a:r>
            <a:r>
              <a:rPr lang="ru-RU" sz="1400" dirty="0"/>
              <a:t> </a:t>
            </a:r>
            <a:r>
              <a:rPr lang="ru-RU" sz="1400" dirty="0" err="1"/>
              <a:t>надзвичайно</a:t>
            </a:r>
            <a:r>
              <a:rPr lang="ru-RU" sz="1400" dirty="0"/>
              <a:t> </a:t>
            </a:r>
            <a:r>
              <a:rPr lang="ru-RU" sz="1400" dirty="0" err="1"/>
              <a:t>небезпечна</a:t>
            </a:r>
            <a:r>
              <a:rPr lang="ru-RU" sz="1400" dirty="0"/>
              <a:t> </a:t>
            </a:r>
            <a:r>
              <a:rPr lang="ru-RU" sz="1400" dirty="0" err="1"/>
              <a:t>ситуація</a:t>
            </a:r>
            <a:r>
              <a:rPr lang="ru-RU" sz="1400" dirty="0"/>
              <a:t>, яка </a:t>
            </a:r>
            <a:r>
              <a:rPr lang="ru-RU" sz="1400" dirty="0" err="1"/>
              <a:t>може</a:t>
            </a:r>
            <a:r>
              <a:rPr lang="ru-RU" sz="1400" dirty="0"/>
              <a:t> </a:t>
            </a:r>
            <a:r>
              <a:rPr lang="ru-RU" sz="1400" dirty="0" err="1"/>
              <a:t>застати</a:t>
            </a:r>
            <a:r>
              <a:rPr lang="ru-RU" sz="1400" dirty="0"/>
              <a:t> вас </a:t>
            </a:r>
            <a:r>
              <a:rPr lang="ru-RU" sz="1400" dirty="0" err="1"/>
              <a:t>зненацька</a:t>
            </a:r>
            <a:r>
              <a:rPr lang="ru-RU" sz="1400" dirty="0"/>
              <a:t>. </a:t>
            </a:r>
            <a:r>
              <a:rPr lang="ru-RU" sz="1400" dirty="0" err="1"/>
              <a:t>Блискавка</a:t>
            </a:r>
            <a:r>
              <a:rPr lang="ru-RU" sz="1400" dirty="0"/>
              <a:t> особливо </a:t>
            </a:r>
            <a:r>
              <a:rPr lang="ru-RU" sz="1400" dirty="0" err="1"/>
              <a:t>небезпечна</a:t>
            </a:r>
            <a:r>
              <a:rPr lang="ru-RU" sz="1400" dirty="0"/>
              <a:t> для людей на </a:t>
            </a:r>
            <a:r>
              <a:rPr lang="ru-RU" sz="1400" dirty="0" err="1"/>
              <a:t>відкритій</a:t>
            </a:r>
            <a:r>
              <a:rPr lang="ru-RU" sz="1400" dirty="0"/>
              <a:t> </a:t>
            </a:r>
            <a:r>
              <a:rPr lang="ru-RU" sz="1400" dirty="0" err="1"/>
              <a:t>місцевості</a:t>
            </a:r>
            <a:r>
              <a:rPr lang="ru-RU" sz="1400" dirty="0"/>
              <a:t>, і </a:t>
            </a:r>
            <a:r>
              <a:rPr lang="ru-RU" sz="1400" dirty="0" err="1"/>
              <a:t>ліс</a:t>
            </a:r>
            <a:r>
              <a:rPr lang="ru-RU" sz="1400" dirty="0"/>
              <a:t> не </a:t>
            </a:r>
            <a:r>
              <a:rPr lang="ru-RU" sz="1400" dirty="0" err="1"/>
              <a:t>завжди</a:t>
            </a:r>
            <a:r>
              <a:rPr lang="ru-RU" sz="1400" dirty="0"/>
              <a:t> </a:t>
            </a:r>
            <a:r>
              <a:rPr lang="ru-RU" sz="1400" dirty="0" err="1"/>
              <a:t>забезпечує</a:t>
            </a:r>
            <a:r>
              <a:rPr lang="ru-RU" sz="1400" dirty="0"/>
              <a:t> </a:t>
            </a:r>
            <a:r>
              <a:rPr lang="ru-RU" sz="1400" dirty="0" err="1"/>
              <a:t>достатній</a:t>
            </a:r>
            <a:r>
              <a:rPr lang="ru-RU" sz="1400" dirty="0"/>
              <a:t> </a:t>
            </a:r>
            <a:r>
              <a:rPr lang="ru-RU" sz="1400" dirty="0" err="1"/>
              <a:t>захист</a:t>
            </a:r>
            <a:r>
              <a:rPr lang="ru-RU" sz="1400" dirty="0"/>
              <a:t>. Ось </a:t>
            </a:r>
            <a:r>
              <a:rPr lang="ru-RU" sz="1400" dirty="0" err="1"/>
              <a:t>кілька</a:t>
            </a:r>
            <a:r>
              <a:rPr lang="ru-RU" sz="1400" dirty="0"/>
              <a:t> </a:t>
            </a:r>
            <a:r>
              <a:rPr lang="ru-RU" sz="1400" dirty="0" err="1"/>
              <a:t>важливих</a:t>
            </a:r>
            <a:r>
              <a:rPr lang="ru-RU" sz="1400" dirty="0"/>
              <a:t> </a:t>
            </a:r>
            <a:r>
              <a:rPr lang="ru-RU" sz="1400" dirty="0" err="1"/>
              <a:t>порад</a:t>
            </a:r>
            <a:r>
              <a:rPr lang="ru-RU" sz="1400" dirty="0"/>
              <a:t>, </a:t>
            </a:r>
            <a:r>
              <a:rPr lang="ru-RU" sz="1400" dirty="0" err="1"/>
              <a:t>які</a:t>
            </a:r>
            <a:r>
              <a:rPr lang="ru-RU" sz="1400" dirty="0"/>
              <a:t> </a:t>
            </a:r>
            <a:r>
              <a:rPr lang="ru-RU" sz="1400" dirty="0" err="1"/>
              <a:t>допоможуть</a:t>
            </a:r>
            <a:r>
              <a:rPr lang="ru-RU" sz="1400" dirty="0"/>
              <a:t> вам </a:t>
            </a:r>
            <a:r>
              <a:rPr lang="ru-RU" sz="1400" dirty="0" err="1"/>
              <a:t>мінімізувати</a:t>
            </a:r>
            <a:r>
              <a:rPr lang="ru-RU" sz="1400" dirty="0"/>
              <a:t> </a:t>
            </a:r>
            <a:r>
              <a:rPr lang="ru-RU" sz="1400" dirty="0" err="1"/>
              <a:t>ризики</a:t>
            </a:r>
            <a:r>
              <a:rPr lang="ru-RU" sz="1400" dirty="0"/>
              <a:t> та </a:t>
            </a:r>
            <a:r>
              <a:rPr lang="ru-RU" sz="1400" dirty="0" err="1"/>
              <a:t>діяти</a:t>
            </a:r>
            <a:r>
              <a:rPr lang="ru-RU" sz="1400" dirty="0"/>
              <a:t> </a:t>
            </a:r>
            <a:r>
              <a:rPr lang="ru-RU" sz="1400" dirty="0" err="1"/>
              <a:t>розумно</a:t>
            </a:r>
            <a:r>
              <a:rPr lang="ru-RU" sz="1400" dirty="0"/>
              <a:t> в </a:t>
            </a:r>
            <a:r>
              <a:rPr lang="ru-RU" sz="1400" dirty="0" err="1"/>
              <a:t>цій</a:t>
            </a:r>
            <a:r>
              <a:rPr lang="ru-RU" sz="1400" dirty="0"/>
              <a:t> </a:t>
            </a:r>
            <a:r>
              <a:rPr lang="ru-RU" sz="1400" dirty="0" err="1"/>
              <a:t>ситуації</a:t>
            </a:r>
            <a:r>
              <a:rPr lang="ru-RU" sz="1400" dirty="0" smtClean="0"/>
              <a:t>. </a:t>
            </a:r>
            <a:endParaRPr lang="ru-RU" sz="140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115616" y="2060848"/>
            <a:ext cx="237626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/>
              <a:t>1. </a:t>
            </a:r>
            <a:r>
              <a:rPr lang="ru-RU" sz="1200" b="1" dirty="0" err="1"/>
              <a:t>Оцінка</a:t>
            </a:r>
            <a:r>
              <a:rPr lang="ru-RU" sz="1200" b="1" dirty="0"/>
              <a:t> обстановки та </a:t>
            </a:r>
            <a:r>
              <a:rPr lang="ru-RU" sz="1200" b="1" dirty="0" err="1"/>
              <a:t>пошук</a:t>
            </a:r>
            <a:r>
              <a:rPr lang="ru-RU" sz="1200" b="1" dirty="0"/>
              <a:t> </a:t>
            </a:r>
            <a:r>
              <a:rPr lang="ru-RU" sz="1200" b="1" dirty="0" err="1"/>
              <a:t>безпечного</a:t>
            </a:r>
            <a:r>
              <a:rPr lang="ru-RU" sz="1200" b="1" dirty="0"/>
              <a:t> </a:t>
            </a:r>
            <a:r>
              <a:rPr lang="ru-RU" sz="1200" b="1" dirty="0" err="1"/>
              <a:t>місця</a:t>
            </a:r>
            <a:endParaRPr lang="ru-RU" sz="1200" b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779912" y="1988840"/>
            <a:ext cx="439248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 err="1">
                <a:solidFill>
                  <a:schemeClr val="tx1"/>
                </a:solidFill>
              </a:rPr>
              <a:t>Якщо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помітили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наближення</a:t>
            </a:r>
            <a:r>
              <a:rPr lang="ru-RU" sz="1000" dirty="0">
                <a:solidFill>
                  <a:schemeClr val="tx1"/>
                </a:solidFill>
              </a:rPr>
              <a:t> грози, ваш перший </a:t>
            </a:r>
            <a:r>
              <a:rPr lang="ru-RU" sz="1000" dirty="0" err="1">
                <a:solidFill>
                  <a:schemeClr val="tx1"/>
                </a:solidFill>
              </a:rPr>
              <a:t>крок</a:t>
            </a:r>
            <a:r>
              <a:rPr lang="ru-RU" sz="1000" dirty="0">
                <a:solidFill>
                  <a:schemeClr val="tx1"/>
                </a:solidFill>
              </a:rPr>
              <a:t> – </a:t>
            </a:r>
            <a:r>
              <a:rPr lang="ru-RU" sz="1000" dirty="0" err="1">
                <a:solidFill>
                  <a:schemeClr val="tx1"/>
                </a:solidFill>
              </a:rPr>
              <a:t>оцінити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ситуацію</a:t>
            </a:r>
            <a:r>
              <a:rPr lang="ru-RU" sz="1000" dirty="0">
                <a:solidFill>
                  <a:schemeClr val="tx1"/>
                </a:solidFill>
              </a:rPr>
              <a:t> та </a:t>
            </a:r>
            <a:r>
              <a:rPr lang="ru-RU" sz="1000" dirty="0" err="1">
                <a:solidFill>
                  <a:schemeClr val="tx1"/>
                </a:solidFill>
              </a:rPr>
              <a:t>швидко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знайти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укриття</a:t>
            </a:r>
            <a:r>
              <a:rPr lang="ru-RU" sz="1000" dirty="0">
                <a:solidFill>
                  <a:schemeClr val="tx1"/>
                </a:solidFill>
              </a:rPr>
              <a:t>. </a:t>
            </a:r>
            <a:r>
              <a:rPr lang="ru-RU" sz="1000" dirty="0" err="1">
                <a:solidFill>
                  <a:schemeClr val="tx1"/>
                </a:solidFill>
              </a:rPr>
              <a:t>Якщо</a:t>
            </a:r>
            <a:r>
              <a:rPr lang="ru-RU" sz="1000" dirty="0">
                <a:solidFill>
                  <a:schemeClr val="tx1"/>
                </a:solidFill>
              </a:rPr>
              <a:t> є </a:t>
            </a:r>
            <a:r>
              <a:rPr lang="ru-RU" sz="1000" dirty="0" err="1">
                <a:solidFill>
                  <a:schemeClr val="tx1"/>
                </a:solidFill>
              </a:rPr>
              <a:t>можливість</a:t>
            </a:r>
            <a:r>
              <a:rPr lang="ru-RU" sz="1000" dirty="0">
                <a:solidFill>
                  <a:schemeClr val="tx1"/>
                </a:solidFill>
              </a:rPr>
              <a:t>, </a:t>
            </a:r>
            <a:r>
              <a:rPr lang="ru-RU" sz="1000" dirty="0" err="1">
                <a:solidFill>
                  <a:schemeClr val="tx1"/>
                </a:solidFill>
              </a:rPr>
              <a:t>спробуйте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вийти</a:t>
            </a:r>
            <a:r>
              <a:rPr lang="ru-RU" sz="1000" dirty="0">
                <a:solidFill>
                  <a:schemeClr val="tx1"/>
                </a:solidFill>
              </a:rPr>
              <a:t> з </a:t>
            </a:r>
            <a:r>
              <a:rPr lang="ru-RU" sz="1000" dirty="0" err="1">
                <a:solidFill>
                  <a:schemeClr val="tx1"/>
                </a:solidFill>
              </a:rPr>
              <a:t>лісу</a:t>
            </a:r>
            <a:r>
              <a:rPr lang="ru-RU" sz="1000" dirty="0">
                <a:solidFill>
                  <a:schemeClr val="tx1"/>
                </a:solidFill>
              </a:rPr>
              <a:t> на </a:t>
            </a:r>
            <a:r>
              <a:rPr lang="ru-RU" sz="1000" dirty="0" err="1">
                <a:solidFill>
                  <a:schemeClr val="tx1"/>
                </a:solidFill>
              </a:rPr>
              <a:t>відкриту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ділянку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або</a:t>
            </a:r>
            <a:r>
              <a:rPr lang="ru-RU" sz="1000" dirty="0">
                <a:solidFill>
                  <a:schemeClr val="tx1"/>
                </a:solidFill>
              </a:rPr>
              <a:t> до </a:t>
            </a:r>
            <a:r>
              <a:rPr lang="ru-RU" sz="1000" dirty="0" err="1">
                <a:solidFill>
                  <a:schemeClr val="tx1"/>
                </a:solidFill>
              </a:rPr>
              <a:t>безпечного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місця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наприклад</a:t>
            </a:r>
            <a:r>
              <a:rPr lang="ru-RU" sz="1000" dirty="0">
                <a:solidFill>
                  <a:schemeClr val="tx1"/>
                </a:solidFill>
              </a:rPr>
              <a:t>, в </a:t>
            </a:r>
            <a:r>
              <a:rPr lang="ru-RU" sz="1000" dirty="0" err="1">
                <a:solidFill>
                  <a:schemeClr val="tx1"/>
                </a:solidFill>
              </a:rPr>
              <a:t>автомобіль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чи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будівлю</a:t>
            </a:r>
            <a:r>
              <a:rPr lang="ru-RU" sz="1000" dirty="0">
                <a:solidFill>
                  <a:schemeClr val="tx1"/>
                </a:solidFill>
              </a:rPr>
              <a:t>. </a:t>
            </a:r>
            <a:r>
              <a:rPr lang="ru-RU" sz="1000" dirty="0" err="1">
                <a:solidFill>
                  <a:schemeClr val="tx1"/>
                </a:solidFill>
              </a:rPr>
              <a:t>Якщо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це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неможливо</a:t>
            </a:r>
            <a:r>
              <a:rPr lang="ru-RU" sz="1000" dirty="0">
                <a:solidFill>
                  <a:schemeClr val="tx1"/>
                </a:solidFill>
              </a:rPr>
              <a:t>, </a:t>
            </a:r>
            <a:r>
              <a:rPr lang="ru-RU" sz="1000" dirty="0" err="1">
                <a:solidFill>
                  <a:schemeClr val="tx1"/>
                </a:solidFill>
              </a:rPr>
              <a:t>шукайте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місце</a:t>
            </a:r>
            <a:r>
              <a:rPr lang="ru-RU" sz="1000" dirty="0">
                <a:solidFill>
                  <a:schemeClr val="tx1"/>
                </a:solidFill>
              </a:rPr>
              <a:t> у </a:t>
            </a:r>
            <a:r>
              <a:rPr lang="ru-RU" sz="1000" dirty="0" err="1">
                <a:solidFill>
                  <a:schemeClr val="tx1"/>
                </a:solidFill>
              </a:rPr>
              <a:t>лісі</a:t>
            </a:r>
            <a:r>
              <a:rPr lang="ru-RU" sz="1000" dirty="0">
                <a:solidFill>
                  <a:schemeClr val="tx1"/>
                </a:solidFill>
              </a:rPr>
              <a:t>, яке </a:t>
            </a:r>
            <a:r>
              <a:rPr lang="ru-RU" sz="1000" dirty="0" err="1">
                <a:solidFill>
                  <a:schemeClr val="tx1"/>
                </a:solidFill>
              </a:rPr>
              <a:t>забезпечить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максимальний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захист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endParaRPr lang="en-US" sz="1000" dirty="0">
              <a:solidFill>
                <a:schemeClr val="tx1"/>
              </a:solidFill>
            </a:endParaRPr>
          </a:p>
        </p:txBody>
      </p:sp>
      <p:cxnSp>
        <p:nvCxnSpPr>
          <p:cNvPr id="6" name="Прямая со стрелкой 5"/>
          <p:cNvCxnSpPr>
            <a:stCxn id="3" idx="3"/>
            <a:endCxn id="4" idx="1"/>
          </p:cNvCxnSpPr>
          <p:nvPr/>
        </p:nvCxnSpPr>
        <p:spPr>
          <a:xfrm>
            <a:off x="3491880" y="2420888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кругленный прямоугольник 6"/>
          <p:cNvSpPr/>
          <p:nvPr/>
        </p:nvSpPr>
        <p:spPr>
          <a:xfrm>
            <a:off x="1101620" y="3458919"/>
            <a:ext cx="2376264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/>
              <a:t>2. </a:t>
            </a:r>
            <a:r>
              <a:rPr lang="ru-RU" sz="1200" b="1" dirty="0" err="1"/>
              <a:t>Вибір</a:t>
            </a:r>
            <a:r>
              <a:rPr lang="ru-RU" sz="1200" b="1" dirty="0"/>
              <a:t> правильного </a:t>
            </a:r>
            <a:r>
              <a:rPr lang="ru-RU" sz="1200" b="1" dirty="0" err="1"/>
              <a:t>укриття</a:t>
            </a:r>
            <a:endParaRPr lang="ru-RU" sz="1200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779912" y="2996952"/>
            <a:ext cx="4464496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>
                <a:solidFill>
                  <a:schemeClr val="tx1"/>
                </a:solidFill>
              </a:rPr>
              <a:t>У </a:t>
            </a:r>
            <a:r>
              <a:rPr lang="ru-RU" sz="1000" dirty="0" err="1">
                <a:solidFill>
                  <a:schemeClr val="tx1"/>
                </a:solidFill>
              </a:rPr>
              <a:t>лісі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важливо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обирати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правильні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місця</a:t>
            </a:r>
            <a:r>
              <a:rPr lang="ru-RU" sz="1000" dirty="0">
                <a:solidFill>
                  <a:schemeClr val="tx1"/>
                </a:solidFill>
              </a:rPr>
              <a:t> для </a:t>
            </a:r>
            <a:r>
              <a:rPr lang="ru-RU" sz="1000" dirty="0" err="1">
                <a:solidFill>
                  <a:schemeClr val="tx1"/>
                </a:solidFill>
              </a:rPr>
              <a:t>прихистку</a:t>
            </a:r>
            <a:r>
              <a:rPr lang="ru-RU" sz="1000" dirty="0">
                <a:solidFill>
                  <a:schemeClr val="tx1"/>
                </a:solidFill>
              </a:rPr>
              <a:t>. </a:t>
            </a:r>
            <a:r>
              <a:rPr lang="ru-RU" sz="1000" b="1" dirty="0">
                <a:solidFill>
                  <a:schemeClr val="tx1"/>
                </a:solidFill>
              </a:rPr>
              <a:t>Не </a:t>
            </a:r>
            <a:r>
              <a:rPr lang="ru-RU" sz="1000" b="1" dirty="0" err="1">
                <a:solidFill>
                  <a:schemeClr val="tx1"/>
                </a:solidFill>
              </a:rPr>
              <a:t>ховайтеся</a:t>
            </a:r>
            <a:r>
              <a:rPr lang="ru-RU" sz="1000" b="1" dirty="0">
                <a:solidFill>
                  <a:schemeClr val="tx1"/>
                </a:solidFill>
              </a:rPr>
              <a:t> </a:t>
            </a:r>
            <a:r>
              <a:rPr lang="ru-RU" sz="1000" b="1" dirty="0" err="1">
                <a:solidFill>
                  <a:schemeClr val="tx1"/>
                </a:solidFill>
              </a:rPr>
              <a:t>під</a:t>
            </a:r>
            <a:r>
              <a:rPr lang="ru-RU" sz="1000" b="1" dirty="0">
                <a:solidFill>
                  <a:schemeClr val="tx1"/>
                </a:solidFill>
              </a:rPr>
              <a:t> </a:t>
            </a:r>
            <a:r>
              <a:rPr lang="ru-RU" sz="1000" b="1" dirty="0" err="1">
                <a:solidFill>
                  <a:schemeClr val="tx1"/>
                </a:solidFill>
              </a:rPr>
              <a:t>високими</a:t>
            </a:r>
            <a:r>
              <a:rPr lang="ru-RU" sz="1000" b="1" dirty="0">
                <a:solidFill>
                  <a:schemeClr val="tx1"/>
                </a:solidFill>
              </a:rPr>
              <a:t> деревами</a:t>
            </a:r>
            <a:r>
              <a:rPr lang="ru-RU" sz="1000" dirty="0">
                <a:solidFill>
                  <a:schemeClr val="tx1"/>
                </a:solidFill>
              </a:rPr>
              <a:t> </a:t>
            </a:r>
            <a:r>
              <a:rPr lang="ru-RU" sz="1000" dirty="0" err="1">
                <a:solidFill>
                  <a:schemeClr val="tx1"/>
                </a:solidFill>
              </a:rPr>
              <a:t>або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самотніми</a:t>
            </a:r>
            <a:r>
              <a:rPr lang="ru-RU" sz="1000" dirty="0">
                <a:solidFill>
                  <a:schemeClr val="tx1"/>
                </a:solidFill>
              </a:rPr>
              <a:t> деревами, </a:t>
            </a:r>
            <a:r>
              <a:rPr lang="ru-RU" sz="1000" dirty="0" err="1">
                <a:solidFill>
                  <a:schemeClr val="tx1"/>
                </a:solidFill>
              </a:rPr>
              <a:t>оскільки</a:t>
            </a:r>
            <a:r>
              <a:rPr lang="ru-RU" sz="1000" dirty="0">
                <a:solidFill>
                  <a:schemeClr val="tx1"/>
                </a:solidFill>
              </a:rPr>
              <a:t> вони часто </a:t>
            </a:r>
            <a:r>
              <a:rPr lang="ru-RU" sz="1000" dirty="0" err="1">
                <a:solidFill>
                  <a:schemeClr val="tx1"/>
                </a:solidFill>
              </a:rPr>
              <a:t>стають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мішенню</a:t>
            </a:r>
            <a:r>
              <a:rPr lang="ru-RU" sz="1000" dirty="0">
                <a:solidFill>
                  <a:schemeClr val="tx1"/>
                </a:solidFill>
              </a:rPr>
              <a:t> для </a:t>
            </a:r>
            <a:r>
              <a:rPr lang="ru-RU" sz="1000" dirty="0" err="1">
                <a:solidFill>
                  <a:schemeClr val="tx1"/>
                </a:solidFill>
              </a:rPr>
              <a:t>блискавок</a:t>
            </a:r>
            <a:r>
              <a:rPr lang="ru-RU" sz="1000" dirty="0">
                <a:solidFill>
                  <a:schemeClr val="tx1"/>
                </a:solidFill>
              </a:rPr>
              <a:t>. </a:t>
            </a:r>
            <a:r>
              <a:rPr lang="ru-RU" sz="1000" dirty="0" err="1">
                <a:solidFill>
                  <a:schemeClr val="tx1"/>
                </a:solidFill>
              </a:rPr>
              <a:t>Найкраще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сховатися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під</a:t>
            </a:r>
            <a:r>
              <a:rPr lang="ru-RU" sz="1000" dirty="0">
                <a:solidFill>
                  <a:schemeClr val="tx1"/>
                </a:solidFill>
              </a:rPr>
              <a:t> </a:t>
            </a:r>
            <a:r>
              <a:rPr lang="ru-RU" sz="1000" b="1" dirty="0" err="1">
                <a:solidFill>
                  <a:schemeClr val="tx1"/>
                </a:solidFill>
              </a:rPr>
              <a:t>низькорослими</a:t>
            </a:r>
            <a:r>
              <a:rPr lang="ru-RU" sz="1000" b="1" dirty="0">
                <a:solidFill>
                  <a:schemeClr val="tx1"/>
                </a:solidFill>
              </a:rPr>
              <a:t> кущами</a:t>
            </a:r>
            <a:r>
              <a:rPr lang="ru-RU" sz="1000" dirty="0">
                <a:solidFill>
                  <a:schemeClr val="tx1"/>
                </a:solidFill>
              </a:rPr>
              <a:t> </a:t>
            </a:r>
            <a:r>
              <a:rPr lang="ru-RU" sz="1000" dirty="0" err="1">
                <a:solidFill>
                  <a:schemeClr val="tx1"/>
                </a:solidFill>
              </a:rPr>
              <a:t>або</a:t>
            </a:r>
            <a:r>
              <a:rPr lang="ru-RU" sz="1000" dirty="0">
                <a:solidFill>
                  <a:schemeClr val="tx1"/>
                </a:solidFill>
              </a:rPr>
              <a:t> деревами </a:t>
            </a:r>
            <a:r>
              <a:rPr lang="ru-RU" sz="1000" dirty="0" err="1">
                <a:solidFill>
                  <a:schemeClr val="tx1"/>
                </a:solidFill>
              </a:rPr>
              <a:t>середньої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висоти</a:t>
            </a:r>
            <a:r>
              <a:rPr lang="ru-RU" sz="1000" dirty="0">
                <a:solidFill>
                  <a:schemeClr val="tx1"/>
                </a:solidFill>
              </a:rPr>
              <a:t>, як-от бук, клен </a:t>
            </a:r>
            <a:r>
              <a:rPr lang="ru-RU" sz="1000" dirty="0" err="1">
                <a:solidFill>
                  <a:schemeClr val="tx1"/>
                </a:solidFill>
              </a:rPr>
              <a:t>чи</a:t>
            </a:r>
            <a:r>
              <a:rPr lang="ru-RU" sz="1000" dirty="0">
                <a:solidFill>
                  <a:schemeClr val="tx1"/>
                </a:solidFill>
              </a:rPr>
              <a:t> береза.</a:t>
            </a:r>
          </a:p>
          <a:p>
            <a:pPr algn="just"/>
            <a:r>
              <a:rPr lang="ru-RU" sz="1000" dirty="0" err="1">
                <a:solidFill>
                  <a:schemeClr val="tx1"/>
                </a:solidFill>
              </a:rPr>
              <a:t>Уникайте</a:t>
            </a:r>
            <a:r>
              <a:rPr lang="ru-RU" sz="1000" dirty="0">
                <a:solidFill>
                  <a:schemeClr val="tx1"/>
                </a:solidFill>
              </a:rPr>
              <a:t> дерев, таких як дуб, сосна, </a:t>
            </a:r>
            <a:r>
              <a:rPr lang="ru-RU" sz="1000" dirty="0" err="1">
                <a:solidFill>
                  <a:schemeClr val="tx1"/>
                </a:solidFill>
              </a:rPr>
              <a:t>ялина</a:t>
            </a:r>
            <a:r>
              <a:rPr lang="ru-RU" sz="1000" dirty="0">
                <a:solidFill>
                  <a:schemeClr val="tx1"/>
                </a:solidFill>
              </a:rPr>
              <a:t> та тополя, </a:t>
            </a:r>
            <a:r>
              <a:rPr lang="ru-RU" sz="1000" dirty="0" err="1">
                <a:solidFill>
                  <a:schemeClr val="tx1"/>
                </a:solidFill>
              </a:rPr>
              <a:t>бо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блискавка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найчастіше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влучає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саме</a:t>
            </a:r>
            <a:r>
              <a:rPr lang="ru-RU" sz="1000" dirty="0">
                <a:solidFill>
                  <a:schemeClr val="tx1"/>
                </a:solidFill>
              </a:rPr>
              <a:t> в </a:t>
            </a:r>
            <a:r>
              <a:rPr lang="ru-RU" sz="1000" dirty="0" err="1">
                <a:solidFill>
                  <a:schemeClr val="tx1"/>
                </a:solidFill>
              </a:rPr>
              <a:t>ці</a:t>
            </a:r>
            <a:r>
              <a:rPr lang="ru-RU" sz="1000" dirty="0">
                <a:solidFill>
                  <a:schemeClr val="tx1"/>
                </a:solidFill>
              </a:rPr>
              <a:t> породи. </a:t>
            </a:r>
            <a:r>
              <a:rPr lang="ru-RU" sz="1000" dirty="0" err="1">
                <a:solidFill>
                  <a:schemeClr val="tx1"/>
                </a:solidFill>
              </a:rPr>
              <a:t>Крім</a:t>
            </a:r>
            <a:r>
              <a:rPr lang="ru-RU" sz="1000" dirty="0">
                <a:solidFill>
                  <a:schemeClr val="tx1"/>
                </a:solidFill>
              </a:rPr>
              <a:t> того, </a:t>
            </a:r>
            <a:r>
              <a:rPr lang="ru-RU" sz="1000" b="1" dirty="0">
                <a:solidFill>
                  <a:schemeClr val="tx1"/>
                </a:solidFill>
              </a:rPr>
              <a:t>не </a:t>
            </a:r>
            <a:r>
              <a:rPr lang="ru-RU" sz="1000" b="1" dirty="0" err="1">
                <a:solidFill>
                  <a:schemeClr val="tx1"/>
                </a:solidFill>
              </a:rPr>
              <a:t>перебувайте</a:t>
            </a:r>
            <a:r>
              <a:rPr lang="ru-RU" sz="1000" b="1" dirty="0">
                <a:solidFill>
                  <a:schemeClr val="tx1"/>
                </a:solidFill>
              </a:rPr>
              <a:t> </a:t>
            </a:r>
            <a:r>
              <a:rPr lang="ru-RU" sz="1000" b="1" dirty="0" err="1">
                <a:solidFill>
                  <a:schemeClr val="tx1"/>
                </a:solidFill>
              </a:rPr>
              <a:t>поблизу</a:t>
            </a:r>
            <a:r>
              <a:rPr lang="ru-RU" sz="1000" b="1" dirty="0">
                <a:solidFill>
                  <a:schemeClr val="tx1"/>
                </a:solidFill>
              </a:rPr>
              <a:t> дерев, </a:t>
            </a:r>
            <a:r>
              <a:rPr lang="ru-RU" sz="1000" b="1" dirty="0" err="1">
                <a:solidFill>
                  <a:schemeClr val="tx1"/>
                </a:solidFill>
              </a:rPr>
              <a:t>які</a:t>
            </a:r>
            <a:r>
              <a:rPr lang="ru-RU" sz="1000" b="1" dirty="0">
                <a:solidFill>
                  <a:schemeClr val="tx1"/>
                </a:solidFill>
              </a:rPr>
              <a:t> </a:t>
            </a:r>
            <a:r>
              <a:rPr lang="ru-RU" sz="1000" b="1" dirty="0" err="1">
                <a:solidFill>
                  <a:schemeClr val="tx1"/>
                </a:solidFill>
              </a:rPr>
              <a:t>вже</a:t>
            </a:r>
            <a:r>
              <a:rPr lang="ru-RU" sz="1000" b="1" dirty="0">
                <a:solidFill>
                  <a:schemeClr val="tx1"/>
                </a:solidFill>
              </a:rPr>
              <a:t> </a:t>
            </a:r>
            <a:r>
              <a:rPr lang="ru-RU" sz="1000" b="1" dirty="0" err="1">
                <a:solidFill>
                  <a:schemeClr val="tx1"/>
                </a:solidFill>
              </a:rPr>
              <a:t>постраждали</a:t>
            </a:r>
            <a:r>
              <a:rPr lang="ru-RU" sz="1000" b="1" dirty="0">
                <a:solidFill>
                  <a:schemeClr val="tx1"/>
                </a:solidFill>
              </a:rPr>
              <a:t> </a:t>
            </a:r>
            <a:r>
              <a:rPr lang="ru-RU" sz="1000" b="1" dirty="0" err="1">
                <a:solidFill>
                  <a:schemeClr val="tx1"/>
                </a:solidFill>
              </a:rPr>
              <a:t>від</a:t>
            </a:r>
            <a:r>
              <a:rPr lang="ru-RU" sz="1000" b="1" dirty="0">
                <a:solidFill>
                  <a:schemeClr val="tx1"/>
                </a:solidFill>
              </a:rPr>
              <a:t> </a:t>
            </a:r>
            <a:r>
              <a:rPr lang="ru-RU" sz="1000" b="1" dirty="0" err="1">
                <a:solidFill>
                  <a:schemeClr val="tx1"/>
                </a:solidFill>
              </a:rPr>
              <a:t>ударів</a:t>
            </a:r>
            <a:r>
              <a:rPr lang="ru-RU" sz="1000" b="1" dirty="0">
                <a:solidFill>
                  <a:schemeClr val="tx1"/>
                </a:solidFill>
              </a:rPr>
              <a:t> </a:t>
            </a:r>
            <a:r>
              <a:rPr lang="ru-RU" sz="1000" b="1" dirty="0" err="1">
                <a:solidFill>
                  <a:schemeClr val="tx1"/>
                </a:solidFill>
              </a:rPr>
              <a:t>блискавки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оскільки</a:t>
            </a:r>
            <a:r>
              <a:rPr lang="ru-RU" sz="1000" dirty="0">
                <a:solidFill>
                  <a:schemeClr val="tx1"/>
                </a:solidFill>
              </a:rPr>
              <a:t> земля </a:t>
            </a:r>
            <a:r>
              <a:rPr lang="ru-RU" sz="1000" dirty="0" err="1">
                <a:solidFill>
                  <a:schemeClr val="tx1"/>
                </a:solidFill>
              </a:rPr>
              <a:t>навколо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може</a:t>
            </a:r>
            <a:r>
              <a:rPr lang="ru-RU" sz="1000" dirty="0">
                <a:solidFill>
                  <a:schemeClr val="tx1"/>
                </a:solidFill>
              </a:rPr>
              <a:t> бути </a:t>
            </a:r>
            <a:r>
              <a:rPr lang="ru-RU" sz="1000" dirty="0" err="1">
                <a:solidFill>
                  <a:schemeClr val="tx1"/>
                </a:solidFill>
              </a:rPr>
              <a:t>електропровідною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що</a:t>
            </a:r>
            <a:r>
              <a:rPr lang="ru-RU" sz="1000" dirty="0">
                <a:solidFill>
                  <a:schemeClr val="tx1"/>
                </a:solidFill>
              </a:rPr>
              <a:t> становить </a:t>
            </a:r>
            <a:r>
              <a:rPr lang="ru-RU" sz="1000" dirty="0" err="1">
                <a:solidFill>
                  <a:schemeClr val="tx1"/>
                </a:solidFill>
              </a:rPr>
              <a:t>додаткову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небезпеку</a:t>
            </a:r>
            <a:r>
              <a:rPr lang="ru-RU" sz="1000" dirty="0" smtClean="0">
                <a:solidFill>
                  <a:schemeClr val="tx1"/>
                </a:solidFill>
              </a:rPr>
              <a:t>.</a:t>
            </a:r>
            <a:endParaRPr lang="ru-RU" sz="1000" dirty="0">
              <a:solidFill>
                <a:schemeClr val="tx1"/>
              </a:solidFill>
            </a:endParaRPr>
          </a:p>
        </p:txBody>
      </p:sp>
      <p:cxnSp>
        <p:nvCxnSpPr>
          <p:cNvPr id="10" name="Прямая со стрелкой 9"/>
          <p:cNvCxnSpPr>
            <a:stCxn id="7" idx="3"/>
            <a:endCxn id="8" idx="1"/>
          </p:cNvCxnSpPr>
          <p:nvPr/>
        </p:nvCxnSpPr>
        <p:spPr>
          <a:xfrm>
            <a:off x="3477884" y="3782955"/>
            <a:ext cx="302028" cy="60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Скругленный прямоугольник 11"/>
          <p:cNvSpPr/>
          <p:nvPr/>
        </p:nvSpPr>
        <p:spPr>
          <a:xfrm>
            <a:off x="1101620" y="5085184"/>
            <a:ext cx="239026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/>
              <a:t>3. </a:t>
            </a:r>
            <a:r>
              <a:rPr lang="ru-RU" sz="1200" b="1" dirty="0" err="1"/>
              <a:t>Зменшення</a:t>
            </a:r>
            <a:r>
              <a:rPr lang="ru-RU" sz="1200" b="1" dirty="0"/>
              <a:t> </a:t>
            </a:r>
            <a:r>
              <a:rPr lang="ru-RU" sz="1200" b="1" dirty="0" err="1"/>
              <a:t>ризику</a:t>
            </a:r>
            <a:r>
              <a:rPr lang="ru-RU" sz="1200" b="1" dirty="0"/>
              <a:t> </a:t>
            </a:r>
            <a:r>
              <a:rPr lang="ru-RU" sz="1200" b="1" dirty="0" err="1"/>
              <a:t>ураження</a:t>
            </a:r>
            <a:endParaRPr lang="ru-RU" sz="1200" b="1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779912" y="4797152"/>
            <a:ext cx="4464496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>
                <a:solidFill>
                  <a:schemeClr val="tx1"/>
                </a:solidFill>
              </a:rPr>
              <a:t>Для </a:t>
            </a:r>
            <a:r>
              <a:rPr lang="ru-RU" sz="1000" dirty="0" err="1">
                <a:solidFill>
                  <a:schemeClr val="tx1"/>
                </a:solidFill>
              </a:rPr>
              <a:t>зменшення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ризику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ураження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блискавкою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важливо</a:t>
            </a:r>
            <a:r>
              <a:rPr lang="ru-RU" sz="1000" dirty="0">
                <a:solidFill>
                  <a:schemeClr val="tx1"/>
                </a:solidFill>
              </a:rPr>
              <a:t>: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sz="1000" b="1" dirty="0" err="1">
                <a:solidFill>
                  <a:schemeClr val="tx1"/>
                </a:solidFill>
              </a:rPr>
              <a:t>Вимкнути</a:t>
            </a:r>
            <a:r>
              <a:rPr lang="ru-RU" sz="1000" b="1" dirty="0">
                <a:solidFill>
                  <a:schemeClr val="tx1"/>
                </a:solidFill>
              </a:rPr>
              <a:t> всю </a:t>
            </a:r>
            <a:r>
              <a:rPr lang="ru-RU" sz="1000" b="1" dirty="0" err="1">
                <a:solidFill>
                  <a:schemeClr val="tx1"/>
                </a:solidFill>
              </a:rPr>
              <a:t>електроніку</a:t>
            </a:r>
            <a:r>
              <a:rPr lang="ru-RU" sz="1000" dirty="0">
                <a:solidFill>
                  <a:schemeClr val="tx1"/>
                </a:solidFill>
              </a:rPr>
              <a:t> – </a:t>
            </a:r>
            <a:r>
              <a:rPr lang="ru-RU" sz="1000" dirty="0" err="1">
                <a:solidFill>
                  <a:schemeClr val="tx1"/>
                </a:solidFill>
              </a:rPr>
              <a:t>телефони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навігатори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годинники</a:t>
            </a:r>
            <a:r>
              <a:rPr lang="ru-RU" sz="1000" dirty="0">
                <a:solidFill>
                  <a:schemeClr val="tx1"/>
                </a:solidFill>
              </a:rPr>
              <a:t> та </a:t>
            </a:r>
            <a:r>
              <a:rPr lang="ru-RU" sz="1000" dirty="0" err="1">
                <a:solidFill>
                  <a:schemeClr val="tx1"/>
                </a:solidFill>
              </a:rPr>
              <a:t>інші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пристрої</a:t>
            </a:r>
            <a:r>
              <a:rPr lang="ru-RU" sz="1000" dirty="0">
                <a:solidFill>
                  <a:schemeClr val="tx1"/>
                </a:solidFill>
              </a:rPr>
              <a:t>. </a:t>
            </a:r>
            <a:r>
              <a:rPr lang="ru-RU" sz="1000" dirty="0" err="1">
                <a:solidFill>
                  <a:schemeClr val="tx1"/>
                </a:solidFill>
              </a:rPr>
              <a:t>Електроніка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може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притягувати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блискавку</a:t>
            </a:r>
            <a:r>
              <a:rPr lang="ru-RU" sz="1000" dirty="0">
                <a:solidFill>
                  <a:schemeClr val="tx1"/>
                </a:solidFill>
              </a:rPr>
              <a:t> через </a:t>
            </a:r>
            <a:r>
              <a:rPr lang="ru-RU" sz="1000" dirty="0" err="1">
                <a:solidFill>
                  <a:schemeClr val="tx1"/>
                </a:solidFill>
              </a:rPr>
              <a:t>електромагнітні</a:t>
            </a:r>
            <a:r>
              <a:rPr lang="ru-RU" sz="1000" dirty="0">
                <a:solidFill>
                  <a:schemeClr val="tx1"/>
                </a:solidFill>
              </a:rPr>
              <a:t> поля.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sz="1000" b="1" dirty="0" err="1">
                <a:solidFill>
                  <a:schemeClr val="tx1"/>
                </a:solidFill>
              </a:rPr>
              <a:t>Зняти</a:t>
            </a:r>
            <a:r>
              <a:rPr lang="ru-RU" sz="1000" b="1" dirty="0">
                <a:solidFill>
                  <a:schemeClr val="tx1"/>
                </a:solidFill>
              </a:rPr>
              <a:t> </a:t>
            </a:r>
            <a:r>
              <a:rPr lang="ru-RU" sz="1000" b="1" dirty="0" err="1">
                <a:solidFill>
                  <a:schemeClr val="tx1"/>
                </a:solidFill>
              </a:rPr>
              <a:t>всі</a:t>
            </a:r>
            <a:r>
              <a:rPr lang="ru-RU" sz="1000" b="1" dirty="0">
                <a:solidFill>
                  <a:schemeClr val="tx1"/>
                </a:solidFill>
              </a:rPr>
              <a:t> </a:t>
            </a:r>
            <a:r>
              <a:rPr lang="ru-RU" sz="1000" b="1" dirty="0" err="1">
                <a:solidFill>
                  <a:schemeClr val="tx1"/>
                </a:solidFill>
              </a:rPr>
              <a:t>металеві</a:t>
            </a:r>
            <a:r>
              <a:rPr lang="ru-RU" sz="1000" b="1" dirty="0">
                <a:solidFill>
                  <a:schemeClr val="tx1"/>
                </a:solidFill>
              </a:rPr>
              <a:t> </a:t>
            </a:r>
            <a:r>
              <a:rPr lang="ru-RU" sz="1000" b="1" dirty="0" err="1">
                <a:solidFill>
                  <a:schemeClr val="tx1"/>
                </a:solidFill>
              </a:rPr>
              <a:t>прикраси</a:t>
            </a:r>
            <a:r>
              <a:rPr lang="ru-RU" sz="1000" dirty="0">
                <a:solidFill>
                  <a:schemeClr val="tx1"/>
                </a:solidFill>
              </a:rPr>
              <a:t> та </a:t>
            </a:r>
            <a:r>
              <a:rPr lang="ru-RU" sz="1000" dirty="0" err="1">
                <a:solidFill>
                  <a:schemeClr val="tx1"/>
                </a:solidFill>
              </a:rPr>
              <a:t>предмети</a:t>
            </a:r>
            <a:r>
              <a:rPr lang="ru-RU" sz="1000" dirty="0">
                <a:solidFill>
                  <a:schemeClr val="tx1"/>
                </a:solidFill>
              </a:rPr>
              <a:t> (</a:t>
            </a:r>
            <a:r>
              <a:rPr lang="ru-RU" sz="1000" dirty="0" err="1">
                <a:solidFill>
                  <a:schemeClr val="tx1"/>
                </a:solidFill>
              </a:rPr>
              <a:t>ланцюжки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годинники</a:t>
            </a:r>
            <a:r>
              <a:rPr lang="ru-RU" sz="1000" dirty="0">
                <a:solidFill>
                  <a:schemeClr val="tx1"/>
                </a:solidFill>
              </a:rPr>
              <a:t>, каблучки), </a:t>
            </a:r>
            <a:r>
              <a:rPr lang="ru-RU" sz="1000" dirty="0" err="1">
                <a:solidFill>
                  <a:schemeClr val="tx1"/>
                </a:solidFill>
              </a:rPr>
              <a:t>адже</a:t>
            </a:r>
            <a:r>
              <a:rPr lang="ru-RU" sz="1000" dirty="0">
                <a:solidFill>
                  <a:schemeClr val="tx1"/>
                </a:solidFill>
              </a:rPr>
              <a:t> метал є </a:t>
            </a:r>
            <a:r>
              <a:rPr lang="ru-RU" sz="1000" dirty="0" err="1">
                <a:solidFill>
                  <a:schemeClr val="tx1"/>
                </a:solidFill>
              </a:rPr>
              <a:t>чудовим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провідником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електрики</a:t>
            </a:r>
            <a:r>
              <a:rPr lang="ru-RU" sz="1000" dirty="0" smtClean="0">
                <a:solidFill>
                  <a:schemeClr val="tx1"/>
                </a:solidFill>
              </a:rPr>
              <a:t>.</a:t>
            </a:r>
            <a:endParaRPr lang="ru-RU" sz="1000" dirty="0">
              <a:solidFill>
                <a:schemeClr val="tx1"/>
              </a:solidFill>
            </a:endParaRPr>
          </a:p>
        </p:txBody>
      </p:sp>
      <p:cxnSp>
        <p:nvCxnSpPr>
          <p:cNvPr id="15" name="Прямая со стрелкой 14"/>
          <p:cNvCxnSpPr>
            <a:stCxn id="12" idx="3"/>
            <a:endCxn id="13" idx="1"/>
          </p:cNvCxnSpPr>
          <p:nvPr/>
        </p:nvCxnSpPr>
        <p:spPr>
          <a:xfrm>
            <a:off x="3491880" y="5409220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67752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21498" y="1088740"/>
            <a:ext cx="237626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/>
              <a:t>4. </a:t>
            </a:r>
            <a:r>
              <a:rPr lang="ru-RU" sz="1200" b="1" dirty="0" err="1"/>
              <a:t>Прийняття</a:t>
            </a:r>
            <a:r>
              <a:rPr lang="ru-RU" sz="1200" b="1" dirty="0"/>
              <a:t> </a:t>
            </a:r>
            <a:r>
              <a:rPr lang="ru-RU" sz="1200" b="1" dirty="0" err="1"/>
              <a:t>безпечної</a:t>
            </a:r>
            <a:r>
              <a:rPr lang="ru-RU" sz="1200" b="1" dirty="0"/>
              <a:t> </a:t>
            </a:r>
            <a:r>
              <a:rPr lang="ru-RU" sz="1200" b="1" dirty="0" err="1"/>
              <a:t>позиції</a:t>
            </a:r>
            <a:endParaRPr lang="ru-RU" sz="1200" b="1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23927" y="692696"/>
            <a:ext cx="4320480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 err="1">
                <a:solidFill>
                  <a:schemeClr val="tx1"/>
                </a:solidFill>
              </a:rPr>
              <a:t>Якщо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немає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можливості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знайти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укриття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найкраще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прийняти</a:t>
            </a:r>
            <a:r>
              <a:rPr lang="ru-RU" sz="1000" dirty="0">
                <a:solidFill>
                  <a:schemeClr val="tx1"/>
                </a:solidFill>
              </a:rPr>
              <a:t> так </a:t>
            </a:r>
            <a:r>
              <a:rPr lang="ru-RU" sz="1000" dirty="0" err="1">
                <a:solidFill>
                  <a:schemeClr val="tx1"/>
                </a:solidFill>
              </a:rPr>
              <a:t>звану</a:t>
            </a:r>
            <a:r>
              <a:rPr lang="ru-RU" sz="1000" dirty="0">
                <a:solidFill>
                  <a:schemeClr val="tx1"/>
                </a:solidFill>
              </a:rPr>
              <a:t> "позу </a:t>
            </a:r>
            <a:r>
              <a:rPr lang="ru-RU" sz="1000" dirty="0" err="1">
                <a:solidFill>
                  <a:schemeClr val="tx1"/>
                </a:solidFill>
              </a:rPr>
              <a:t>блискавки</a:t>
            </a:r>
            <a:r>
              <a:rPr lang="ru-RU" sz="1000" dirty="0">
                <a:solidFill>
                  <a:schemeClr val="tx1"/>
                </a:solidFill>
              </a:rPr>
              <a:t>". Для </a:t>
            </a:r>
            <a:r>
              <a:rPr lang="ru-RU" sz="1000" dirty="0" err="1">
                <a:solidFill>
                  <a:schemeClr val="tx1"/>
                </a:solidFill>
              </a:rPr>
              <a:t>цього</a:t>
            </a:r>
            <a:r>
              <a:rPr lang="ru-RU" sz="1000" dirty="0">
                <a:solidFill>
                  <a:schemeClr val="tx1"/>
                </a:solidFill>
              </a:rPr>
              <a:t>: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sz="1000" b="1" dirty="0">
                <a:solidFill>
                  <a:schemeClr val="tx1"/>
                </a:solidFill>
              </a:rPr>
              <a:t>Сядьте </a:t>
            </a:r>
            <a:r>
              <a:rPr lang="ru-RU" sz="1000" b="1" dirty="0" err="1">
                <a:solidFill>
                  <a:schemeClr val="tx1"/>
                </a:solidFill>
              </a:rPr>
              <a:t>навприсядки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щоб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мінімізувати</a:t>
            </a:r>
            <a:r>
              <a:rPr lang="ru-RU" sz="1000" dirty="0">
                <a:solidFill>
                  <a:schemeClr val="tx1"/>
                </a:solidFill>
              </a:rPr>
              <a:t> контакт </a:t>
            </a:r>
            <a:r>
              <a:rPr lang="ru-RU" sz="1000" dirty="0" err="1">
                <a:solidFill>
                  <a:schemeClr val="tx1"/>
                </a:solidFill>
              </a:rPr>
              <a:t>із</a:t>
            </a:r>
            <a:r>
              <a:rPr lang="ru-RU" sz="1000" dirty="0">
                <a:solidFill>
                  <a:schemeClr val="tx1"/>
                </a:solidFill>
              </a:rPr>
              <a:t> землею.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sz="1000" b="1" dirty="0" err="1">
                <a:solidFill>
                  <a:schemeClr val="tx1"/>
                </a:solidFill>
              </a:rPr>
              <a:t>Опустіть</a:t>
            </a:r>
            <a:r>
              <a:rPr lang="ru-RU" sz="1000" b="1" dirty="0">
                <a:solidFill>
                  <a:schemeClr val="tx1"/>
                </a:solidFill>
              </a:rPr>
              <a:t> голову </a:t>
            </a:r>
            <a:r>
              <a:rPr lang="ru-RU" sz="1000" b="1" dirty="0" err="1">
                <a:solidFill>
                  <a:schemeClr val="tx1"/>
                </a:solidFill>
              </a:rPr>
              <a:t>між</a:t>
            </a:r>
            <a:r>
              <a:rPr lang="ru-RU" sz="1000" b="1" dirty="0">
                <a:solidFill>
                  <a:schemeClr val="tx1"/>
                </a:solidFill>
              </a:rPr>
              <a:t> </a:t>
            </a:r>
            <a:r>
              <a:rPr lang="ru-RU" sz="1000" b="1" dirty="0" err="1">
                <a:solidFill>
                  <a:schemeClr val="tx1"/>
                </a:solidFill>
              </a:rPr>
              <a:t>колінами</a:t>
            </a:r>
            <a:r>
              <a:rPr lang="ru-RU" sz="1000" dirty="0">
                <a:solidFill>
                  <a:schemeClr val="tx1"/>
                </a:solidFill>
              </a:rPr>
              <a:t> й </a:t>
            </a:r>
            <a:r>
              <a:rPr lang="ru-RU" sz="1000" dirty="0" err="1">
                <a:solidFill>
                  <a:schemeClr val="tx1"/>
                </a:solidFill>
              </a:rPr>
              <a:t>обхопіть</a:t>
            </a:r>
            <a:r>
              <a:rPr lang="ru-RU" sz="1000" dirty="0">
                <a:solidFill>
                  <a:schemeClr val="tx1"/>
                </a:solidFill>
              </a:rPr>
              <a:t> ноги руками. </a:t>
            </a:r>
            <a:r>
              <a:rPr lang="ru-RU" sz="1000" dirty="0" err="1">
                <a:solidFill>
                  <a:schemeClr val="tx1"/>
                </a:solidFill>
              </a:rPr>
              <a:t>Це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допоможе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зробити</a:t>
            </a:r>
            <a:r>
              <a:rPr lang="ru-RU" sz="1000" dirty="0">
                <a:solidFill>
                  <a:schemeClr val="tx1"/>
                </a:solidFill>
              </a:rPr>
              <a:t> ваше </a:t>
            </a:r>
            <a:r>
              <a:rPr lang="ru-RU" sz="1000" dirty="0" err="1">
                <a:solidFill>
                  <a:schemeClr val="tx1"/>
                </a:solidFill>
              </a:rPr>
              <a:t>тіло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меншим</a:t>
            </a:r>
            <a:r>
              <a:rPr lang="ru-RU" sz="1000" dirty="0">
                <a:solidFill>
                  <a:schemeClr val="tx1"/>
                </a:solidFill>
              </a:rPr>
              <a:t> і </a:t>
            </a:r>
            <a:r>
              <a:rPr lang="ru-RU" sz="1000" dirty="0" err="1">
                <a:solidFill>
                  <a:schemeClr val="tx1"/>
                </a:solidFill>
              </a:rPr>
              <a:t>менш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привабливим</a:t>
            </a:r>
            <a:r>
              <a:rPr lang="ru-RU" sz="1000" dirty="0">
                <a:solidFill>
                  <a:schemeClr val="tx1"/>
                </a:solidFill>
              </a:rPr>
              <a:t> для </a:t>
            </a:r>
            <a:r>
              <a:rPr lang="ru-RU" sz="1000" dirty="0" err="1">
                <a:solidFill>
                  <a:schemeClr val="tx1"/>
                </a:solidFill>
              </a:rPr>
              <a:t>блискавки</a:t>
            </a:r>
            <a:r>
              <a:rPr lang="ru-RU" sz="1000" dirty="0">
                <a:solidFill>
                  <a:schemeClr val="tx1"/>
                </a:solidFill>
              </a:rPr>
              <a:t>.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sz="1000" dirty="0" err="1">
                <a:solidFill>
                  <a:schemeClr val="tx1"/>
                </a:solidFill>
              </a:rPr>
              <a:t>Постеліть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під</a:t>
            </a:r>
            <a:r>
              <a:rPr lang="ru-RU" sz="1000" dirty="0">
                <a:solidFill>
                  <a:schemeClr val="tx1"/>
                </a:solidFill>
              </a:rPr>
              <a:t> себе </a:t>
            </a:r>
            <a:r>
              <a:rPr lang="ru-RU" sz="1000" dirty="0" err="1">
                <a:solidFill>
                  <a:schemeClr val="tx1"/>
                </a:solidFill>
              </a:rPr>
              <a:t>якусь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ізоляцію</a:t>
            </a:r>
            <a:r>
              <a:rPr lang="ru-RU" sz="1000" dirty="0">
                <a:solidFill>
                  <a:schemeClr val="tx1"/>
                </a:solidFill>
              </a:rPr>
              <a:t>: </a:t>
            </a:r>
            <a:r>
              <a:rPr lang="ru-RU" sz="1000" dirty="0" err="1">
                <a:solidFill>
                  <a:schemeClr val="tx1"/>
                </a:solidFill>
              </a:rPr>
              <a:t>поліетиленовий</a:t>
            </a:r>
            <a:r>
              <a:rPr lang="ru-RU" sz="1000" dirty="0">
                <a:solidFill>
                  <a:schemeClr val="tx1"/>
                </a:solidFill>
              </a:rPr>
              <a:t> пакет, рюкзак </a:t>
            </a:r>
            <a:r>
              <a:rPr lang="ru-RU" sz="1000" dirty="0" err="1">
                <a:solidFill>
                  <a:schemeClr val="tx1"/>
                </a:solidFill>
              </a:rPr>
              <a:t>або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сухе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гілля</a:t>
            </a:r>
            <a:r>
              <a:rPr lang="ru-RU" sz="1000" dirty="0">
                <a:solidFill>
                  <a:schemeClr val="tx1"/>
                </a:solidFill>
              </a:rPr>
              <a:t>. </a:t>
            </a:r>
            <a:r>
              <a:rPr lang="ru-RU" sz="1000" dirty="0" err="1">
                <a:solidFill>
                  <a:schemeClr val="tx1"/>
                </a:solidFill>
              </a:rPr>
              <a:t>Це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зменшить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можливість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передачі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електричного</a:t>
            </a:r>
            <a:r>
              <a:rPr lang="ru-RU" sz="1000" dirty="0">
                <a:solidFill>
                  <a:schemeClr val="tx1"/>
                </a:solidFill>
              </a:rPr>
              <a:t> заряду через землю</a:t>
            </a:r>
            <a:r>
              <a:rPr lang="ru-RU" sz="1000" dirty="0" smtClean="0">
                <a:solidFill>
                  <a:schemeClr val="tx1"/>
                </a:solidFill>
              </a:rPr>
              <a:t>.</a:t>
            </a:r>
            <a:endParaRPr lang="ru-RU" sz="1000" dirty="0">
              <a:solidFill>
                <a:schemeClr val="tx1"/>
              </a:solidFill>
            </a:endParaRPr>
          </a:p>
        </p:txBody>
      </p:sp>
      <p:cxnSp>
        <p:nvCxnSpPr>
          <p:cNvPr id="5" name="Прямая со стрелкой 4"/>
          <p:cNvCxnSpPr>
            <a:stCxn id="2" idx="3"/>
            <a:endCxn id="3" idx="1"/>
          </p:cNvCxnSpPr>
          <p:nvPr/>
        </p:nvCxnSpPr>
        <p:spPr>
          <a:xfrm>
            <a:off x="3597762" y="1484784"/>
            <a:ext cx="32616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1233161" y="2528900"/>
            <a:ext cx="2376264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/>
              <a:t>5. </a:t>
            </a:r>
            <a:r>
              <a:rPr lang="ru-RU" sz="1200" b="1" dirty="0" err="1"/>
              <a:t>Дії</a:t>
            </a:r>
            <a:r>
              <a:rPr lang="ru-RU" sz="1200" b="1" dirty="0"/>
              <a:t> у </a:t>
            </a:r>
            <a:r>
              <a:rPr lang="ru-RU" sz="1200" b="1" dirty="0" err="1"/>
              <a:t>групі</a:t>
            </a:r>
            <a:endParaRPr lang="ru-RU" sz="12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71188" y="2420888"/>
            <a:ext cx="4248472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000" dirty="0" err="1">
                <a:solidFill>
                  <a:schemeClr val="tx1"/>
                </a:solidFill>
              </a:rPr>
              <a:t>Якщо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перебуваєте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під</a:t>
            </a:r>
            <a:r>
              <a:rPr lang="ru-RU" sz="1000" dirty="0">
                <a:solidFill>
                  <a:schemeClr val="tx1"/>
                </a:solidFill>
              </a:rPr>
              <a:t> час грози в </a:t>
            </a:r>
            <a:r>
              <a:rPr lang="ru-RU" sz="1000" dirty="0" err="1">
                <a:solidFill>
                  <a:schemeClr val="tx1"/>
                </a:solidFill>
              </a:rPr>
              <a:t>лісі</a:t>
            </a:r>
            <a:r>
              <a:rPr lang="ru-RU" sz="1000" dirty="0">
                <a:solidFill>
                  <a:schemeClr val="tx1"/>
                </a:solidFill>
              </a:rPr>
              <a:t> не один, </a:t>
            </a:r>
            <a:r>
              <a:rPr lang="ru-RU" sz="1000" dirty="0" err="1">
                <a:solidFill>
                  <a:schemeClr val="tx1"/>
                </a:solidFill>
              </a:rPr>
              <a:t>дуже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важливо</a:t>
            </a:r>
            <a:r>
              <a:rPr lang="ru-RU" sz="1000" dirty="0">
                <a:solidFill>
                  <a:schemeClr val="tx1"/>
                </a:solidFill>
              </a:rPr>
              <a:t> </a:t>
            </a:r>
            <a:r>
              <a:rPr lang="ru-RU" sz="1000" b="1" dirty="0" err="1">
                <a:solidFill>
                  <a:schemeClr val="tx1"/>
                </a:solidFill>
              </a:rPr>
              <a:t>розійтися</a:t>
            </a:r>
            <a:r>
              <a:rPr lang="ru-RU" sz="1000" b="1" dirty="0">
                <a:solidFill>
                  <a:schemeClr val="tx1"/>
                </a:solidFill>
              </a:rPr>
              <a:t> на </a:t>
            </a:r>
            <a:r>
              <a:rPr lang="ru-RU" sz="1000" b="1" dirty="0" err="1">
                <a:solidFill>
                  <a:schemeClr val="tx1"/>
                </a:solidFill>
              </a:rPr>
              <a:t>безпечну</a:t>
            </a:r>
            <a:r>
              <a:rPr lang="ru-RU" sz="1000" b="1" dirty="0">
                <a:solidFill>
                  <a:schemeClr val="tx1"/>
                </a:solidFill>
              </a:rPr>
              <a:t> </a:t>
            </a:r>
            <a:r>
              <a:rPr lang="ru-RU" sz="1000" b="1" dirty="0" err="1">
                <a:solidFill>
                  <a:schemeClr val="tx1"/>
                </a:solidFill>
              </a:rPr>
              <a:t>відстань</a:t>
            </a:r>
            <a:r>
              <a:rPr lang="ru-RU" sz="1000" dirty="0">
                <a:solidFill>
                  <a:schemeClr val="tx1"/>
                </a:solidFill>
              </a:rPr>
              <a:t>. </a:t>
            </a:r>
            <a:r>
              <a:rPr lang="ru-RU" sz="1000" dirty="0" err="1">
                <a:solidFill>
                  <a:schemeClr val="tx1"/>
                </a:solidFill>
              </a:rPr>
              <a:t>Кожен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має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відійти</a:t>
            </a:r>
            <a:r>
              <a:rPr lang="ru-RU" sz="1000" dirty="0">
                <a:solidFill>
                  <a:schemeClr val="tx1"/>
                </a:solidFill>
              </a:rPr>
              <a:t> на 15–20 </a:t>
            </a:r>
            <a:r>
              <a:rPr lang="ru-RU" sz="1000" dirty="0" err="1">
                <a:solidFill>
                  <a:schemeClr val="tx1"/>
                </a:solidFill>
              </a:rPr>
              <a:t>метрів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від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інших</a:t>
            </a:r>
            <a:r>
              <a:rPr lang="ru-RU" sz="1000" dirty="0">
                <a:solidFill>
                  <a:schemeClr val="tx1"/>
                </a:solidFill>
              </a:rPr>
              <a:t>, </a:t>
            </a:r>
            <a:r>
              <a:rPr lang="ru-RU" sz="1000" dirty="0" err="1">
                <a:solidFill>
                  <a:schemeClr val="tx1"/>
                </a:solidFill>
              </a:rPr>
              <a:t>щоб</a:t>
            </a:r>
            <a:r>
              <a:rPr lang="ru-RU" sz="1000" dirty="0">
                <a:solidFill>
                  <a:schemeClr val="tx1"/>
                </a:solidFill>
              </a:rPr>
              <a:t> у </a:t>
            </a:r>
            <a:r>
              <a:rPr lang="ru-RU" sz="1000" dirty="0" err="1">
                <a:solidFill>
                  <a:schemeClr val="tx1"/>
                </a:solidFill>
              </a:rPr>
              <a:t>разі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ураження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блискавкою</a:t>
            </a:r>
            <a:r>
              <a:rPr lang="ru-RU" sz="1000" dirty="0">
                <a:solidFill>
                  <a:schemeClr val="tx1"/>
                </a:solidFill>
              </a:rPr>
              <a:t> вона не </a:t>
            </a:r>
            <a:r>
              <a:rPr lang="ru-RU" sz="1000" dirty="0" err="1">
                <a:solidFill>
                  <a:schemeClr val="tx1"/>
                </a:solidFill>
              </a:rPr>
              <a:t>вразила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всіх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одразу</a:t>
            </a:r>
            <a:r>
              <a:rPr lang="ru-RU" sz="1000" dirty="0">
                <a:solidFill>
                  <a:schemeClr val="tx1"/>
                </a:solidFill>
              </a:rPr>
              <a:t>. </a:t>
            </a:r>
            <a:r>
              <a:rPr lang="ru-RU" sz="1000" dirty="0" err="1">
                <a:solidFill>
                  <a:schemeClr val="tx1"/>
                </a:solidFill>
              </a:rPr>
              <a:t>Після</a:t>
            </a:r>
            <a:r>
              <a:rPr lang="ru-RU" sz="1000" dirty="0">
                <a:solidFill>
                  <a:schemeClr val="tx1"/>
                </a:solidFill>
              </a:rPr>
              <a:t> грози </a:t>
            </a:r>
            <a:r>
              <a:rPr lang="ru-RU" sz="1000" dirty="0" err="1">
                <a:solidFill>
                  <a:schemeClr val="tx1"/>
                </a:solidFill>
              </a:rPr>
              <a:t>обов’язково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зберіться</a:t>
            </a:r>
            <a:r>
              <a:rPr lang="ru-RU" sz="1000" dirty="0">
                <a:solidFill>
                  <a:schemeClr val="tx1"/>
                </a:solidFill>
              </a:rPr>
              <a:t> разом, </a:t>
            </a:r>
            <a:r>
              <a:rPr lang="ru-RU" sz="1000" dirty="0" err="1">
                <a:solidFill>
                  <a:schemeClr val="tx1"/>
                </a:solidFill>
              </a:rPr>
              <a:t>щоб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перевірити</a:t>
            </a:r>
            <a:r>
              <a:rPr lang="ru-RU" sz="1000" dirty="0">
                <a:solidFill>
                  <a:schemeClr val="tx1"/>
                </a:solidFill>
              </a:rPr>
              <a:t> стан кожного та </a:t>
            </a:r>
            <a:r>
              <a:rPr lang="ru-RU" sz="1000" dirty="0" err="1">
                <a:solidFill>
                  <a:schemeClr val="tx1"/>
                </a:solidFill>
              </a:rPr>
              <a:t>надати</a:t>
            </a:r>
            <a:r>
              <a:rPr lang="ru-RU" sz="1000" dirty="0">
                <a:solidFill>
                  <a:schemeClr val="tx1"/>
                </a:solidFill>
              </a:rPr>
              <a:t> першу </a:t>
            </a:r>
            <a:r>
              <a:rPr lang="ru-RU" sz="1000" dirty="0" err="1">
                <a:solidFill>
                  <a:schemeClr val="tx1"/>
                </a:solidFill>
              </a:rPr>
              <a:t>допомогу</a:t>
            </a:r>
            <a:r>
              <a:rPr lang="ru-RU" sz="1000" dirty="0">
                <a:solidFill>
                  <a:schemeClr val="tx1"/>
                </a:solidFill>
              </a:rPr>
              <a:t> за потреби</a:t>
            </a:r>
            <a:r>
              <a:rPr lang="ru-RU" sz="1000" dirty="0" smtClean="0">
                <a:solidFill>
                  <a:schemeClr val="tx1"/>
                </a:solidFill>
              </a:rPr>
              <a:t>. </a:t>
            </a:r>
            <a:endParaRPr lang="en-US" sz="1000" dirty="0">
              <a:solidFill>
                <a:schemeClr val="tx1"/>
              </a:solidFill>
            </a:endParaRPr>
          </a:p>
        </p:txBody>
      </p:sp>
      <p:cxnSp>
        <p:nvCxnSpPr>
          <p:cNvPr id="9" name="Прямая со стрелкой 8"/>
          <p:cNvCxnSpPr>
            <a:stCxn id="6" idx="3"/>
            <a:endCxn id="7" idx="1"/>
          </p:cNvCxnSpPr>
          <p:nvPr/>
        </p:nvCxnSpPr>
        <p:spPr>
          <a:xfrm>
            <a:off x="3609425" y="2924944"/>
            <a:ext cx="36176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>
            <a:off x="1246141" y="3861048"/>
            <a:ext cx="2376264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/>
              <a:t>6. </a:t>
            </a:r>
            <a:r>
              <a:rPr lang="ru-RU" sz="1200" b="1" dirty="0" err="1"/>
              <a:t>Додаткові</a:t>
            </a:r>
            <a:r>
              <a:rPr lang="ru-RU" sz="1200" b="1" dirty="0"/>
              <a:t> заходи </a:t>
            </a:r>
            <a:r>
              <a:rPr lang="ru-RU" sz="1200" b="1" dirty="0" err="1"/>
              <a:t>безпеки</a:t>
            </a:r>
            <a:endParaRPr lang="ru-RU" sz="1200" b="1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971188" y="3537012"/>
            <a:ext cx="4273220" cy="1368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just">
              <a:buFont typeface="Wingdings" pitchFamily="2" charset="2"/>
              <a:buChar char="ü"/>
            </a:pPr>
            <a:r>
              <a:rPr lang="ru-RU" sz="1000" b="1" dirty="0">
                <a:solidFill>
                  <a:schemeClr val="tx1"/>
                </a:solidFill>
              </a:rPr>
              <a:t>Не </a:t>
            </a:r>
            <a:r>
              <a:rPr lang="ru-RU" sz="1000" b="1" dirty="0" err="1">
                <a:solidFill>
                  <a:schemeClr val="tx1"/>
                </a:solidFill>
              </a:rPr>
              <a:t>бігайте</a:t>
            </a:r>
            <a:r>
              <a:rPr lang="ru-RU" sz="1000" b="1" dirty="0">
                <a:solidFill>
                  <a:schemeClr val="tx1"/>
                </a:solidFill>
              </a:rPr>
              <a:t> та не </a:t>
            </a:r>
            <a:r>
              <a:rPr lang="ru-RU" sz="1000" b="1" dirty="0" err="1">
                <a:solidFill>
                  <a:schemeClr val="tx1"/>
                </a:solidFill>
              </a:rPr>
              <a:t>рухайтеся</a:t>
            </a:r>
            <a:r>
              <a:rPr lang="ru-RU" sz="1000" b="1" dirty="0">
                <a:solidFill>
                  <a:schemeClr val="tx1"/>
                </a:solidFill>
              </a:rPr>
              <a:t> </a:t>
            </a:r>
            <a:r>
              <a:rPr lang="ru-RU" sz="1000" b="1" dirty="0" err="1">
                <a:solidFill>
                  <a:schemeClr val="tx1"/>
                </a:solidFill>
              </a:rPr>
              <a:t>швидко</a:t>
            </a:r>
            <a:r>
              <a:rPr lang="ru-RU" sz="1000" dirty="0">
                <a:solidFill>
                  <a:schemeClr val="tx1"/>
                </a:solidFill>
              </a:rPr>
              <a:t> </a:t>
            </a:r>
            <a:r>
              <a:rPr lang="ru-RU" sz="1000" dirty="0" err="1">
                <a:solidFill>
                  <a:schemeClr val="tx1"/>
                </a:solidFill>
              </a:rPr>
              <a:t>під</a:t>
            </a:r>
            <a:r>
              <a:rPr lang="ru-RU" sz="1000" dirty="0">
                <a:solidFill>
                  <a:schemeClr val="tx1"/>
                </a:solidFill>
              </a:rPr>
              <a:t> час грози, </a:t>
            </a:r>
            <a:r>
              <a:rPr lang="ru-RU" sz="1000" dirty="0" err="1">
                <a:solidFill>
                  <a:schemeClr val="tx1"/>
                </a:solidFill>
              </a:rPr>
              <a:t>оскільки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різкі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рухи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можуть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привернути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електричний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розряд</a:t>
            </a:r>
            <a:r>
              <a:rPr lang="ru-RU" sz="1000" dirty="0">
                <a:solidFill>
                  <a:schemeClr val="tx1"/>
                </a:solidFill>
              </a:rPr>
              <a:t>.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sz="1000" b="1" dirty="0">
                <a:solidFill>
                  <a:schemeClr val="tx1"/>
                </a:solidFill>
              </a:rPr>
              <a:t>Не </a:t>
            </a:r>
            <a:r>
              <a:rPr lang="ru-RU" sz="1000" b="1" dirty="0" err="1">
                <a:solidFill>
                  <a:schemeClr val="tx1"/>
                </a:solidFill>
              </a:rPr>
              <a:t>стійте</a:t>
            </a:r>
            <a:r>
              <a:rPr lang="ru-RU" sz="1000" b="1" dirty="0">
                <a:solidFill>
                  <a:schemeClr val="tx1"/>
                </a:solidFill>
              </a:rPr>
              <a:t> на </a:t>
            </a:r>
            <a:r>
              <a:rPr lang="ru-RU" sz="1000" b="1" dirty="0" err="1">
                <a:solidFill>
                  <a:schemeClr val="tx1"/>
                </a:solidFill>
              </a:rPr>
              <a:t>відкритих</a:t>
            </a:r>
            <a:r>
              <a:rPr lang="ru-RU" sz="1000" b="1" dirty="0">
                <a:solidFill>
                  <a:schemeClr val="tx1"/>
                </a:solidFill>
              </a:rPr>
              <a:t> </a:t>
            </a:r>
            <a:r>
              <a:rPr lang="ru-RU" sz="1000" b="1" dirty="0" err="1">
                <a:solidFill>
                  <a:schemeClr val="tx1"/>
                </a:solidFill>
              </a:rPr>
              <a:t>галявинах</a:t>
            </a:r>
            <a:r>
              <a:rPr lang="ru-RU" sz="1000" dirty="0">
                <a:solidFill>
                  <a:schemeClr val="tx1"/>
                </a:solidFill>
              </a:rPr>
              <a:t> </a:t>
            </a:r>
            <a:r>
              <a:rPr lang="ru-RU" sz="1000" dirty="0" err="1">
                <a:solidFill>
                  <a:schemeClr val="tx1"/>
                </a:solidFill>
              </a:rPr>
              <a:t>або</a:t>
            </a:r>
            <a:r>
              <a:rPr lang="ru-RU" sz="1000" dirty="0">
                <a:solidFill>
                  <a:schemeClr val="tx1"/>
                </a:solidFill>
              </a:rPr>
              <a:t> на вершинах </a:t>
            </a:r>
            <a:r>
              <a:rPr lang="ru-RU" sz="1000" dirty="0" err="1">
                <a:solidFill>
                  <a:schemeClr val="tx1"/>
                </a:solidFill>
              </a:rPr>
              <a:t>пагорбів</a:t>
            </a:r>
            <a:r>
              <a:rPr lang="ru-RU" sz="1000" dirty="0">
                <a:solidFill>
                  <a:schemeClr val="tx1"/>
                </a:solidFill>
              </a:rPr>
              <a:t>. </a:t>
            </a:r>
            <a:r>
              <a:rPr lang="ru-RU" sz="1000" dirty="0" err="1">
                <a:solidFill>
                  <a:schemeClr val="tx1"/>
                </a:solidFill>
              </a:rPr>
              <a:t>Відкриті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ділянки</a:t>
            </a:r>
            <a:r>
              <a:rPr lang="ru-RU" sz="1000" dirty="0">
                <a:solidFill>
                  <a:schemeClr val="tx1"/>
                </a:solidFill>
              </a:rPr>
              <a:t> є </a:t>
            </a:r>
            <a:r>
              <a:rPr lang="ru-RU" sz="1000" dirty="0" err="1">
                <a:solidFill>
                  <a:schemeClr val="tx1"/>
                </a:solidFill>
              </a:rPr>
              <a:t>небезпечними</a:t>
            </a:r>
            <a:r>
              <a:rPr lang="ru-RU" sz="1000" dirty="0">
                <a:solidFill>
                  <a:schemeClr val="tx1"/>
                </a:solidFill>
              </a:rPr>
              <a:t> через </a:t>
            </a:r>
            <a:r>
              <a:rPr lang="ru-RU" sz="1000" dirty="0" err="1">
                <a:solidFill>
                  <a:schemeClr val="tx1"/>
                </a:solidFill>
              </a:rPr>
              <a:t>високий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ризик</a:t>
            </a:r>
            <a:r>
              <a:rPr lang="ru-RU" sz="1000" dirty="0">
                <a:solidFill>
                  <a:schemeClr val="tx1"/>
                </a:solidFill>
              </a:rPr>
              <a:t> удару </a:t>
            </a:r>
            <a:r>
              <a:rPr lang="ru-RU" sz="1000" dirty="0" err="1">
                <a:solidFill>
                  <a:schemeClr val="tx1"/>
                </a:solidFill>
              </a:rPr>
              <a:t>блискавки</a:t>
            </a:r>
            <a:r>
              <a:rPr lang="ru-RU" sz="1000" dirty="0">
                <a:solidFill>
                  <a:schemeClr val="tx1"/>
                </a:solidFill>
              </a:rPr>
              <a:t>.</a:t>
            </a:r>
          </a:p>
          <a:p>
            <a:pPr marL="171450" indent="-171450" algn="just">
              <a:buFont typeface="Wingdings" pitchFamily="2" charset="2"/>
              <a:buChar char="ü"/>
            </a:pPr>
            <a:r>
              <a:rPr lang="ru-RU" sz="1000" b="1" dirty="0">
                <a:solidFill>
                  <a:schemeClr val="tx1"/>
                </a:solidFill>
              </a:rPr>
              <a:t>Не </a:t>
            </a:r>
            <a:r>
              <a:rPr lang="ru-RU" sz="1000" b="1" dirty="0" err="1">
                <a:solidFill>
                  <a:schemeClr val="tx1"/>
                </a:solidFill>
              </a:rPr>
              <a:t>стійте</a:t>
            </a:r>
            <a:r>
              <a:rPr lang="ru-RU" sz="1000" b="1" dirty="0">
                <a:solidFill>
                  <a:schemeClr val="tx1"/>
                </a:solidFill>
              </a:rPr>
              <a:t> </a:t>
            </a:r>
            <a:r>
              <a:rPr lang="ru-RU" sz="1000" b="1" dirty="0" err="1">
                <a:solidFill>
                  <a:schemeClr val="tx1"/>
                </a:solidFill>
              </a:rPr>
              <a:t>поруч</a:t>
            </a:r>
            <a:r>
              <a:rPr lang="ru-RU" sz="1000" b="1" dirty="0">
                <a:solidFill>
                  <a:schemeClr val="tx1"/>
                </a:solidFill>
              </a:rPr>
              <a:t> з водою</a:t>
            </a:r>
            <a:r>
              <a:rPr lang="ru-RU" sz="1000" dirty="0">
                <a:solidFill>
                  <a:schemeClr val="tx1"/>
                </a:solidFill>
              </a:rPr>
              <a:t>. Вода – </a:t>
            </a:r>
            <a:r>
              <a:rPr lang="ru-RU" sz="1000" dirty="0" err="1">
                <a:solidFill>
                  <a:schemeClr val="tx1"/>
                </a:solidFill>
              </a:rPr>
              <a:t>чудовий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провідник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електрики</a:t>
            </a:r>
            <a:r>
              <a:rPr lang="ru-RU" sz="1000" dirty="0">
                <a:solidFill>
                  <a:schemeClr val="tx1"/>
                </a:solidFill>
              </a:rPr>
              <a:t>, тому в </a:t>
            </a:r>
            <a:r>
              <a:rPr lang="ru-RU" sz="1000" dirty="0" err="1">
                <a:solidFill>
                  <a:schemeClr val="tx1"/>
                </a:solidFill>
              </a:rPr>
              <a:t>разі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блискавки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перебування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біля</a:t>
            </a:r>
            <a:r>
              <a:rPr lang="ru-RU" sz="1000" dirty="0">
                <a:solidFill>
                  <a:schemeClr val="tx1"/>
                </a:solidFill>
              </a:rPr>
              <a:t> озер, </a:t>
            </a:r>
            <a:r>
              <a:rPr lang="ru-RU" sz="1000" dirty="0" err="1">
                <a:solidFill>
                  <a:schemeClr val="tx1"/>
                </a:solidFill>
              </a:rPr>
              <a:t>річок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або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калюж</a:t>
            </a:r>
            <a:r>
              <a:rPr lang="ru-RU" sz="1000" dirty="0">
                <a:solidFill>
                  <a:schemeClr val="tx1"/>
                </a:solidFill>
              </a:rPr>
              <a:t> є </a:t>
            </a:r>
            <a:r>
              <a:rPr lang="ru-RU" sz="1000" dirty="0" err="1">
                <a:solidFill>
                  <a:schemeClr val="tx1"/>
                </a:solidFill>
              </a:rPr>
              <a:t>вкрай</a:t>
            </a:r>
            <a:r>
              <a:rPr lang="ru-RU" sz="1000" dirty="0">
                <a:solidFill>
                  <a:schemeClr val="tx1"/>
                </a:solidFill>
              </a:rPr>
              <a:t> </a:t>
            </a:r>
            <a:r>
              <a:rPr lang="ru-RU" sz="1000" dirty="0" err="1">
                <a:solidFill>
                  <a:schemeClr val="tx1"/>
                </a:solidFill>
              </a:rPr>
              <a:t>небезпечним</a:t>
            </a:r>
            <a:r>
              <a:rPr lang="ru-RU" sz="1000" dirty="0">
                <a:solidFill>
                  <a:schemeClr val="tx1"/>
                </a:solidFill>
              </a:rPr>
              <a:t>.</a:t>
            </a:r>
          </a:p>
        </p:txBody>
      </p:sp>
      <p:cxnSp>
        <p:nvCxnSpPr>
          <p:cNvPr id="13" name="Прямая со стрелкой 12"/>
          <p:cNvCxnSpPr>
            <a:stCxn id="10" idx="3"/>
            <a:endCxn id="11" idx="1"/>
          </p:cNvCxnSpPr>
          <p:nvPr/>
        </p:nvCxnSpPr>
        <p:spPr>
          <a:xfrm>
            <a:off x="3622405" y="4221088"/>
            <a:ext cx="348783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043608" y="5013176"/>
            <a:ext cx="71760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/>
              <a:t>Гроза в </a:t>
            </a:r>
            <a:r>
              <a:rPr lang="ru-RU" sz="1200" dirty="0" err="1"/>
              <a:t>лісі</a:t>
            </a:r>
            <a:r>
              <a:rPr lang="ru-RU" sz="1200" dirty="0"/>
              <a:t> є </a:t>
            </a:r>
            <a:r>
              <a:rPr lang="ru-RU" sz="1200" dirty="0" err="1"/>
              <a:t>серйозною</a:t>
            </a:r>
            <a:r>
              <a:rPr lang="ru-RU" sz="1200" dirty="0"/>
              <a:t> </a:t>
            </a:r>
            <a:r>
              <a:rPr lang="ru-RU" sz="1200" dirty="0" err="1"/>
              <a:t>загрозою</a:t>
            </a:r>
            <a:r>
              <a:rPr lang="ru-RU" sz="1200" dirty="0"/>
              <a:t>, але правильна </a:t>
            </a:r>
            <a:r>
              <a:rPr lang="ru-RU" sz="1200" dirty="0" err="1"/>
              <a:t>поведінка</a:t>
            </a:r>
            <a:r>
              <a:rPr lang="ru-RU" sz="1200" dirty="0"/>
              <a:t> та </a:t>
            </a:r>
            <a:r>
              <a:rPr lang="ru-RU" sz="1200" dirty="0" err="1"/>
              <a:t>дотримання</a:t>
            </a:r>
            <a:r>
              <a:rPr lang="ru-RU" sz="1200" dirty="0"/>
              <a:t> </a:t>
            </a:r>
            <a:r>
              <a:rPr lang="ru-RU" sz="1200" dirty="0" err="1"/>
              <a:t>елементарних</a:t>
            </a:r>
            <a:r>
              <a:rPr lang="ru-RU" sz="1200" dirty="0"/>
              <a:t> правил </a:t>
            </a:r>
            <a:r>
              <a:rPr lang="ru-RU" sz="1200" dirty="0" err="1"/>
              <a:t>безпеки</a:t>
            </a:r>
            <a:r>
              <a:rPr lang="ru-RU" sz="1200" dirty="0"/>
              <a:t> </a:t>
            </a:r>
            <a:r>
              <a:rPr lang="ru-RU" sz="1200" dirty="0" err="1"/>
              <a:t>можуть</a:t>
            </a:r>
            <a:r>
              <a:rPr lang="ru-RU" sz="1200" dirty="0"/>
              <a:t> </a:t>
            </a:r>
            <a:r>
              <a:rPr lang="ru-RU" sz="1200" dirty="0" err="1"/>
              <a:t>врятувати</a:t>
            </a:r>
            <a:r>
              <a:rPr lang="ru-RU" sz="1200" dirty="0"/>
              <a:t> ваше </a:t>
            </a:r>
            <a:r>
              <a:rPr lang="ru-RU" sz="1200" dirty="0" err="1"/>
              <a:t>життя</a:t>
            </a:r>
            <a:r>
              <a:rPr lang="ru-RU" sz="1200" dirty="0"/>
              <a:t>. </a:t>
            </a:r>
            <a:r>
              <a:rPr lang="ru-RU" sz="1200" dirty="0" err="1"/>
              <a:t>Завжди</a:t>
            </a:r>
            <a:r>
              <a:rPr lang="ru-RU" sz="1200" dirty="0"/>
              <a:t> будьте </a:t>
            </a:r>
            <a:r>
              <a:rPr lang="ru-RU" sz="1200" dirty="0" err="1"/>
              <a:t>готові</a:t>
            </a:r>
            <a:r>
              <a:rPr lang="ru-RU" sz="1200" dirty="0"/>
              <a:t> до </a:t>
            </a:r>
            <a:r>
              <a:rPr lang="ru-RU" sz="1200" dirty="0" err="1"/>
              <a:t>раптових</a:t>
            </a:r>
            <a:r>
              <a:rPr lang="ru-RU" sz="1200" dirty="0"/>
              <a:t> </a:t>
            </a:r>
            <a:r>
              <a:rPr lang="ru-RU" sz="1200" dirty="0" err="1"/>
              <a:t>змін</a:t>
            </a:r>
            <a:r>
              <a:rPr lang="ru-RU" sz="1200" dirty="0"/>
              <a:t> погоди, </a:t>
            </a:r>
            <a:r>
              <a:rPr lang="ru-RU" sz="1200" dirty="0" err="1"/>
              <a:t>слідкуйте</a:t>
            </a:r>
            <a:r>
              <a:rPr lang="ru-RU" sz="1200" dirty="0"/>
              <a:t> за прогнозом і будьте </a:t>
            </a:r>
            <a:r>
              <a:rPr lang="ru-RU" sz="1200" dirty="0" err="1"/>
              <a:t>уважні</a:t>
            </a:r>
            <a:r>
              <a:rPr lang="ru-RU" sz="1200" dirty="0"/>
              <a:t> до </a:t>
            </a:r>
            <a:r>
              <a:rPr lang="ru-RU" sz="1200" dirty="0" err="1"/>
              <a:t>ознак</a:t>
            </a:r>
            <a:r>
              <a:rPr lang="ru-RU" sz="1200" dirty="0"/>
              <a:t> </a:t>
            </a:r>
            <a:r>
              <a:rPr lang="ru-RU" sz="1200" dirty="0" err="1"/>
              <a:t>наближення</a:t>
            </a:r>
            <a:r>
              <a:rPr lang="ru-RU" sz="1200" dirty="0"/>
              <a:t> грози. </a:t>
            </a:r>
            <a:r>
              <a:rPr lang="ru-RU" sz="1200" dirty="0" err="1"/>
              <a:t>Якщо</a:t>
            </a:r>
            <a:r>
              <a:rPr lang="ru-RU" sz="1200" dirty="0"/>
              <a:t> </a:t>
            </a:r>
            <a:r>
              <a:rPr lang="ru-RU" sz="1200" dirty="0" err="1"/>
              <a:t>ви</a:t>
            </a:r>
            <a:r>
              <a:rPr lang="ru-RU" sz="1200" dirty="0"/>
              <a:t> правильно </a:t>
            </a:r>
            <a:r>
              <a:rPr lang="ru-RU" sz="1200" dirty="0" err="1"/>
              <a:t>оціните</a:t>
            </a:r>
            <a:r>
              <a:rPr lang="ru-RU" sz="1200" dirty="0"/>
              <a:t> обстановку, </a:t>
            </a:r>
            <a:r>
              <a:rPr lang="ru-RU" sz="1200" dirty="0" err="1"/>
              <a:t>знайдете</a:t>
            </a:r>
            <a:r>
              <a:rPr lang="ru-RU" sz="1200" dirty="0"/>
              <a:t> </a:t>
            </a:r>
            <a:r>
              <a:rPr lang="ru-RU" sz="1200" dirty="0" err="1"/>
              <a:t>безпечне</a:t>
            </a:r>
            <a:r>
              <a:rPr lang="ru-RU" sz="1200" dirty="0"/>
              <a:t> </a:t>
            </a:r>
            <a:r>
              <a:rPr lang="ru-RU" sz="1200" dirty="0" err="1"/>
              <a:t>місце</a:t>
            </a:r>
            <a:r>
              <a:rPr lang="ru-RU" sz="1200" dirty="0"/>
              <a:t> і </a:t>
            </a:r>
            <a:r>
              <a:rPr lang="ru-RU" sz="1200" dirty="0" err="1"/>
              <a:t>приймете</a:t>
            </a:r>
            <a:r>
              <a:rPr lang="ru-RU" sz="1200" dirty="0"/>
              <a:t> </a:t>
            </a:r>
            <a:r>
              <a:rPr lang="ru-RU" sz="1200" dirty="0" err="1"/>
              <a:t>відповідні</a:t>
            </a:r>
            <a:r>
              <a:rPr lang="ru-RU" sz="1200" dirty="0"/>
              <a:t> заходи, </a:t>
            </a:r>
            <a:r>
              <a:rPr lang="ru-RU" sz="1200" dirty="0" err="1"/>
              <a:t>ви</a:t>
            </a:r>
            <a:r>
              <a:rPr lang="ru-RU" sz="1200" dirty="0"/>
              <a:t> </a:t>
            </a:r>
            <a:r>
              <a:rPr lang="ru-RU" sz="1200" dirty="0" err="1"/>
              <a:t>значно</a:t>
            </a:r>
            <a:r>
              <a:rPr lang="ru-RU" sz="1200" dirty="0"/>
              <a:t> </a:t>
            </a:r>
            <a:r>
              <a:rPr lang="ru-RU" sz="1200" dirty="0" err="1"/>
              <a:t>зменшите</a:t>
            </a:r>
            <a:r>
              <a:rPr lang="ru-RU" sz="1200" dirty="0"/>
              <a:t> </a:t>
            </a:r>
            <a:r>
              <a:rPr lang="ru-RU" sz="1200" dirty="0" err="1"/>
              <a:t>ризик</a:t>
            </a:r>
            <a:r>
              <a:rPr lang="ru-RU" sz="1200" dirty="0"/>
              <a:t> </a:t>
            </a:r>
            <a:r>
              <a:rPr lang="ru-RU" sz="1200" dirty="0" err="1"/>
              <a:t>ураження</a:t>
            </a:r>
            <a:r>
              <a:rPr lang="ru-RU" sz="1200" dirty="0"/>
              <a:t> </a:t>
            </a:r>
            <a:r>
              <a:rPr lang="ru-RU" sz="1200" dirty="0" err="1"/>
              <a:t>блискавкою</a:t>
            </a:r>
            <a:r>
              <a:rPr lang="ru-RU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72486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Як </a:t>
            </a:r>
            <a:r>
              <a:rPr lang="ru-RU" b="1" dirty="0" err="1"/>
              <a:t>поводити</a:t>
            </a:r>
            <a:r>
              <a:rPr lang="ru-RU" b="1" dirty="0"/>
              <a:t> себе </a:t>
            </a:r>
            <a:r>
              <a:rPr lang="ru-RU" b="1" dirty="0" err="1"/>
              <a:t>під</a:t>
            </a:r>
            <a:r>
              <a:rPr lang="ru-RU" b="1" dirty="0"/>
              <a:t> час грози у </a:t>
            </a:r>
            <a:r>
              <a:rPr lang="ru-RU" b="1" dirty="0" err="1"/>
              <a:t>транспорті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140971" y="1916832"/>
            <a:ext cx="705678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час грози </a:t>
            </a:r>
            <a:r>
              <a:rPr lang="ru-RU" dirty="0" err="1"/>
              <a:t>ви</a:t>
            </a:r>
            <a:r>
              <a:rPr lang="ru-RU" dirty="0"/>
              <a:t> за </a:t>
            </a:r>
            <a:r>
              <a:rPr lang="ru-RU" dirty="0" err="1"/>
              <a:t>кермом</a:t>
            </a:r>
            <a:r>
              <a:rPr lang="ru-RU" dirty="0"/>
              <a:t> </a:t>
            </a:r>
            <a:r>
              <a:rPr lang="ru-RU" dirty="0" err="1"/>
              <a:t>автомобіля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іншого</a:t>
            </a:r>
            <a:r>
              <a:rPr lang="ru-RU" dirty="0"/>
              <a:t> транспорту, то </a:t>
            </a:r>
            <a:r>
              <a:rPr lang="ru-RU" dirty="0" err="1"/>
              <a:t>слід</a:t>
            </a:r>
            <a:r>
              <a:rPr lang="ru-RU" dirty="0"/>
              <a:t> </a:t>
            </a:r>
            <a:r>
              <a:rPr lang="ru-RU" dirty="0" err="1"/>
              <a:t>дотримуватися</a:t>
            </a:r>
            <a:r>
              <a:rPr lang="ru-RU" dirty="0"/>
              <a:t> таких правил: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dirty="0" err="1"/>
              <a:t>Зупинити</a:t>
            </a:r>
            <a:r>
              <a:rPr lang="ru-RU" dirty="0"/>
              <a:t> </a:t>
            </a:r>
            <a:r>
              <a:rPr lang="ru-RU" dirty="0" err="1"/>
              <a:t>автомобіль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інший</a:t>
            </a:r>
            <a:r>
              <a:rPr lang="ru-RU" dirty="0"/>
              <a:t> </a:t>
            </a:r>
            <a:r>
              <a:rPr lang="ru-RU" dirty="0" err="1"/>
              <a:t>транспортний</a:t>
            </a:r>
            <a:r>
              <a:rPr lang="ru-RU" dirty="0"/>
              <a:t> </a:t>
            </a:r>
            <a:r>
              <a:rPr lang="ru-RU" dirty="0" err="1"/>
              <a:t>засіб</a:t>
            </a:r>
            <a:r>
              <a:rPr lang="ru-RU" dirty="0"/>
              <a:t> </a:t>
            </a:r>
            <a:r>
              <a:rPr lang="ru-RU" dirty="0" err="1"/>
              <a:t>якомога</a:t>
            </a:r>
            <a:r>
              <a:rPr lang="ru-RU" dirty="0"/>
              <a:t> </a:t>
            </a:r>
            <a:r>
              <a:rPr lang="ru-RU" dirty="0" err="1"/>
              <a:t>далі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дерев та </a:t>
            </a:r>
            <a:r>
              <a:rPr lang="ru-RU" dirty="0" err="1"/>
              <a:t>ліній</a:t>
            </a:r>
            <a:r>
              <a:rPr lang="ru-RU" dirty="0"/>
              <a:t> </a:t>
            </a:r>
            <a:r>
              <a:rPr lang="ru-RU" dirty="0" err="1"/>
              <a:t>електропередач</a:t>
            </a:r>
            <a:r>
              <a:rPr lang="ru-RU" dirty="0"/>
              <a:t>. </a:t>
            </a:r>
            <a:r>
              <a:rPr lang="ru-RU" dirty="0" err="1"/>
              <a:t>Продовжувати</a:t>
            </a:r>
            <a:r>
              <a:rPr lang="ru-RU" dirty="0"/>
              <a:t> </a:t>
            </a:r>
            <a:r>
              <a:rPr lang="ru-RU" dirty="0" err="1"/>
              <a:t>рух</a:t>
            </a:r>
            <a:r>
              <a:rPr lang="ru-RU" dirty="0"/>
              <a:t> у </a:t>
            </a:r>
            <a:r>
              <a:rPr lang="ru-RU" dirty="0" err="1"/>
              <a:t>негоду</a:t>
            </a:r>
            <a:r>
              <a:rPr lang="ru-RU" dirty="0"/>
              <a:t> </a:t>
            </a:r>
            <a:r>
              <a:rPr lang="ru-RU" dirty="0" err="1"/>
              <a:t>вкрай</a:t>
            </a:r>
            <a:r>
              <a:rPr lang="ru-RU" dirty="0"/>
              <a:t> </a:t>
            </a:r>
            <a:r>
              <a:rPr lang="ru-RU" dirty="0" err="1"/>
              <a:t>небезпечно</a:t>
            </a:r>
            <a:r>
              <a:rPr lang="ru-RU" dirty="0"/>
              <a:t>: </a:t>
            </a:r>
            <a:r>
              <a:rPr lang="ru-RU" dirty="0" err="1"/>
              <a:t>спалахи</a:t>
            </a:r>
            <a:r>
              <a:rPr lang="ru-RU" dirty="0"/>
              <a:t> </a:t>
            </a:r>
            <a:r>
              <a:rPr lang="ru-RU" dirty="0" err="1"/>
              <a:t>блискавки</a:t>
            </a:r>
            <a:r>
              <a:rPr lang="ru-RU" dirty="0"/>
              <a:t> і сильна </a:t>
            </a:r>
            <a:r>
              <a:rPr lang="ru-RU" dirty="0" err="1"/>
              <a:t>злива</a:t>
            </a:r>
            <a:r>
              <a:rPr lang="ru-RU" dirty="0"/>
              <a:t> </a:t>
            </a:r>
            <a:r>
              <a:rPr lang="ru-RU" dirty="0" err="1"/>
              <a:t>погіршують</a:t>
            </a:r>
            <a:r>
              <a:rPr lang="ru-RU" dirty="0"/>
              <a:t> </a:t>
            </a:r>
            <a:r>
              <a:rPr lang="ru-RU" dirty="0" err="1"/>
              <a:t>видимість</a:t>
            </a:r>
            <a:r>
              <a:rPr lang="ru-RU" dirty="0"/>
              <a:t> на </a:t>
            </a:r>
            <a:r>
              <a:rPr lang="ru-RU" dirty="0" err="1"/>
              <a:t>дорозі</a:t>
            </a:r>
            <a:r>
              <a:rPr lang="ru-RU" dirty="0"/>
              <a:t> і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викликати</a:t>
            </a:r>
            <a:r>
              <a:rPr lang="ru-RU" dirty="0"/>
              <a:t> </a:t>
            </a:r>
            <a:r>
              <a:rPr lang="ru-RU" dirty="0" err="1"/>
              <a:t>аварію</a:t>
            </a:r>
            <a:r>
              <a:rPr lang="ru-RU" dirty="0"/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dirty="0" err="1"/>
              <a:t>Заглушити</a:t>
            </a:r>
            <a:r>
              <a:rPr lang="ru-RU" dirty="0"/>
              <a:t> </a:t>
            </a:r>
            <a:r>
              <a:rPr lang="ru-RU" dirty="0" err="1"/>
              <a:t>двигун</a:t>
            </a:r>
            <a:r>
              <a:rPr lang="ru-RU" dirty="0"/>
              <a:t>, </a:t>
            </a:r>
            <a:r>
              <a:rPr lang="ru-RU" dirty="0" err="1"/>
              <a:t>закрити</a:t>
            </a:r>
            <a:r>
              <a:rPr lang="ru-RU" dirty="0"/>
              <a:t>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вікна</a:t>
            </a:r>
            <a:r>
              <a:rPr lang="ru-RU" dirty="0"/>
              <a:t>, </a:t>
            </a:r>
            <a:r>
              <a:rPr lang="ru-RU" dirty="0" err="1"/>
              <a:t>вимкнути</a:t>
            </a:r>
            <a:r>
              <a:rPr lang="ru-RU" dirty="0"/>
              <a:t> </a:t>
            </a:r>
            <a:r>
              <a:rPr lang="ru-RU" dirty="0" err="1"/>
              <a:t>магнітолу</a:t>
            </a:r>
            <a:r>
              <a:rPr lang="ru-RU" dirty="0"/>
              <a:t> і </a:t>
            </a:r>
            <a:r>
              <a:rPr lang="ru-RU" dirty="0" err="1"/>
              <a:t>прибрати</a:t>
            </a:r>
            <a:r>
              <a:rPr lang="ru-RU" dirty="0"/>
              <a:t> </a:t>
            </a:r>
            <a:r>
              <a:rPr lang="ru-RU" dirty="0" err="1"/>
              <a:t>антену</a:t>
            </a:r>
            <a:r>
              <a:rPr lang="ru-RU" dirty="0"/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ви</a:t>
            </a:r>
            <a:r>
              <a:rPr lang="ru-RU" dirty="0"/>
              <a:t> </a:t>
            </a:r>
            <a:r>
              <a:rPr lang="ru-RU" dirty="0" err="1"/>
              <a:t>рухаєтесь</a:t>
            </a:r>
            <a:r>
              <a:rPr lang="ru-RU" dirty="0"/>
              <a:t> на </a:t>
            </a:r>
            <a:r>
              <a:rPr lang="ru-RU" dirty="0" err="1"/>
              <a:t>відкритій</a:t>
            </a:r>
            <a:r>
              <a:rPr lang="ru-RU" dirty="0"/>
              <a:t> </a:t>
            </a:r>
            <a:r>
              <a:rPr lang="ru-RU" dirty="0" err="1"/>
              <a:t>місцевості</a:t>
            </a:r>
            <a:r>
              <a:rPr lang="ru-RU" dirty="0"/>
              <a:t> на </a:t>
            </a:r>
            <a:r>
              <a:rPr lang="ru-RU" dirty="0" err="1"/>
              <a:t>велосипеді</a:t>
            </a:r>
            <a:r>
              <a:rPr lang="ru-RU" dirty="0"/>
              <a:t>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мопеді</a:t>
            </a:r>
            <a:r>
              <a:rPr lang="ru-RU" dirty="0"/>
              <a:t>, </a:t>
            </a:r>
            <a:r>
              <a:rPr lang="ru-RU" dirty="0" err="1"/>
              <a:t>терміново</a:t>
            </a:r>
            <a:r>
              <a:rPr lang="ru-RU" dirty="0"/>
              <a:t> </a:t>
            </a:r>
            <a:r>
              <a:rPr lang="ru-RU" dirty="0" err="1"/>
              <a:t>зупиніться</a:t>
            </a:r>
            <a:r>
              <a:rPr lang="ru-RU" dirty="0"/>
              <a:t> і </a:t>
            </a:r>
            <a:r>
              <a:rPr lang="ru-RU" dirty="0" err="1"/>
              <a:t>відійдіть</a:t>
            </a:r>
            <a:r>
              <a:rPr lang="ru-RU" dirty="0"/>
              <a:t> </a:t>
            </a:r>
            <a:r>
              <a:rPr lang="ru-RU" dirty="0" err="1"/>
              <a:t>метрів</a:t>
            </a:r>
            <a:r>
              <a:rPr lang="ru-RU" dirty="0"/>
              <a:t> на </a:t>
            </a:r>
            <a:r>
              <a:rPr lang="ru-RU" dirty="0" err="1"/>
              <a:t>тридцять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транспорту. </a:t>
            </a:r>
            <a:r>
              <a:rPr lang="ru-RU" dirty="0" err="1"/>
              <a:t>Інакше</a:t>
            </a:r>
            <a:r>
              <a:rPr lang="ru-RU" dirty="0"/>
              <a:t> </a:t>
            </a:r>
            <a:r>
              <a:rPr lang="ru-RU" dirty="0" err="1"/>
              <a:t>ви</a:t>
            </a:r>
            <a:r>
              <a:rPr lang="ru-RU" dirty="0"/>
              <a:t> станете для </a:t>
            </a:r>
            <a:r>
              <a:rPr lang="ru-RU" dirty="0" err="1"/>
              <a:t>блискавки</a:t>
            </a:r>
            <a:r>
              <a:rPr lang="ru-RU" dirty="0"/>
              <a:t> </a:t>
            </a:r>
            <a:r>
              <a:rPr lang="ru-RU" dirty="0" err="1"/>
              <a:t>найвищою</a:t>
            </a:r>
            <a:r>
              <a:rPr lang="ru-RU" dirty="0"/>
              <a:t> точкою на </a:t>
            </a:r>
            <a:r>
              <a:rPr lang="ru-RU" dirty="0" err="1"/>
              <a:t>місцині</a:t>
            </a:r>
            <a:r>
              <a:rPr lang="ru-RU" dirty="0"/>
              <a:t>. Для </a:t>
            </a:r>
            <a:r>
              <a:rPr lang="ru-RU" dirty="0" err="1"/>
              <a:t>міста</a:t>
            </a:r>
            <a:r>
              <a:rPr lang="ru-RU" dirty="0"/>
              <a:t> </a:t>
            </a:r>
            <a:r>
              <a:rPr lang="ru-RU" dirty="0" err="1"/>
              <a:t>це</a:t>
            </a:r>
            <a:r>
              <a:rPr lang="ru-RU" dirty="0"/>
              <a:t> правило не є </a:t>
            </a:r>
            <a:r>
              <a:rPr lang="ru-RU" dirty="0" err="1"/>
              <a:t>необов’язковим</a:t>
            </a:r>
            <a:r>
              <a:rPr lang="ru-RU" dirty="0"/>
              <a:t>, </a:t>
            </a:r>
            <a:r>
              <a:rPr lang="ru-RU" dirty="0" err="1"/>
              <a:t>адже</a:t>
            </a:r>
            <a:r>
              <a:rPr lang="ru-RU" dirty="0"/>
              <a:t> </a:t>
            </a:r>
            <a:r>
              <a:rPr lang="ru-RU" dirty="0" err="1"/>
              <a:t>висотні</a:t>
            </a:r>
            <a:r>
              <a:rPr lang="ru-RU" dirty="0"/>
              <a:t> </a:t>
            </a:r>
            <a:r>
              <a:rPr lang="ru-RU" dirty="0" err="1"/>
              <a:t>будинки</a:t>
            </a:r>
            <a:r>
              <a:rPr lang="ru-RU" dirty="0"/>
              <a:t> </a:t>
            </a:r>
            <a:r>
              <a:rPr lang="ru-RU" dirty="0" err="1"/>
              <a:t>вважаються</a:t>
            </a:r>
            <a:r>
              <a:rPr lang="ru-RU" dirty="0"/>
              <a:t> </a:t>
            </a:r>
            <a:r>
              <a:rPr lang="ru-RU" dirty="0" err="1"/>
              <a:t>чудовими</a:t>
            </a:r>
            <a:r>
              <a:rPr lang="ru-RU" dirty="0"/>
              <a:t> </a:t>
            </a:r>
            <a:r>
              <a:rPr lang="ru-RU" dirty="0" err="1"/>
              <a:t>громовідводами</a:t>
            </a:r>
            <a:r>
              <a:rPr lang="ru-RU" dirty="0"/>
              <a:t>.</a:t>
            </a:r>
          </a:p>
          <a:p>
            <a:pPr marL="285750" indent="-285750">
              <a:buFont typeface="Wingdings" pitchFamily="2" charset="2"/>
              <a:buChar char="Ø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41130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38097\Desktop\Pozhezhna-bezpeka-tekhnogenna-bekhpeka-civіlnij-zahist-YAk-yak-povoditi-sebe-pіd-chas-grozi-u-transportі-Tekhnospektr-Servіs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52736"/>
            <a:ext cx="7207655" cy="4571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45880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836712"/>
            <a:ext cx="70567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/>
              <a:t>Грози </a:t>
            </a:r>
            <a:r>
              <a:rPr lang="ru-RU" sz="1400" dirty="0" err="1"/>
              <a:t>можуть</a:t>
            </a:r>
            <a:r>
              <a:rPr lang="ru-RU" sz="1400" dirty="0"/>
              <a:t> бути </a:t>
            </a:r>
            <a:r>
              <a:rPr lang="ru-RU" sz="1400" dirty="0" err="1"/>
              <a:t>небезпечними</a:t>
            </a:r>
            <a:r>
              <a:rPr lang="ru-RU" sz="1400" dirty="0"/>
              <a:t> через </a:t>
            </a:r>
            <a:r>
              <a:rPr lang="ru-RU" sz="1400" dirty="0" err="1"/>
              <a:t>удари</a:t>
            </a:r>
            <a:r>
              <a:rPr lang="ru-RU" sz="1400" dirty="0"/>
              <a:t> </a:t>
            </a:r>
            <a:r>
              <a:rPr lang="ru-RU" sz="1400" dirty="0" err="1"/>
              <a:t>блискавок</a:t>
            </a:r>
            <a:r>
              <a:rPr lang="ru-RU" sz="1400" dirty="0"/>
              <a:t>, тому </a:t>
            </a:r>
            <a:r>
              <a:rPr lang="ru-RU" sz="1400" dirty="0" err="1"/>
              <a:t>важливо</a:t>
            </a:r>
            <a:r>
              <a:rPr lang="ru-RU" sz="1400" dirty="0"/>
              <a:t> знати, як правильно </a:t>
            </a:r>
            <a:r>
              <a:rPr lang="ru-RU" sz="1400" dirty="0" err="1"/>
              <a:t>поводитися</a:t>
            </a:r>
            <a:r>
              <a:rPr lang="ru-RU" sz="1400" dirty="0"/>
              <a:t> </a:t>
            </a:r>
            <a:r>
              <a:rPr lang="ru-RU" sz="1400" dirty="0" err="1"/>
              <a:t>під</a:t>
            </a:r>
            <a:r>
              <a:rPr lang="ru-RU" sz="1400" dirty="0"/>
              <a:t> час грози, коли </a:t>
            </a:r>
            <a:r>
              <a:rPr lang="ru-RU" sz="1400" dirty="0" err="1"/>
              <a:t>ви</a:t>
            </a:r>
            <a:r>
              <a:rPr lang="ru-RU" sz="1400" dirty="0"/>
              <a:t> </a:t>
            </a:r>
            <a:r>
              <a:rPr lang="ru-RU" sz="1400" dirty="0" err="1"/>
              <a:t>знаходитесь</a:t>
            </a:r>
            <a:r>
              <a:rPr lang="ru-RU" sz="1400" dirty="0"/>
              <a:t> за </a:t>
            </a:r>
            <a:r>
              <a:rPr lang="ru-RU" sz="1400" dirty="0" err="1"/>
              <a:t>кермом</a:t>
            </a:r>
            <a:r>
              <a:rPr lang="ru-RU" sz="1400" dirty="0"/>
              <a:t> </a:t>
            </a:r>
            <a:r>
              <a:rPr lang="ru-RU" sz="1400" dirty="0" err="1"/>
              <a:t>автомобіля</a:t>
            </a:r>
            <a:r>
              <a:rPr lang="ru-RU" sz="1400" dirty="0"/>
              <a:t> </a:t>
            </a:r>
            <a:r>
              <a:rPr lang="ru-RU" sz="1400" dirty="0" err="1"/>
              <a:t>чи</a:t>
            </a:r>
            <a:r>
              <a:rPr lang="ru-RU" sz="1400" dirty="0"/>
              <a:t> </a:t>
            </a:r>
            <a:r>
              <a:rPr lang="ru-RU" sz="1400" dirty="0" err="1"/>
              <a:t>іншого</a:t>
            </a:r>
            <a:r>
              <a:rPr lang="ru-RU" sz="1400" dirty="0"/>
              <a:t> транспорту. Ось </a:t>
            </a:r>
            <a:r>
              <a:rPr lang="ru-RU" sz="1400" dirty="0" err="1"/>
              <a:t>кілька</a:t>
            </a:r>
            <a:r>
              <a:rPr lang="ru-RU" sz="1400" dirty="0"/>
              <a:t> </a:t>
            </a:r>
            <a:r>
              <a:rPr lang="ru-RU" sz="1400" dirty="0" err="1"/>
              <a:t>порад</a:t>
            </a:r>
            <a:r>
              <a:rPr lang="ru-RU" sz="1400" dirty="0"/>
              <a:t>, </a:t>
            </a:r>
            <a:r>
              <a:rPr lang="ru-RU" sz="1400" dirty="0" err="1"/>
              <a:t>які</a:t>
            </a:r>
            <a:r>
              <a:rPr lang="ru-RU" sz="1400" dirty="0"/>
              <a:t> </a:t>
            </a:r>
            <a:r>
              <a:rPr lang="ru-RU" sz="1400" dirty="0" err="1"/>
              <a:t>варто</a:t>
            </a:r>
            <a:r>
              <a:rPr lang="ru-RU" sz="1400" dirty="0"/>
              <a:t> </a:t>
            </a:r>
            <a:r>
              <a:rPr lang="ru-RU" sz="1400" dirty="0" err="1"/>
              <a:t>врахувати</a:t>
            </a:r>
            <a:r>
              <a:rPr lang="ru-RU" sz="1400" dirty="0" smtClean="0"/>
              <a:t>:</a:t>
            </a:r>
            <a:endParaRPr lang="ru-RU" sz="140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115616" y="1772816"/>
            <a:ext cx="2304256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1. </a:t>
            </a:r>
            <a:r>
              <a:rPr lang="ru-RU" sz="1200" dirty="0" err="1" smtClean="0"/>
              <a:t>Зупиніться</a:t>
            </a:r>
            <a:r>
              <a:rPr lang="ru-RU" sz="1200" dirty="0" smtClean="0"/>
              <a:t> </a:t>
            </a:r>
            <a:r>
              <a:rPr lang="ru-RU" sz="1200" dirty="0" err="1" smtClean="0"/>
              <a:t>якомога</a:t>
            </a:r>
            <a:r>
              <a:rPr lang="ru-RU" sz="1200" dirty="0" smtClean="0"/>
              <a:t> </a:t>
            </a:r>
            <a:r>
              <a:rPr lang="ru-RU" sz="1200" dirty="0" err="1" smtClean="0"/>
              <a:t>далі</a:t>
            </a:r>
            <a:r>
              <a:rPr lang="ru-RU" sz="1200" dirty="0" smtClean="0"/>
              <a:t> </a:t>
            </a:r>
            <a:r>
              <a:rPr lang="ru-RU" sz="1200" dirty="0" err="1" smtClean="0"/>
              <a:t>від</a:t>
            </a:r>
            <a:r>
              <a:rPr lang="ru-RU" sz="1200" dirty="0" smtClean="0"/>
              <a:t> дерев та </a:t>
            </a:r>
            <a:r>
              <a:rPr lang="ru-RU" sz="1200" dirty="0" err="1"/>
              <a:t>ліній</a:t>
            </a:r>
            <a:r>
              <a:rPr lang="ru-RU" sz="1200" dirty="0"/>
              <a:t> </a:t>
            </a:r>
            <a:r>
              <a:rPr lang="ru-RU" sz="1200" dirty="0" err="1"/>
              <a:t>лектропередач</a:t>
            </a:r>
            <a:r>
              <a:rPr lang="ru-RU" sz="1200" dirty="0"/>
              <a:t>.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707904" y="1736812"/>
            <a:ext cx="446449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200" dirty="0">
                <a:solidFill>
                  <a:schemeClr val="tx1"/>
                </a:solidFill>
              </a:rPr>
              <a:t>Рух у </a:t>
            </a:r>
            <a:r>
              <a:rPr lang="ru-RU" sz="1200" dirty="0" err="1">
                <a:solidFill>
                  <a:schemeClr val="tx1"/>
                </a:solidFill>
              </a:rPr>
              <a:t>негоду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може</a:t>
            </a:r>
            <a:r>
              <a:rPr lang="ru-RU" sz="1200" dirty="0">
                <a:solidFill>
                  <a:schemeClr val="tx1"/>
                </a:solidFill>
              </a:rPr>
              <a:t> бути </a:t>
            </a:r>
            <a:r>
              <a:rPr lang="ru-RU" sz="1200" dirty="0" err="1">
                <a:solidFill>
                  <a:schemeClr val="tx1"/>
                </a:solidFill>
              </a:rPr>
              <a:t>дуже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небезпечним</a:t>
            </a:r>
            <a:r>
              <a:rPr lang="ru-RU" sz="1200" dirty="0">
                <a:solidFill>
                  <a:schemeClr val="tx1"/>
                </a:solidFill>
              </a:rPr>
              <a:t>, </a:t>
            </a:r>
            <a:r>
              <a:rPr lang="ru-RU" sz="1200" dirty="0" err="1">
                <a:solidFill>
                  <a:schemeClr val="tx1"/>
                </a:solidFill>
              </a:rPr>
              <a:t>оскільки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спалахи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блискавки</a:t>
            </a:r>
            <a:r>
              <a:rPr lang="ru-RU" sz="1200" dirty="0">
                <a:solidFill>
                  <a:schemeClr val="tx1"/>
                </a:solidFill>
              </a:rPr>
              <a:t> і </a:t>
            </a:r>
            <a:r>
              <a:rPr lang="ru-RU" sz="1200" dirty="0" err="1">
                <a:solidFill>
                  <a:schemeClr val="tx1"/>
                </a:solidFill>
              </a:rPr>
              <a:t>сильні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зливи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погіршують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видимість</a:t>
            </a:r>
            <a:r>
              <a:rPr lang="ru-RU" sz="1200" dirty="0">
                <a:solidFill>
                  <a:schemeClr val="tx1"/>
                </a:solidFill>
              </a:rPr>
              <a:t> на </a:t>
            </a:r>
            <a:r>
              <a:rPr lang="ru-RU" sz="1200" dirty="0" err="1">
                <a:solidFill>
                  <a:schemeClr val="tx1"/>
                </a:solidFill>
              </a:rPr>
              <a:t>дорозі</a:t>
            </a:r>
            <a:r>
              <a:rPr lang="ru-RU" sz="1200" dirty="0">
                <a:solidFill>
                  <a:schemeClr val="tx1"/>
                </a:solidFill>
              </a:rPr>
              <a:t> і </a:t>
            </a:r>
            <a:r>
              <a:rPr lang="ru-RU" sz="1200" dirty="0" err="1">
                <a:solidFill>
                  <a:schemeClr val="tx1"/>
                </a:solidFill>
              </a:rPr>
              <a:t>можуть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спровокувати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аварію</a:t>
            </a:r>
            <a:r>
              <a:rPr lang="ru-RU" sz="1200" dirty="0" smtClean="0">
                <a:solidFill>
                  <a:schemeClr val="tx1"/>
                </a:solidFill>
              </a:rPr>
              <a:t>. </a:t>
            </a:r>
            <a:endParaRPr lang="ru-RU" sz="1200" dirty="0">
              <a:solidFill>
                <a:schemeClr val="tx1"/>
              </a:solidFill>
            </a:endParaRPr>
          </a:p>
        </p:txBody>
      </p:sp>
      <p:cxnSp>
        <p:nvCxnSpPr>
          <p:cNvPr id="6" name="Прямая со стрелкой 5"/>
          <p:cNvCxnSpPr>
            <a:stCxn id="3" idx="3"/>
            <a:endCxn id="4" idx="1"/>
          </p:cNvCxnSpPr>
          <p:nvPr/>
        </p:nvCxnSpPr>
        <p:spPr>
          <a:xfrm>
            <a:off x="3419872" y="2096852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Скругленный прямоугольник 7"/>
          <p:cNvSpPr/>
          <p:nvPr/>
        </p:nvSpPr>
        <p:spPr>
          <a:xfrm>
            <a:off x="1115616" y="2852936"/>
            <a:ext cx="230425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2. </a:t>
            </a:r>
            <a:r>
              <a:rPr lang="ru-RU" sz="1200" dirty="0" err="1" smtClean="0"/>
              <a:t>Заглушіть</a:t>
            </a:r>
            <a:r>
              <a:rPr lang="ru-RU" sz="1200" dirty="0" smtClean="0"/>
              <a:t> </a:t>
            </a:r>
            <a:r>
              <a:rPr lang="ru-RU" sz="1200" dirty="0" err="1"/>
              <a:t>двигун</a:t>
            </a:r>
            <a:r>
              <a:rPr lang="ru-RU" sz="1200" dirty="0"/>
              <a:t>, </a:t>
            </a:r>
            <a:r>
              <a:rPr lang="ru-RU" sz="1200" dirty="0" err="1"/>
              <a:t>закрийте</a:t>
            </a:r>
            <a:r>
              <a:rPr lang="ru-RU" sz="1200" dirty="0"/>
              <a:t> </a:t>
            </a:r>
            <a:r>
              <a:rPr lang="ru-RU" sz="1200" dirty="0" err="1"/>
              <a:t>всі</a:t>
            </a:r>
            <a:r>
              <a:rPr lang="ru-RU" sz="1200" dirty="0"/>
              <a:t> </a:t>
            </a:r>
            <a:r>
              <a:rPr lang="ru-RU" sz="1200" dirty="0" err="1"/>
              <a:t>вікна</a:t>
            </a:r>
            <a:r>
              <a:rPr lang="ru-RU" sz="1200" dirty="0"/>
              <a:t>, </a:t>
            </a:r>
            <a:r>
              <a:rPr lang="ru-RU" sz="1200" dirty="0" err="1"/>
              <a:t>вимкніть</a:t>
            </a:r>
            <a:r>
              <a:rPr lang="ru-RU" sz="1200" dirty="0"/>
              <a:t> </a:t>
            </a:r>
            <a:r>
              <a:rPr lang="ru-RU" sz="1200" dirty="0" err="1"/>
              <a:t>магнітолу</a:t>
            </a:r>
            <a:r>
              <a:rPr lang="ru-RU" sz="1200" dirty="0"/>
              <a:t> і </a:t>
            </a:r>
            <a:r>
              <a:rPr lang="ru-RU" sz="1200" dirty="0" err="1"/>
              <a:t>приберіть</a:t>
            </a:r>
            <a:r>
              <a:rPr lang="ru-RU" sz="1200" dirty="0"/>
              <a:t> </a:t>
            </a:r>
            <a:r>
              <a:rPr lang="ru-RU" sz="1200" dirty="0" err="1"/>
              <a:t>антену</a:t>
            </a:r>
            <a:r>
              <a:rPr lang="ru-RU" sz="1200" dirty="0" smtClean="0"/>
              <a:t>. </a:t>
            </a:r>
            <a:endParaRPr lang="en-US" sz="12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706890" y="2780928"/>
            <a:ext cx="446449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200" dirty="0" err="1">
                <a:solidFill>
                  <a:schemeClr val="tx1"/>
                </a:solidFill>
              </a:rPr>
              <a:t>Це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допоможе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зменшити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ризик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ураження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електричним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струмом</a:t>
            </a:r>
            <a:r>
              <a:rPr lang="ru-RU" sz="1200" dirty="0">
                <a:solidFill>
                  <a:schemeClr val="tx1"/>
                </a:solidFill>
              </a:rPr>
              <a:t>, </a:t>
            </a:r>
            <a:r>
              <a:rPr lang="ru-RU" sz="1200" dirty="0" err="1">
                <a:solidFill>
                  <a:schemeClr val="tx1"/>
                </a:solidFill>
              </a:rPr>
              <a:t>якщо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блискавка</a:t>
            </a:r>
            <a:r>
              <a:rPr lang="ru-RU" sz="1200" dirty="0">
                <a:solidFill>
                  <a:schemeClr val="tx1"/>
                </a:solidFill>
              </a:rPr>
              <a:t> вдарить </a:t>
            </a:r>
            <a:r>
              <a:rPr lang="ru-RU" sz="1200" dirty="0" err="1">
                <a:solidFill>
                  <a:schemeClr val="tx1"/>
                </a:solidFill>
              </a:rPr>
              <a:t>неподалік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від</a:t>
            </a:r>
            <a:r>
              <a:rPr lang="ru-RU" sz="1200" dirty="0">
                <a:solidFill>
                  <a:schemeClr val="tx1"/>
                </a:solidFill>
              </a:rPr>
              <a:t> вас</a:t>
            </a:r>
            <a:r>
              <a:rPr lang="ru-RU" sz="1200" dirty="0" smtClean="0">
                <a:solidFill>
                  <a:schemeClr val="tx1"/>
                </a:solidFill>
              </a:rPr>
              <a:t>. </a:t>
            </a:r>
            <a:endParaRPr lang="ru-RU" sz="1200" dirty="0">
              <a:solidFill>
                <a:schemeClr val="tx1"/>
              </a:solidFill>
            </a:endParaRPr>
          </a:p>
        </p:txBody>
      </p:sp>
      <p:cxnSp>
        <p:nvCxnSpPr>
          <p:cNvPr id="11" name="Прямая со стрелкой 10"/>
          <p:cNvCxnSpPr>
            <a:stCxn id="8" idx="3"/>
          </p:cNvCxnSpPr>
          <p:nvPr/>
        </p:nvCxnSpPr>
        <p:spPr>
          <a:xfrm>
            <a:off x="3419872" y="3140968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Скругленный прямоугольник 11"/>
          <p:cNvSpPr/>
          <p:nvPr/>
        </p:nvSpPr>
        <p:spPr>
          <a:xfrm>
            <a:off x="1115616" y="3789040"/>
            <a:ext cx="2304256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3. </a:t>
            </a:r>
            <a:r>
              <a:rPr lang="ru-RU" sz="1200" dirty="0" err="1" smtClean="0"/>
              <a:t>Якщо</a:t>
            </a:r>
            <a:r>
              <a:rPr lang="ru-RU" sz="1200" dirty="0" smtClean="0"/>
              <a:t> </a:t>
            </a:r>
            <a:r>
              <a:rPr lang="ru-RU" sz="1200" dirty="0" err="1"/>
              <a:t>ви</a:t>
            </a:r>
            <a:r>
              <a:rPr lang="ru-RU" sz="1200" dirty="0"/>
              <a:t> </a:t>
            </a:r>
            <a:r>
              <a:rPr lang="ru-RU" sz="1200" dirty="0" err="1"/>
              <a:t>перебуваєте</a:t>
            </a:r>
            <a:r>
              <a:rPr lang="ru-RU" sz="1200" dirty="0"/>
              <a:t> на </a:t>
            </a:r>
            <a:r>
              <a:rPr lang="ru-RU" sz="1200" dirty="0" err="1"/>
              <a:t>відкритій</a:t>
            </a:r>
            <a:r>
              <a:rPr lang="ru-RU" sz="1200" dirty="0"/>
              <a:t> </a:t>
            </a:r>
            <a:r>
              <a:rPr lang="ru-RU" sz="1200" dirty="0" err="1"/>
              <a:t>місцевості</a:t>
            </a:r>
            <a:r>
              <a:rPr lang="ru-RU" sz="1200" dirty="0"/>
              <a:t> на </a:t>
            </a:r>
            <a:r>
              <a:rPr lang="ru-RU" sz="1200" dirty="0" err="1"/>
              <a:t>велосипеді</a:t>
            </a:r>
            <a:r>
              <a:rPr lang="ru-RU" sz="1200" dirty="0"/>
              <a:t> </a:t>
            </a:r>
            <a:r>
              <a:rPr lang="ru-RU" sz="1200" dirty="0" err="1"/>
              <a:t>чи</a:t>
            </a:r>
            <a:r>
              <a:rPr lang="ru-RU" sz="1200" dirty="0"/>
              <a:t> </a:t>
            </a:r>
            <a:r>
              <a:rPr lang="ru-RU" sz="1200" dirty="0" err="1"/>
              <a:t>мопеді</a:t>
            </a:r>
            <a:r>
              <a:rPr lang="ru-RU" sz="1200" dirty="0"/>
              <a:t>, </a:t>
            </a:r>
            <a:r>
              <a:rPr lang="ru-RU" sz="1200" dirty="0" err="1"/>
              <a:t>терміново</a:t>
            </a:r>
            <a:r>
              <a:rPr lang="ru-RU" sz="1200" dirty="0"/>
              <a:t> </a:t>
            </a:r>
            <a:r>
              <a:rPr lang="ru-RU" sz="1200" dirty="0" err="1"/>
              <a:t>зупиніться</a:t>
            </a:r>
            <a:r>
              <a:rPr lang="ru-RU" sz="1200" dirty="0"/>
              <a:t> і </a:t>
            </a:r>
            <a:r>
              <a:rPr lang="ru-RU" sz="1200" dirty="0" err="1"/>
              <a:t>відійдіть</a:t>
            </a:r>
            <a:r>
              <a:rPr lang="ru-RU" sz="1200" dirty="0"/>
              <a:t> на </a:t>
            </a:r>
            <a:r>
              <a:rPr lang="ru-RU" sz="1200" dirty="0" err="1"/>
              <a:t>відстань</a:t>
            </a:r>
            <a:r>
              <a:rPr lang="ru-RU" sz="1200" dirty="0"/>
              <a:t> </a:t>
            </a:r>
            <a:r>
              <a:rPr lang="ru-RU" sz="1200" dirty="0" err="1"/>
              <a:t>метрів</a:t>
            </a:r>
            <a:r>
              <a:rPr lang="ru-RU" sz="1200" dirty="0"/>
              <a:t> на </a:t>
            </a:r>
            <a:r>
              <a:rPr lang="ru-RU" sz="1200" dirty="0" err="1"/>
              <a:t>тридцять</a:t>
            </a:r>
            <a:r>
              <a:rPr lang="ru-RU" sz="1200" dirty="0"/>
              <a:t> </a:t>
            </a:r>
            <a:r>
              <a:rPr lang="ru-RU" sz="1200" dirty="0" err="1"/>
              <a:t>від</a:t>
            </a:r>
            <a:r>
              <a:rPr lang="ru-RU" sz="1200" dirty="0"/>
              <a:t> </a:t>
            </a:r>
            <a:r>
              <a:rPr lang="ru-RU" sz="1200" dirty="0" smtClean="0"/>
              <a:t>транспорту</a:t>
            </a:r>
            <a:endParaRPr lang="en-US" sz="1200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707904" y="3825044"/>
            <a:ext cx="4496342" cy="11521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200" dirty="0" err="1">
                <a:solidFill>
                  <a:schemeClr val="tx1"/>
                </a:solidFill>
              </a:rPr>
              <a:t>Це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важливо</a:t>
            </a:r>
            <a:r>
              <a:rPr lang="ru-RU" sz="1200" dirty="0">
                <a:solidFill>
                  <a:schemeClr val="tx1"/>
                </a:solidFill>
              </a:rPr>
              <a:t>, </a:t>
            </a:r>
            <a:r>
              <a:rPr lang="ru-RU" sz="1200" dirty="0" err="1">
                <a:solidFill>
                  <a:schemeClr val="tx1"/>
                </a:solidFill>
              </a:rPr>
              <a:t>оскільки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ви</a:t>
            </a:r>
            <a:r>
              <a:rPr lang="ru-RU" sz="1200" dirty="0">
                <a:solidFill>
                  <a:schemeClr val="tx1"/>
                </a:solidFill>
              </a:rPr>
              <a:t> станете для </a:t>
            </a:r>
            <a:r>
              <a:rPr lang="ru-RU" sz="1200" dirty="0" err="1">
                <a:solidFill>
                  <a:schemeClr val="tx1"/>
                </a:solidFill>
              </a:rPr>
              <a:t>блискавки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найвищою</a:t>
            </a:r>
            <a:r>
              <a:rPr lang="ru-RU" sz="1200" dirty="0">
                <a:solidFill>
                  <a:schemeClr val="tx1"/>
                </a:solidFill>
              </a:rPr>
              <a:t> точкою на </a:t>
            </a:r>
            <a:r>
              <a:rPr lang="ru-RU" sz="1200" dirty="0" err="1">
                <a:solidFill>
                  <a:schemeClr val="tx1"/>
                </a:solidFill>
              </a:rPr>
              <a:t>місцевості</a:t>
            </a:r>
            <a:r>
              <a:rPr lang="ru-RU" sz="1200" dirty="0">
                <a:solidFill>
                  <a:schemeClr val="tx1"/>
                </a:solidFill>
              </a:rPr>
              <a:t>, і </a:t>
            </a:r>
            <a:r>
              <a:rPr lang="ru-RU" sz="1200" dirty="0" err="1">
                <a:solidFill>
                  <a:schemeClr val="tx1"/>
                </a:solidFill>
              </a:rPr>
              <a:t>ризик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ураження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збільшиться</a:t>
            </a:r>
            <a:r>
              <a:rPr lang="ru-RU" sz="1200" dirty="0">
                <a:solidFill>
                  <a:schemeClr val="tx1"/>
                </a:solidFill>
              </a:rPr>
              <a:t>. У </a:t>
            </a:r>
            <a:r>
              <a:rPr lang="ru-RU" sz="1200" dirty="0" err="1">
                <a:solidFill>
                  <a:schemeClr val="tx1"/>
                </a:solidFill>
              </a:rPr>
              <a:t>місті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це</a:t>
            </a:r>
            <a:r>
              <a:rPr lang="ru-RU" sz="1200" dirty="0">
                <a:solidFill>
                  <a:schemeClr val="tx1"/>
                </a:solidFill>
              </a:rPr>
              <a:t> правило </a:t>
            </a:r>
            <a:r>
              <a:rPr lang="ru-RU" sz="1200" dirty="0" err="1">
                <a:solidFill>
                  <a:schemeClr val="tx1"/>
                </a:solidFill>
              </a:rPr>
              <a:t>може</a:t>
            </a:r>
            <a:r>
              <a:rPr lang="ru-RU" sz="1200" dirty="0">
                <a:solidFill>
                  <a:schemeClr val="tx1"/>
                </a:solidFill>
              </a:rPr>
              <a:t> не бути </a:t>
            </a:r>
            <a:r>
              <a:rPr lang="ru-RU" sz="1200" dirty="0" err="1">
                <a:solidFill>
                  <a:schemeClr val="tx1"/>
                </a:solidFill>
              </a:rPr>
              <a:t>обов'язковим</a:t>
            </a:r>
            <a:r>
              <a:rPr lang="ru-RU" sz="1200" dirty="0">
                <a:solidFill>
                  <a:schemeClr val="tx1"/>
                </a:solidFill>
              </a:rPr>
              <a:t>, </a:t>
            </a:r>
            <a:r>
              <a:rPr lang="ru-RU" sz="1200" dirty="0" err="1">
                <a:solidFill>
                  <a:schemeClr val="tx1"/>
                </a:solidFill>
              </a:rPr>
              <a:t>оскільки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високі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будівлі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вважаються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добрими</a:t>
            </a:r>
            <a:r>
              <a:rPr lang="ru-RU" sz="1200" dirty="0">
                <a:solidFill>
                  <a:schemeClr val="tx1"/>
                </a:solidFill>
              </a:rPr>
              <a:t> </a:t>
            </a:r>
            <a:r>
              <a:rPr lang="ru-RU" sz="1200" dirty="0" err="1">
                <a:solidFill>
                  <a:schemeClr val="tx1"/>
                </a:solidFill>
              </a:rPr>
              <a:t>громовідводами</a:t>
            </a:r>
            <a:r>
              <a:rPr lang="ru-RU" sz="1200" dirty="0" smtClean="0">
                <a:solidFill>
                  <a:schemeClr val="tx1"/>
                </a:solidFill>
              </a:rPr>
              <a:t>. </a:t>
            </a:r>
            <a:r>
              <a:rPr lang="ru-RU" sz="1200" u="sng" dirty="0" smtClean="0">
                <a:solidFill>
                  <a:schemeClr val="tx1"/>
                </a:solidFill>
                <a:hlinkClick r:id="rId2"/>
              </a:rPr>
              <a:t>/</a:t>
            </a:r>
            <a:endParaRPr lang="ru-RU" sz="1200" dirty="0">
              <a:solidFill>
                <a:schemeClr val="tx1"/>
              </a:solidFill>
            </a:endParaRPr>
          </a:p>
        </p:txBody>
      </p:sp>
      <p:cxnSp>
        <p:nvCxnSpPr>
          <p:cNvPr id="15" name="Прямая со стрелкой 14"/>
          <p:cNvCxnSpPr>
            <a:stCxn id="12" idx="3"/>
            <a:endCxn id="13" idx="1"/>
          </p:cNvCxnSpPr>
          <p:nvPr/>
        </p:nvCxnSpPr>
        <p:spPr>
          <a:xfrm>
            <a:off x="3419872" y="4401108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187624" y="5301208"/>
            <a:ext cx="69837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/>
              <a:t>Запам'ятайте</a:t>
            </a:r>
            <a:r>
              <a:rPr lang="ru-RU" sz="1400" dirty="0"/>
              <a:t> </a:t>
            </a:r>
            <a:r>
              <a:rPr lang="ru-RU" sz="1400" dirty="0" err="1"/>
              <a:t>ці</a:t>
            </a:r>
            <a:r>
              <a:rPr lang="ru-RU" sz="1400" dirty="0"/>
              <a:t> </a:t>
            </a:r>
            <a:r>
              <a:rPr lang="ru-RU" sz="1400" dirty="0" err="1"/>
              <a:t>прості</a:t>
            </a:r>
            <a:r>
              <a:rPr lang="ru-RU" sz="1400" dirty="0"/>
              <a:t> правила </a:t>
            </a:r>
            <a:r>
              <a:rPr lang="ru-RU" sz="1400" dirty="0" err="1"/>
              <a:t>безпеки</a:t>
            </a:r>
            <a:r>
              <a:rPr lang="ru-RU" sz="1400" dirty="0"/>
              <a:t>, </a:t>
            </a:r>
            <a:r>
              <a:rPr lang="ru-RU" sz="1400" dirty="0" err="1"/>
              <a:t>які</a:t>
            </a:r>
            <a:r>
              <a:rPr lang="ru-RU" sz="1400" dirty="0"/>
              <a:t> </a:t>
            </a:r>
            <a:r>
              <a:rPr lang="ru-RU" sz="1400" dirty="0" err="1"/>
              <a:t>допоможуть</a:t>
            </a:r>
            <a:r>
              <a:rPr lang="ru-RU" sz="1400" dirty="0"/>
              <a:t> вам </a:t>
            </a:r>
            <a:r>
              <a:rPr lang="ru-RU" sz="1400" dirty="0" err="1"/>
              <a:t>уникнути</a:t>
            </a:r>
            <a:r>
              <a:rPr lang="ru-RU" sz="1400" dirty="0"/>
              <a:t> </a:t>
            </a:r>
            <a:r>
              <a:rPr lang="ru-RU" sz="1400" dirty="0" err="1"/>
              <a:t>небезпеки</a:t>
            </a:r>
            <a:r>
              <a:rPr lang="ru-RU" sz="1400" dirty="0"/>
              <a:t> </a:t>
            </a:r>
            <a:r>
              <a:rPr lang="ru-RU" sz="1400" dirty="0" err="1"/>
              <a:t>під</a:t>
            </a:r>
            <a:r>
              <a:rPr lang="ru-RU" sz="1400" dirty="0"/>
              <a:t> час грози на </a:t>
            </a:r>
            <a:r>
              <a:rPr lang="ru-RU" sz="1400" dirty="0" err="1"/>
              <a:t>дорозі</a:t>
            </a:r>
            <a:r>
              <a:rPr lang="ru-RU" sz="1400" dirty="0"/>
              <a:t>. </a:t>
            </a:r>
            <a:r>
              <a:rPr lang="ru-RU" sz="1400" dirty="0" err="1"/>
              <a:t>Безпека</a:t>
            </a:r>
            <a:r>
              <a:rPr lang="ru-RU" sz="1400" dirty="0"/>
              <a:t> повинна бути вашим </a:t>
            </a:r>
            <a:r>
              <a:rPr lang="ru-RU" sz="1400" dirty="0" err="1"/>
              <a:t>пріоритетом</a:t>
            </a:r>
            <a:r>
              <a:rPr lang="ru-RU" sz="1400" dirty="0"/>
              <a:t>, тому </a:t>
            </a:r>
            <a:r>
              <a:rPr lang="ru-RU" sz="1400" dirty="0" err="1"/>
              <a:t>дотримуйтесь</a:t>
            </a:r>
            <a:r>
              <a:rPr lang="ru-RU" sz="1400" dirty="0"/>
              <a:t> </a:t>
            </a:r>
            <a:r>
              <a:rPr lang="ru-RU" sz="1400" dirty="0" err="1"/>
              <a:t>цих</a:t>
            </a:r>
            <a:r>
              <a:rPr lang="ru-RU" sz="1400" dirty="0"/>
              <a:t> </a:t>
            </a:r>
            <a:r>
              <a:rPr lang="ru-RU" sz="1400" dirty="0" err="1"/>
              <a:t>порад</a:t>
            </a:r>
            <a:r>
              <a:rPr lang="ru-RU" sz="1400" dirty="0"/>
              <a:t> і </a:t>
            </a:r>
            <a:r>
              <a:rPr lang="ru-RU" sz="1400" dirty="0" err="1"/>
              <a:t>залишайтеся</a:t>
            </a:r>
            <a:r>
              <a:rPr lang="ru-RU" sz="1400" dirty="0"/>
              <a:t> в </a:t>
            </a:r>
            <a:r>
              <a:rPr lang="ru-RU" sz="1400" dirty="0" err="1"/>
              <a:t>безпеці</a:t>
            </a:r>
            <a:r>
              <a:rPr lang="ru-RU" sz="1400" dirty="0" smtClean="0"/>
              <a:t>. </a:t>
            </a:r>
          </a:p>
          <a:p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899592" y="6366770"/>
            <a:ext cx="75608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 smtClean="0">
                <a:solidFill>
                  <a:schemeClr val="bg1"/>
                </a:solidFill>
              </a:rPr>
              <a:t>Джерело</a:t>
            </a:r>
            <a:r>
              <a:rPr lang="ru-RU" sz="1600" dirty="0" smtClean="0">
                <a:solidFill>
                  <a:schemeClr val="bg1"/>
                </a:solidFill>
              </a:rPr>
              <a:t>: </a:t>
            </a:r>
            <a:r>
              <a:rPr lang="ru-RU" sz="1600" u="sng" dirty="0" smtClean="0">
                <a:solidFill>
                  <a:schemeClr val="bg1"/>
                </a:solidFill>
                <a:hlinkClick r:id="rId2"/>
              </a:rPr>
              <a:t>https://ts.kiev.ua/yak-povodyty-sebe-pid-chas-grozy-u-transporti/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6628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123</TotalTime>
  <Words>1718</Words>
  <Application>Microsoft Office PowerPoint</Application>
  <PresentationFormat>Экран (4:3)</PresentationFormat>
  <Paragraphs>111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Кнопка</vt:lpstr>
      <vt:lpstr>Правила поведінки під час грози</vt:lpstr>
      <vt:lpstr>Як поводити себе під час грози на відкритій місцевості </vt:lpstr>
      <vt:lpstr>Презентация PowerPoint</vt:lpstr>
      <vt:lpstr>Презентация PowerPoint</vt:lpstr>
      <vt:lpstr>Презентация PowerPoint</vt:lpstr>
      <vt:lpstr>Як поводитися після удару блискавки </vt:lpstr>
      <vt:lpstr>Як уникнути небезпеки перед грозою </vt:lpstr>
      <vt:lpstr>Міфи про грозу </vt:lpstr>
      <vt:lpstr>Як поводити себе під час грози біля водойми </vt:lpstr>
      <vt:lpstr>Презентация PowerPoint</vt:lpstr>
      <vt:lpstr>Презентация PowerPoint</vt:lpstr>
      <vt:lpstr>Презентация PowerPoint</vt:lpstr>
      <vt:lpstr>Як поводити себе під час грози у лісі </vt:lpstr>
      <vt:lpstr>Презентация PowerPoint</vt:lpstr>
      <vt:lpstr>Презентация PowerPoint</vt:lpstr>
      <vt:lpstr>Презентация PowerPoint</vt:lpstr>
      <vt:lpstr>Як поводити себе під час грози у транспорті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Як поводити себе під час грози на відкритій місцевості</dc:title>
  <dc:creator>Елена Пухальская</dc:creator>
  <cp:lastModifiedBy>Елена Пухальская</cp:lastModifiedBy>
  <cp:revision>12</cp:revision>
  <dcterms:created xsi:type="dcterms:W3CDTF">2024-10-12T14:28:55Z</dcterms:created>
  <dcterms:modified xsi:type="dcterms:W3CDTF">2024-10-12T16:32:45Z</dcterms:modified>
</cp:coreProperties>
</file>