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3" r:id="rId1"/>
  </p:sldMasterIdLst>
  <p:notesMasterIdLst>
    <p:notesMasterId r:id="rId27"/>
  </p:notesMasterIdLst>
  <p:sldIdLst>
    <p:sldId id="258" r:id="rId2"/>
    <p:sldId id="363" r:id="rId3"/>
    <p:sldId id="371" r:id="rId4"/>
    <p:sldId id="372" r:id="rId5"/>
    <p:sldId id="373" r:id="rId6"/>
    <p:sldId id="367" r:id="rId7"/>
    <p:sldId id="365" r:id="rId8"/>
    <p:sldId id="374" r:id="rId9"/>
    <p:sldId id="376" r:id="rId10"/>
    <p:sldId id="377" r:id="rId11"/>
    <p:sldId id="378" r:id="rId12"/>
    <p:sldId id="379" r:id="rId13"/>
    <p:sldId id="380" r:id="rId14"/>
    <p:sldId id="381" r:id="rId15"/>
    <p:sldId id="364" r:id="rId16"/>
    <p:sldId id="382" r:id="rId17"/>
    <p:sldId id="375" r:id="rId18"/>
    <p:sldId id="383" r:id="rId19"/>
    <p:sldId id="384" r:id="rId20"/>
    <p:sldId id="260" r:id="rId21"/>
    <p:sldId id="368" r:id="rId22"/>
    <p:sldId id="369" r:id="rId23"/>
    <p:sldId id="370" r:id="rId24"/>
    <p:sldId id="341" r:id="rId25"/>
    <p:sldId id="352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8F8F8"/>
    <a:srgbClr val="CC0000"/>
    <a:srgbClr val="FFB3D9"/>
    <a:srgbClr val="FFC9E4"/>
    <a:srgbClr val="FF8FC7"/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>
      <p:cViewPr varScale="1">
        <p:scale>
          <a:sx n="71" d="100"/>
          <a:sy n="71" d="100"/>
        </p:scale>
        <p:origin x="129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F5AB441-A7D8-4203-B4F8-676F0878A2DE}" type="doc">
      <dgm:prSet loTypeId="urn:microsoft.com/office/officeart/2005/8/layout/radial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27C17C9-0DA6-4CFA-8DD6-4F01FA4ADFF0}">
      <dgm:prSet phldrT="[Текст]"/>
      <dgm:spPr/>
      <dgm:t>
        <a:bodyPr/>
        <a:lstStyle/>
        <a:p>
          <a:r>
            <a:rPr lang="uk-UA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Класи неорганічних </a:t>
          </a:r>
          <a:r>
            <a:rPr lang="uk-UA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сполук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7A3A352-77A7-4A94-B2FC-453A323A7ACA}" type="parTrans" cxnId="{FFF690AB-BBB6-4446-BD70-5B5EF41A60E0}">
      <dgm:prSet/>
      <dgm:spPr/>
      <dgm:t>
        <a:bodyPr/>
        <a:lstStyle/>
        <a:p>
          <a:endParaRPr lang="ru-RU"/>
        </a:p>
      </dgm:t>
    </dgm:pt>
    <dgm:pt modelId="{1D09BFB9-0437-430D-BBA6-9FC3CE92C13A}" type="sibTrans" cxnId="{FFF690AB-BBB6-4446-BD70-5B5EF41A60E0}">
      <dgm:prSet/>
      <dgm:spPr/>
      <dgm:t>
        <a:bodyPr/>
        <a:lstStyle/>
        <a:p>
          <a:endParaRPr lang="ru-RU"/>
        </a:p>
      </dgm:t>
    </dgm:pt>
    <dgm:pt modelId="{1F522644-0731-4CC7-B46F-91B869C87A67}">
      <dgm:prSet phldrT="[Текст]" custT="1"/>
      <dgm:spPr/>
      <dgm:t>
        <a:bodyPr/>
        <a:lstStyle/>
        <a:p>
          <a:r>
            <a:rPr lang="uk-UA" sz="32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кислоти</a:t>
          </a:r>
          <a:endParaRPr lang="ru-RU" sz="32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8E242F2-A1AE-4846-9A11-EA415F67047B}" type="parTrans" cxnId="{ABA9603F-E863-494E-868D-B59C0C3032DE}">
      <dgm:prSet/>
      <dgm:spPr/>
      <dgm:t>
        <a:bodyPr/>
        <a:lstStyle/>
        <a:p>
          <a:endParaRPr lang="ru-RU"/>
        </a:p>
      </dgm:t>
    </dgm:pt>
    <dgm:pt modelId="{38A5D7AA-13E1-4C69-8391-610C8DCE5D9C}" type="sibTrans" cxnId="{ABA9603F-E863-494E-868D-B59C0C3032DE}">
      <dgm:prSet/>
      <dgm:spPr/>
      <dgm:t>
        <a:bodyPr/>
        <a:lstStyle/>
        <a:p>
          <a:endParaRPr lang="ru-RU"/>
        </a:p>
      </dgm:t>
    </dgm:pt>
    <dgm:pt modelId="{17F80640-F6DC-4E5E-A640-C1DD4B43BCDB}">
      <dgm:prSet phldrT="[Текст]" custT="1"/>
      <dgm:spPr/>
      <dgm:t>
        <a:bodyPr/>
        <a:lstStyle/>
        <a:p>
          <a:r>
            <a:rPr lang="uk-UA" sz="32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солі</a:t>
          </a:r>
          <a:endParaRPr lang="ru-RU" sz="32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7C9CB0-7058-46B5-8925-B52625C20D30}" type="parTrans" cxnId="{3F4166F4-C280-446C-AFE8-B35658E9B7EF}">
      <dgm:prSet/>
      <dgm:spPr/>
      <dgm:t>
        <a:bodyPr/>
        <a:lstStyle/>
        <a:p>
          <a:endParaRPr lang="ru-RU"/>
        </a:p>
      </dgm:t>
    </dgm:pt>
    <dgm:pt modelId="{C920322C-1509-43CD-9962-03B57FBA5253}" type="sibTrans" cxnId="{3F4166F4-C280-446C-AFE8-B35658E9B7EF}">
      <dgm:prSet/>
      <dgm:spPr/>
      <dgm:t>
        <a:bodyPr/>
        <a:lstStyle/>
        <a:p>
          <a:endParaRPr lang="ru-RU"/>
        </a:p>
      </dgm:t>
    </dgm:pt>
    <dgm:pt modelId="{AA145F0F-3394-4302-8F2F-C71872D84411}">
      <dgm:prSet phldrT="[Текст]" custT="1"/>
      <dgm:spPr/>
      <dgm:t>
        <a:bodyPr/>
        <a:lstStyle/>
        <a:p>
          <a:r>
            <a:rPr lang="ru-RU" sz="32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оксиди</a:t>
          </a:r>
          <a:endParaRPr lang="ru-RU" sz="31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FE0647D-0326-4A5B-89BD-AE1D5E1EB1D2}" type="parTrans" cxnId="{518C3525-E641-4953-8BDA-13373A9ACCF4}">
      <dgm:prSet/>
      <dgm:spPr/>
      <dgm:t>
        <a:bodyPr/>
        <a:lstStyle/>
        <a:p>
          <a:endParaRPr lang="ru-RU"/>
        </a:p>
      </dgm:t>
    </dgm:pt>
    <dgm:pt modelId="{040E689E-5D9E-4E40-ACA3-610822DA8C7D}" type="sibTrans" cxnId="{518C3525-E641-4953-8BDA-13373A9ACCF4}">
      <dgm:prSet/>
      <dgm:spPr/>
      <dgm:t>
        <a:bodyPr/>
        <a:lstStyle/>
        <a:p>
          <a:endParaRPr lang="ru-RU"/>
        </a:p>
      </dgm:t>
    </dgm:pt>
    <dgm:pt modelId="{FE04F93D-B18D-4C89-8264-8677CBB2BB05}">
      <dgm:prSet phldrT="[Текст]" custT="1"/>
      <dgm:spPr/>
      <dgm:t>
        <a:bodyPr/>
        <a:lstStyle/>
        <a:p>
          <a:r>
            <a:rPr lang="uk-UA" sz="32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основи</a:t>
          </a:r>
          <a:endParaRPr lang="ru-RU" sz="32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7F1069C-9122-486E-B706-D9CFCFCC6207}" type="parTrans" cxnId="{D80963B3-8D84-4884-9CC1-8F1CC71FC525}">
      <dgm:prSet/>
      <dgm:spPr/>
      <dgm:t>
        <a:bodyPr/>
        <a:lstStyle/>
        <a:p>
          <a:endParaRPr lang="ru-RU"/>
        </a:p>
      </dgm:t>
    </dgm:pt>
    <dgm:pt modelId="{51C0756E-72BD-4528-8CEB-8881FBEDD033}" type="sibTrans" cxnId="{D80963B3-8D84-4884-9CC1-8F1CC71FC525}">
      <dgm:prSet/>
      <dgm:spPr/>
      <dgm:t>
        <a:bodyPr/>
        <a:lstStyle/>
        <a:p>
          <a:endParaRPr lang="ru-RU"/>
        </a:p>
      </dgm:t>
    </dgm:pt>
    <dgm:pt modelId="{512D9339-6B42-4501-AAD8-A13E43C35525}" type="pres">
      <dgm:prSet presAssocID="{2F5AB441-A7D8-4203-B4F8-676F0878A2DE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65DBC0E-CDF9-4689-8574-E830F2A709DB}" type="pres">
      <dgm:prSet presAssocID="{2F5AB441-A7D8-4203-B4F8-676F0878A2DE}" presName="radial" presStyleCnt="0">
        <dgm:presLayoutVars>
          <dgm:animLvl val="ctr"/>
        </dgm:presLayoutVars>
      </dgm:prSet>
      <dgm:spPr/>
    </dgm:pt>
    <dgm:pt modelId="{6AE61555-9850-42CA-A88A-860E2C706AD3}" type="pres">
      <dgm:prSet presAssocID="{827C17C9-0DA6-4CFA-8DD6-4F01FA4ADFF0}" presName="centerShape" presStyleLbl="vennNode1" presStyleIdx="0" presStyleCnt="5"/>
      <dgm:spPr/>
      <dgm:t>
        <a:bodyPr/>
        <a:lstStyle/>
        <a:p>
          <a:endParaRPr lang="ru-RU"/>
        </a:p>
      </dgm:t>
    </dgm:pt>
    <dgm:pt modelId="{AC126F33-1004-4975-AFE1-E1FC2ED7A8DE}" type="pres">
      <dgm:prSet presAssocID="{1F522644-0731-4CC7-B46F-91B869C87A67}" presName="node" presStyleLbl="vennNode1" presStyleIdx="1" presStyleCnt="5" custScaleX="14132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611190-DCB5-41D4-8F0E-A3A5C0F220F1}" type="pres">
      <dgm:prSet presAssocID="{17F80640-F6DC-4E5E-A640-C1DD4B43BCDB}" presName="node" presStyleLbl="vennNode1" presStyleIdx="2" presStyleCnt="5" custScaleX="115995" custRadScaleRad="115122" custRadScaleInc="-109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7E62BF-835A-417F-85A3-D6F7B2D24CE1}" type="pres">
      <dgm:prSet presAssocID="{AA145F0F-3394-4302-8F2F-C71872D84411}" presName="node" presStyleLbl="vennNode1" presStyleIdx="3" presStyleCnt="5" custScaleX="127154" custRadScaleRad="105244" custRadScaleInc="-2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5C6F3A-9401-441A-A359-98C6323049D7}" type="pres">
      <dgm:prSet presAssocID="{FE04F93D-B18D-4C89-8264-8677CBB2BB05}" presName="node" presStyleLbl="vennNode1" presStyleIdx="4" presStyleCnt="5" custScaleX="122335" custRadScaleRad="118218" custRadScaleInc="10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FF690AB-BBB6-4446-BD70-5B5EF41A60E0}" srcId="{2F5AB441-A7D8-4203-B4F8-676F0878A2DE}" destId="{827C17C9-0DA6-4CFA-8DD6-4F01FA4ADFF0}" srcOrd="0" destOrd="0" parTransId="{07A3A352-77A7-4A94-B2FC-453A323A7ACA}" sibTransId="{1D09BFB9-0437-430D-BBA6-9FC3CE92C13A}"/>
    <dgm:cxn modelId="{F7BF8F6F-A887-4A82-A760-7BFC3456250A}" type="presOf" srcId="{17F80640-F6DC-4E5E-A640-C1DD4B43BCDB}" destId="{0C611190-DCB5-41D4-8F0E-A3A5C0F220F1}" srcOrd="0" destOrd="0" presId="urn:microsoft.com/office/officeart/2005/8/layout/radial3"/>
    <dgm:cxn modelId="{ABA9603F-E863-494E-868D-B59C0C3032DE}" srcId="{827C17C9-0DA6-4CFA-8DD6-4F01FA4ADFF0}" destId="{1F522644-0731-4CC7-B46F-91B869C87A67}" srcOrd="0" destOrd="0" parTransId="{F8E242F2-A1AE-4846-9A11-EA415F67047B}" sibTransId="{38A5D7AA-13E1-4C69-8391-610C8DCE5D9C}"/>
    <dgm:cxn modelId="{3F4166F4-C280-446C-AFE8-B35658E9B7EF}" srcId="{827C17C9-0DA6-4CFA-8DD6-4F01FA4ADFF0}" destId="{17F80640-F6DC-4E5E-A640-C1DD4B43BCDB}" srcOrd="1" destOrd="0" parTransId="{997C9CB0-7058-46B5-8925-B52625C20D30}" sibTransId="{C920322C-1509-43CD-9962-03B57FBA5253}"/>
    <dgm:cxn modelId="{E795E527-B863-4A31-829D-7CF6A9FB6091}" type="presOf" srcId="{827C17C9-0DA6-4CFA-8DD6-4F01FA4ADFF0}" destId="{6AE61555-9850-42CA-A88A-860E2C706AD3}" srcOrd="0" destOrd="0" presId="urn:microsoft.com/office/officeart/2005/8/layout/radial3"/>
    <dgm:cxn modelId="{7DA10444-4E20-4A3E-9060-6D91A4D9E46E}" type="presOf" srcId="{FE04F93D-B18D-4C89-8264-8677CBB2BB05}" destId="{6B5C6F3A-9401-441A-A359-98C6323049D7}" srcOrd="0" destOrd="0" presId="urn:microsoft.com/office/officeart/2005/8/layout/radial3"/>
    <dgm:cxn modelId="{518C3525-E641-4953-8BDA-13373A9ACCF4}" srcId="{827C17C9-0DA6-4CFA-8DD6-4F01FA4ADFF0}" destId="{AA145F0F-3394-4302-8F2F-C71872D84411}" srcOrd="2" destOrd="0" parTransId="{8FE0647D-0326-4A5B-89BD-AE1D5E1EB1D2}" sibTransId="{040E689E-5D9E-4E40-ACA3-610822DA8C7D}"/>
    <dgm:cxn modelId="{E9854560-47E8-4FFC-9880-884057BA22B4}" type="presOf" srcId="{2F5AB441-A7D8-4203-B4F8-676F0878A2DE}" destId="{512D9339-6B42-4501-AAD8-A13E43C35525}" srcOrd="0" destOrd="0" presId="urn:microsoft.com/office/officeart/2005/8/layout/radial3"/>
    <dgm:cxn modelId="{D80963B3-8D84-4884-9CC1-8F1CC71FC525}" srcId="{827C17C9-0DA6-4CFA-8DD6-4F01FA4ADFF0}" destId="{FE04F93D-B18D-4C89-8264-8677CBB2BB05}" srcOrd="3" destOrd="0" parTransId="{B7F1069C-9122-486E-B706-D9CFCFCC6207}" sibTransId="{51C0756E-72BD-4528-8CEB-8881FBEDD033}"/>
    <dgm:cxn modelId="{A18FC85A-F208-467A-9DCA-856B489FD4C5}" type="presOf" srcId="{1F522644-0731-4CC7-B46F-91B869C87A67}" destId="{AC126F33-1004-4975-AFE1-E1FC2ED7A8DE}" srcOrd="0" destOrd="0" presId="urn:microsoft.com/office/officeart/2005/8/layout/radial3"/>
    <dgm:cxn modelId="{08D1F5DA-8D00-4D79-943D-491F4E4A6E87}" type="presOf" srcId="{AA145F0F-3394-4302-8F2F-C71872D84411}" destId="{1A7E62BF-835A-417F-85A3-D6F7B2D24CE1}" srcOrd="0" destOrd="0" presId="urn:microsoft.com/office/officeart/2005/8/layout/radial3"/>
    <dgm:cxn modelId="{7AA888AE-249F-4621-8D6A-9B73E7622CC9}" type="presParOf" srcId="{512D9339-6B42-4501-AAD8-A13E43C35525}" destId="{D65DBC0E-CDF9-4689-8574-E830F2A709DB}" srcOrd="0" destOrd="0" presId="urn:microsoft.com/office/officeart/2005/8/layout/radial3"/>
    <dgm:cxn modelId="{641663E7-2912-4B5C-B283-0BBAA6BEB737}" type="presParOf" srcId="{D65DBC0E-CDF9-4689-8574-E830F2A709DB}" destId="{6AE61555-9850-42CA-A88A-860E2C706AD3}" srcOrd="0" destOrd="0" presId="urn:microsoft.com/office/officeart/2005/8/layout/radial3"/>
    <dgm:cxn modelId="{14727B38-5D18-4A54-94C6-E84A43B79C2B}" type="presParOf" srcId="{D65DBC0E-CDF9-4689-8574-E830F2A709DB}" destId="{AC126F33-1004-4975-AFE1-E1FC2ED7A8DE}" srcOrd="1" destOrd="0" presId="urn:microsoft.com/office/officeart/2005/8/layout/radial3"/>
    <dgm:cxn modelId="{301DBE92-4E8E-4289-99CD-E0B318197DC5}" type="presParOf" srcId="{D65DBC0E-CDF9-4689-8574-E830F2A709DB}" destId="{0C611190-DCB5-41D4-8F0E-A3A5C0F220F1}" srcOrd="2" destOrd="0" presId="urn:microsoft.com/office/officeart/2005/8/layout/radial3"/>
    <dgm:cxn modelId="{BC1DB85F-9388-4C69-A3B7-72EA3DEA939D}" type="presParOf" srcId="{D65DBC0E-CDF9-4689-8574-E830F2A709DB}" destId="{1A7E62BF-835A-417F-85A3-D6F7B2D24CE1}" srcOrd="3" destOrd="0" presId="urn:microsoft.com/office/officeart/2005/8/layout/radial3"/>
    <dgm:cxn modelId="{18A61D59-9D8A-45BE-A6BB-94905885C2F2}" type="presParOf" srcId="{D65DBC0E-CDF9-4689-8574-E830F2A709DB}" destId="{6B5C6F3A-9401-441A-A359-98C6323049D7}" srcOrd="4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234FE3A-4B8B-4537-A4AC-779613C6C8E5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8953A733-997F-4F39-9096-79EB3394731F}">
      <dgm:prSet phldrT="[Текст]" custT="1"/>
      <dgm:spPr>
        <a:xfrm>
          <a:off x="4472" y="2524233"/>
          <a:ext cx="1761100" cy="955457"/>
        </a:xfrm>
        <a:prstGeom prst="chevron">
          <a:avLst/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ru-RU" sz="1800" b="1" dirty="0" err="1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Ме</a:t>
          </a:r>
          <a:endParaRPr lang="ru-RU" sz="1800" b="1" dirty="0">
            <a:solidFill>
              <a:sysClr val="window" lastClr="FFFFFF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gm:t>
    </dgm:pt>
    <dgm:pt modelId="{D3832481-5ED8-4A79-B4C1-F381913F5DF5}" type="parTrans" cxnId="{2F5C3324-F2B5-490C-BFA4-2FA41C1BB23A}">
      <dgm:prSet/>
      <dgm:spPr/>
      <dgm:t>
        <a:bodyPr/>
        <a:lstStyle/>
        <a:p>
          <a:endParaRPr lang="ru-RU"/>
        </a:p>
      </dgm:t>
    </dgm:pt>
    <dgm:pt modelId="{B0D3A20C-CC9F-4B16-B797-069150641F1C}" type="sibTrans" cxnId="{2F5C3324-F2B5-490C-BFA4-2FA41C1BB23A}">
      <dgm:prSet/>
      <dgm:spPr/>
      <dgm:t>
        <a:bodyPr/>
        <a:lstStyle/>
        <a:p>
          <a:endParaRPr lang="ru-RU"/>
        </a:p>
      </dgm:t>
    </dgm:pt>
    <dgm:pt modelId="{95E78274-CD28-4548-A193-2E6CDB409948}">
      <dgm:prSet phldrT="[Текст]" custT="1"/>
      <dgm:spPr>
        <a:xfrm>
          <a:off x="1526707" y="2524233"/>
          <a:ext cx="2603646" cy="955457"/>
        </a:xfrm>
        <a:prstGeom prst="chevron">
          <a:avLst/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ru-RU" sz="1800" b="1" dirty="0" err="1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основний</a:t>
          </a:r>
          <a:r>
            <a:rPr lang="ru-RU" sz="1800" b="1" dirty="0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оксид</a:t>
          </a:r>
        </a:p>
      </dgm:t>
    </dgm:pt>
    <dgm:pt modelId="{40CF78B9-BE14-4B8A-B507-62BC1BA6D2AF}" type="parTrans" cxnId="{92F83CCE-265B-4F6F-BD58-5A3AF4B5D5CC}">
      <dgm:prSet/>
      <dgm:spPr/>
      <dgm:t>
        <a:bodyPr/>
        <a:lstStyle/>
        <a:p>
          <a:endParaRPr lang="ru-RU"/>
        </a:p>
      </dgm:t>
    </dgm:pt>
    <dgm:pt modelId="{C3D543B3-C0BA-4C62-92F3-70308AFD9AB3}" type="sibTrans" cxnId="{92F83CCE-265B-4F6F-BD58-5A3AF4B5D5CC}">
      <dgm:prSet/>
      <dgm:spPr/>
      <dgm:t>
        <a:bodyPr/>
        <a:lstStyle/>
        <a:p>
          <a:endParaRPr lang="ru-RU"/>
        </a:p>
      </dgm:t>
    </dgm:pt>
    <dgm:pt modelId="{0356E904-5E19-4138-BA00-094FAFBE4C26}">
      <dgm:prSet phldrT="[Текст]" custT="1"/>
      <dgm:spPr>
        <a:xfrm>
          <a:off x="6041270" y="2524233"/>
          <a:ext cx="2388644" cy="955457"/>
        </a:xfrm>
        <a:prstGeom prst="chevron">
          <a:avLst/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ru-RU" sz="1800" b="1" dirty="0" err="1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сіль</a:t>
          </a:r>
          <a:endParaRPr lang="ru-RU" sz="1800" b="1" dirty="0">
            <a:solidFill>
              <a:sysClr val="window" lastClr="FFFFFF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gm:t>
    </dgm:pt>
    <dgm:pt modelId="{D553A847-4111-4D70-BA0F-4D83627D3B94}" type="parTrans" cxnId="{44A995D3-AA16-450B-9AD6-8BA5DCBBD3AC}">
      <dgm:prSet/>
      <dgm:spPr/>
      <dgm:t>
        <a:bodyPr/>
        <a:lstStyle/>
        <a:p>
          <a:endParaRPr lang="ru-RU"/>
        </a:p>
      </dgm:t>
    </dgm:pt>
    <dgm:pt modelId="{A8EF48EA-FBA3-47CF-A875-3895A7EECB06}" type="sibTrans" cxnId="{44A995D3-AA16-450B-9AD6-8BA5DCBBD3AC}">
      <dgm:prSet/>
      <dgm:spPr/>
      <dgm:t>
        <a:bodyPr/>
        <a:lstStyle/>
        <a:p>
          <a:endParaRPr lang="ru-RU"/>
        </a:p>
      </dgm:t>
    </dgm:pt>
    <dgm:pt modelId="{833FF170-FFC5-46AE-915F-3B3053D15E21}">
      <dgm:prSet custT="1"/>
      <dgm:spPr>
        <a:xfrm>
          <a:off x="3891489" y="2524233"/>
          <a:ext cx="2388644" cy="955457"/>
        </a:xfrm>
        <a:prstGeom prst="chevron">
          <a:avLst/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ru-RU" sz="1800" b="1" dirty="0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основа</a:t>
          </a:r>
        </a:p>
      </dgm:t>
    </dgm:pt>
    <dgm:pt modelId="{225BCE2F-B44A-4A65-BD0A-D3D55A49E6CB}" type="parTrans" cxnId="{FB78B85F-2361-4E06-93E8-F128616ADEEB}">
      <dgm:prSet/>
      <dgm:spPr/>
      <dgm:t>
        <a:bodyPr/>
        <a:lstStyle/>
        <a:p>
          <a:endParaRPr lang="ru-RU"/>
        </a:p>
      </dgm:t>
    </dgm:pt>
    <dgm:pt modelId="{D121D89E-4253-4A76-A62C-A51FCA4D4F15}" type="sibTrans" cxnId="{FB78B85F-2361-4E06-93E8-F128616ADEEB}">
      <dgm:prSet/>
      <dgm:spPr/>
      <dgm:t>
        <a:bodyPr/>
        <a:lstStyle/>
        <a:p>
          <a:endParaRPr lang="ru-RU"/>
        </a:p>
      </dgm:t>
    </dgm:pt>
    <dgm:pt modelId="{1715DA85-ED8D-41F9-9677-06433CCA0FFE}" type="pres">
      <dgm:prSet presAssocID="{2234FE3A-4B8B-4537-A4AC-779613C6C8E5}" presName="Name0" presStyleCnt="0">
        <dgm:presLayoutVars>
          <dgm:dir/>
          <dgm:animLvl val="lvl"/>
          <dgm:resizeHandles val="exact"/>
        </dgm:presLayoutVars>
      </dgm:prSet>
      <dgm:spPr/>
    </dgm:pt>
    <dgm:pt modelId="{2787D861-917F-46B5-92FB-D8D129A8E900}" type="pres">
      <dgm:prSet presAssocID="{8953A733-997F-4F39-9096-79EB3394731F}" presName="parTxOnly" presStyleLbl="node1" presStyleIdx="0" presStyleCnt="4" custScaleX="73728" custLinFactNeighborX="-1069" custLinFactNeighborY="239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4E7B76-57C7-4442-89F5-CEC67BB446FA}" type="pres">
      <dgm:prSet presAssocID="{B0D3A20C-CC9F-4B16-B797-069150641F1C}" presName="parTxOnlySpace" presStyleCnt="0"/>
      <dgm:spPr/>
    </dgm:pt>
    <dgm:pt modelId="{7946AFEF-7AE0-4A2C-9E68-B662F1F68594}" type="pres">
      <dgm:prSet presAssocID="{95E78274-CD28-4548-A193-2E6CDB409948}" presName="parTxOnly" presStyleLbl="node1" presStyleIdx="1" presStyleCnt="4" custScaleX="109001" custLinFactNeighborX="-2966" custLinFactNeighborY="239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DFADC3-56CF-499F-807C-98DBAAE6F3AF}" type="pres">
      <dgm:prSet presAssocID="{C3D543B3-C0BA-4C62-92F3-70308AFD9AB3}" presName="parTxOnlySpace" presStyleCnt="0"/>
      <dgm:spPr/>
    </dgm:pt>
    <dgm:pt modelId="{3DF84BE7-6906-4C62-914E-AFEE387FB827}" type="pres">
      <dgm:prSet presAssocID="{833FF170-FFC5-46AE-915F-3B3053D15E21}" presName="parTxOnly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479043-717D-440B-8CD5-910CC8ED8553}" type="pres">
      <dgm:prSet presAssocID="{D121D89E-4253-4A76-A62C-A51FCA4D4F15}" presName="parTxOnlySpace" presStyleCnt="0"/>
      <dgm:spPr/>
    </dgm:pt>
    <dgm:pt modelId="{61A48ECA-A6FE-4A77-9610-CB360C849E04}" type="pres">
      <dgm:prSet presAssocID="{0356E904-5E19-4138-BA00-094FAFBE4C26}" presName="parTxOnly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580BD27-91EF-410C-89F3-D0E63F8C91C2}" type="presOf" srcId="{833FF170-FFC5-46AE-915F-3B3053D15E21}" destId="{3DF84BE7-6906-4C62-914E-AFEE387FB827}" srcOrd="0" destOrd="0" presId="urn:microsoft.com/office/officeart/2005/8/layout/chevron1"/>
    <dgm:cxn modelId="{FB78B85F-2361-4E06-93E8-F128616ADEEB}" srcId="{2234FE3A-4B8B-4537-A4AC-779613C6C8E5}" destId="{833FF170-FFC5-46AE-915F-3B3053D15E21}" srcOrd="2" destOrd="0" parTransId="{225BCE2F-B44A-4A65-BD0A-D3D55A49E6CB}" sibTransId="{D121D89E-4253-4A76-A62C-A51FCA4D4F15}"/>
    <dgm:cxn modelId="{44A995D3-AA16-450B-9AD6-8BA5DCBBD3AC}" srcId="{2234FE3A-4B8B-4537-A4AC-779613C6C8E5}" destId="{0356E904-5E19-4138-BA00-094FAFBE4C26}" srcOrd="3" destOrd="0" parTransId="{D553A847-4111-4D70-BA0F-4D83627D3B94}" sibTransId="{A8EF48EA-FBA3-47CF-A875-3895A7EECB06}"/>
    <dgm:cxn modelId="{2F5C3324-F2B5-490C-BFA4-2FA41C1BB23A}" srcId="{2234FE3A-4B8B-4537-A4AC-779613C6C8E5}" destId="{8953A733-997F-4F39-9096-79EB3394731F}" srcOrd="0" destOrd="0" parTransId="{D3832481-5ED8-4A79-B4C1-F381913F5DF5}" sibTransId="{B0D3A20C-CC9F-4B16-B797-069150641F1C}"/>
    <dgm:cxn modelId="{92F83CCE-265B-4F6F-BD58-5A3AF4B5D5CC}" srcId="{2234FE3A-4B8B-4537-A4AC-779613C6C8E5}" destId="{95E78274-CD28-4548-A193-2E6CDB409948}" srcOrd="1" destOrd="0" parTransId="{40CF78B9-BE14-4B8A-B507-62BC1BA6D2AF}" sibTransId="{C3D543B3-C0BA-4C62-92F3-70308AFD9AB3}"/>
    <dgm:cxn modelId="{32940765-B4D5-42F1-889D-F4DC9507314F}" type="presOf" srcId="{0356E904-5E19-4138-BA00-094FAFBE4C26}" destId="{61A48ECA-A6FE-4A77-9610-CB360C849E04}" srcOrd="0" destOrd="0" presId="urn:microsoft.com/office/officeart/2005/8/layout/chevron1"/>
    <dgm:cxn modelId="{AD431B01-8362-41E4-891C-51E82ADE7D71}" type="presOf" srcId="{95E78274-CD28-4548-A193-2E6CDB409948}" destId="{7946AFEF-7AE0-4A2C-9E68-B662F1F68594}" srcOrd="0" destOrd="0" presId="urn:microsoft.com/office/officeart/2005/8/layout/chevron1"/>
    <dgm:cxn modelId="{F4A041DA-2289-4165-B45D-A12DFF489E28}" type="presOf" srcId="{2234FE3A-4B8B-4537-A4AC-779613C6C8E5}" destId="{1715DA85-ED8D-41F9-9677-06433CCA0FFE}" srcOrd="0" destOrd="0" presId="urn:microsoft.com/office/officeart/2005/8/layout/chevron1"/>
    <dgm:cxn modelId="{F15A4F49-FAB5-458C-A2EC-B9CABC8826F4}" type="presOf" srcId="{8953A733-997F-4F39-9096-79EB3394731F}" destId="{2787D861-917F-46B5-92FB-D8D129A8E900}" srcOrd="0" destOrd="0" presId="urn:microsoft.com/office/officeart/2005/8/layout/chevron1"/>
    <dgm:cxn modelId="{AAEA42B1-3818-40D2-A29A-9CA9875576C0}" type="presParOf" srcId="{1715DA85-ED8D-41F9-9677-06433CCA0FFE}" destId="{2787D861-917F-46B5-92FB-D8D129A8E900}" srcOrd="0" destOrd="0" presId="urn:microsoft.com/office/officeart/2005/8/layout/chevron1"/>
    <dgm:cxn modelId="{D24E035B-4A97-4B05-8545-1FB63DB2C830}" type="presParOf" srcId="{1715DA85-ED8D-41F9-9677-06433CCA0FFE}" destId="{194E7B76-57C7-4442-89F5-CEC67BB446FA}" srcOrd="1" destOrd="0" presId="urn:microsoft.com/office/officeart/2005/8/layout/chevron1"/>
    <dgm:cxn modelId="{A7C5B1E9-4832-4AAA-B398-204318BE7E50}" type="presParOf" srcId="{1715DA85-ED8D-41F9-9677-06433CCA0FFE}" destId="{7946AFEF-7AE0-4A2C-9E68-B662F1F68594}" srcOrd="2" destOrd="0" presId="urn:microsoft.com/office/officeart/2005/8/layout/chevron1"/>
    <dgm:cxn modelId="{702833F1-2B05-4FA3-9AF5-2B93FEA896B3}" type="presParOf" srcId="{1715DA85-ED8D-41F9-9677-06433CCA0FFE}" destId="{11DFADC3-56CF-499F-807C-98DBAAE6F3AF}" srcOrd="3" destOrd="0" presId="urn:microsoft.com/office/officeart/2005/8/layout/chevron1"/>
    <dgm:cxn modelId="{809A3BB5-7074-439F-A165-D22A8F908BE9}" type="presParOf" srcId="{1715DA85-ED8D-41F9-9677-06433CCA0FFE}" destId="{3DF84BE7-6906-4C62-914E-AFEE387FB827}" srcOrd="4" destOrd="0" presId="urn:microsoft.com/office/officeart/2005/8/layout/chevron1"/>
    <dgm:cxn modelId="{4D2CBC7B-0F70-4E8E-B201-316A158F42F3}" type="presParOf" srcId="{1715DA85-ED8D-41F9-9677-06433CCA0FFE}" destId="{54479043-717D-440B-8CD5-910CC8ED8553}" srcOrd="5" destOrd="0" presId="urn:microsoft.com/office/officeart/2005/8/layout/chevron1"/>
    <dgm:cxn modelId="{5F35C3A7-0F4C-4C7B-AC4A-AE92C1514455}" type="presParOf" srcId="{1715DA85-ED8D-41F9-9677-06433CCA0FFE}" destId="{61A48ECA-A6FE-4A77-9610-CB360C849E04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234FE3A-4B8B-4537-A4AC-779613C6C8E5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8953A733-997F-4F39-9096-79EB3394731F}">
      <dgm:prSet phldrT="[Текст]" custT="1"/>
      <dgm:spPr>
        <a:xfrm>
          <a:off x="267" y="255812"/>
          <a:ext cx="1049048" cy="569145"/>
        </a:xfrm>
        <a:prstGeom prst="chevron">
          <a:avLst/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ru-RU" sz="1800" b="1" dirty="0" err="1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Ме</a:t>
          </a:r>
          <a:endParaRPr lang="ru-RU" sz="1800" b="1" dirty="0">
            <a:solidFill>
              <a:sysClr val="window" lastClr="FFFFFF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gm:t>
    </dgm:pt>
    <dgm:pt modelId="{D3832481-5ED8-4A79-B4C1-F381913F5DF5}" type="parTrans" cxnId="{2F5C3324-F2B5-490C-BFA4-2FA41C1BB23A}">
      <dgm:prSet/>
      <dgm:spPr/>
      <dgm:t>
        <a:bodyPr/>
        <a:lstStyle/>
        <a:p>
          <a:endParaRPr lang="ru-RU"/>
        </a:p>
      </dgm:t>
    </dgm:pt>
    <dgm:pt modelId="{B0D3A20C-CC9F-4B16-B797-069150641F1C}" type="sibTrans" cxnId="{2F5C3324-F2B5-490C-BFA4-2FA41C1BB23A}">
      <dgm:prSet/>
      <dgm:spPr/>
      <dgm:t>
        <a:bodyPr/>
        <a:lstStyle/>
        <a:p>
          <a:endParaRPr lang="ru-RU"/>
        </a:p>
      </dgm:t>
    </dgm:pt>
    <dgm:pt modelId="{95E78274-CD28-4548-A193-2E6CDB409948}">
      <dgm:prSet phldrT="[Текст]" custT="1"/>
      <dgm:spPr>
        <a:xfrm>
          <a:off x="907029" y="255812"/>
          <a:ext cx="1841995" cy="569145"/>
        </a:xfrm>
        <a:prstGeom prst="chevron">
          <a:avLst/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ru-RU" sz="1800" b="1" dirty="0" err="1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амфотерний</a:t>
          </a:r>
          <a:r>
            <a:rPr lang="ru-RU" sz="1800" b="1" dirty="0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оксид</a:t>
          </a:r>
        </a:p>
      </dgm:t>
    </dgm:pt>
    <dgm:pt modelId="{40CF78B9-BE14-4B8A-B507-62BC1BA6D2AF}" type="parTrans" cxnId="{92F83CCE-265B-4F6F-BD58-5A3AF4B5D5CC}">
      <dgm:prSet/>
      <dgm:spPr/>
      <dgm:t>
        <a:bodyPr/>
        <a:lstStyle/>
        <a:p>
          <a:endParaRPr lang="ru-RU"/>
        </a:p>
      </dgm:t>
    </dgm:pt>
    <dgm:pt modelId="{C3D543B3-C0BA-4C62-92F3-70308AFD9AB3}" type="sibTrans" cxnId="{92F83CCE-265B-4F6F-BD58-5A3AF4B5D5CC}">
      <dgm:prSet/>
      <dgm:spPr/>
      <dgm:t>
        <a:bodyPr/>
        <a:lstStyle/>
        <a:p>
          <a:endParaRPr lang="ru-RU"/>
        </a:p>
      </dgm:t>
    </dgm:pt>
    <dgm:pt modelId="{0356E904-5E19-4138-BA00-094FAFBE4C26}">
      <dgm:prSet phldrT="[Текст]" custT="1"/>
      <dgm:spPr>
        <a:xfrm>
          <a:off x="4130038" y="248675"/>
          <a:ext cx="1045846" cy="569145"/>
        </a:xfrm>
        <a:prstGeom prst="chevron">
          <a:avLst/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ru-RU" sz="1800" b="1" dirty="0" err="1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сіль</a:t>
          </a:r>
          <a:endParaRPr lang="ru-RU" sz="1800" b="1" dirty="0">
            <a:solidFill>
              <a:sysClr val="window" lastClr="FFFFFF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gm:t>
    </dgm:pt>
    <dgm:pt modelId="{D553A847-4111-4D70-BA0F-4D83627D3B94}" type="parTrans" cxnId="{44A995D3-AA16-450B-9AD6-8BA5DCBBD3AC}">
      <dgm:prSet/>
      <dgm:spPr/>
      <dgm:t>
        <a:bodyPr/>
        <a:lstStyle/>
        <a:p>
          <a:endParaRPr lang="ru-RU"/>
        </a:p>
      </dgm:t>
    </dgm:pt>
    <dgm:pt modelId="{A8EF48EA-FBA3-47CF-A875-3895A7EECB06}" type="sibTrans" cxnId="{44A995D3-AA16-450B-9AD6-8BA5DCBBD3AC}">
      <dgm:prSet/>
      <dgm:spPr/>
      <dgm:t>
        <a:bodyPr/>
        <a:lstStyle/>
        <a:p>
          <a:endParaRPr lang="ru-RU"/>
        </a:p>
      </dgm:t>
    </dgm:pt>
    <dgm:pt modelId="{833FF170-FFC5-46AE-915F-3B3053D15E21}">
      <dgm:prSet custT="1"/>
      <dgm:spPr>
        <a:xfrm>
          <a:off x="2606738" y="255812"/>
          <a:ext cx="1665318" cy="569145"/>
        </a:xfrm>
        <a:prstGeom prst="chevron">
          <a:avLst/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ru-RU" sz="1800" b="1" dirty="0" err="1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амфотерний</a:t>
          </a:r>
          <a:r>
            <a:rPr lang="ru-RU" sz="1800" b="1" dirty="0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lang="ru-RU" sz="1800" b="1" dirty="0" err="1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гідроксид</a:t>
          </a:r>
          <a:endParaRPr lang="ru-RU" sz="1800" b="1" dirty="0">
            <a:solidFill>
              <a:sysClr val="window" lastClr="FFFFFF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gm:t>
    </dgm:pt>
    <dgm:pt modelId="{225BCE2F-B44A-4A65-BD0A-D3D55A49E6CB}" type="parTrans" cxnId="{FB78B85F-2361-4E06-93E8-F128616ADEEB}">
      <dgm:prSet/>
      <dgm:spPr/>
      <dgm:t>
        <a:bodyPr/>
        <a:lstStyle/>
        <a:p>
          <a:endParaRPr lang="ru-RU"/>
        </a:p>
      </dgm:t>
    </dgm:pt>
    <dgm:pt modelId="{D121D89E-4253-4A76-A62C-A51FCA4D4F15}" type="sibTrans" cxnId="{FB78B85F-2361-4E06-93E8-F128616ADEEB}">
      <dgm:prSet/>
      <dgm:spPr/>
      <dgm:t>
        <a:bodyPr/>
        <a:lstStyle/>
        <a:p>
          <a:endParaRPr lang="ru-RU"/>
        </a:p>
      </dgm:t>
    </dgm:pt>
    <dgm:pt modelId="{1715DA85-ED8D-41F9-9677-06433CCA0FFE}" type="pres">
      <dgm:prSet presAssocID="{2234FE3A-4B8B-4537-A4AC-779613C6C8E5}" presName="Name0" presStyleCnt="0">
        <dgm:presLayoutVars>
          <dgm:dir/>
          <dgm:animLvl val="lvl"/>
          <dgm:resizeHandles val="exact"/>
        </dgm:presLayoutVars>
      </dgm:prSet>
      <dgm:spPr/>
    </dgm:pt>
    <dgm:pt modelId="{2787D861-917F-46B5-92FB-D8D129A8E900}" type="pres">
      <dgm:prSet presAssocID="{8953A733-997F-4F39-9096-79EB3394731F}" presName="parTxOnly" presStyleLbl="node1" presStyleIdx="0" presStyleCnt="4" custScaleX="73728">
        <dgm:presLayoutVars>
          <dgm:chMax val="0"/>
          <dgm:chPref val="0"/>
          <dgm:bulletEnabled val="1"/>
        </dgm:presLayoutVars>
      </dgm:prSet>
      <dgm:spPr>
        <a:prstGeom prst="chevron">
          <a:avLst/>
        </a:prstGeom>
      </dgm:spPr>
      <dgm:t>
        <a:bodyPr/>
        <a:lstStyle/>
        <a:p>
          <a:endParaRPr lang="ru-RU"/>
        </a:p>
      </dgm:t>
    </dgm:pt>
    <dgm:pt modelId="{194E7B76-57C7-4442-89F5-CEC67BB446FA}" type="pres">
      <dgm:prSet presAssocID="{B0D3A20C-CC9F-4B16-B797-069150641F1C}" presName="parTxOnlySpace" presStyleCnt="0"/>
      <dgm:spPr/>
    </dgm:pt>
    <dgm:pt modelId="{7946AFEF-7AE0-4A2C-9E68-B662F1F68594}" type="pres">
      <dgm:prSet presAssocID="{95E78274-CD28-4548-A193-2E6CDB409948}" presName="parTxOnly" presStyleLbl="node1" presStyleIdx="1" presStyleCnt="4" custScaleX="129457">
        <dgm:presLayoutVars>
          <dgm:chMax val="0"/>
          <dgm:chPref val="0"/>
          <dgm:bulletEnabled val="1"/>
        </dgm:presLayoutVars>
      </dgm:prSet>
      <dgm:spPr>
        <a:prstGeom prst="chevron">
          <a:avLst/>
        </a:prstGeom>
      </dgm:spPr>
      <dgm:t>
        <a:bodyPr/>
        <a:lstStyle/>
        <a:p>
          <a:endParaRPr lang="ru-RU"/>
        </a:p>
      </dgm:t>
    </dgm:pt>
    <dgm:pt modelId="{11DFADC3-56CF-499F-807C-98DBAAE6F3AF}" type="pres">
      <dgm:prSet presAssocID="{C3D543B3-C0BA-4C62-92F3-70308AFD9AB3}" presName="parTxOnlySpace" presStyleCnt="0"/>
      <dgm:spPr/>
    </dgm:pt>
    <dgm:pt modelId="{3DF84BE7-6906-4C62-914E-AFEE387FB827}" type="pres">
      <dgm:prSet presAssocID="{833FF170-FFC5-46AE-915F-3B3053D15E21}" presName="parTxOnly" presStyleLbl="node1" presStyleIdx="2" presStyleCnt="4" custScaleX="117040">
        <dgm:presLayoutVars>
          <dgm:chMax val="0"/>
          <dgm:chPref val="0"/>
          <dgm:bulletEnabled val="1"/>
        </dgm:presLayoutVars>
      </dgm:prSet>
      <dgm:spPr>
        <a:prstGeom prst="chevron">
          <a:avLst/>
        </a:prstGeom>
      </dgm:spPr>
      <dgm:t>
        <a:bodyPr/>
        <a:lstStyle/>
        <a:p>
          <a:endParaRPr lang="ru-RU"/>
        </a:p>
      </dgm:t>
    </dgm:pt>
    <dgm:pt modelId="{54479043-717D-440B-8CD5-910CC8ED8553}" type="pres">
      <dgm:prSet presAssocID="{D121D89E-4253-4A76-A62C-A51FCA4D4F15}" presName="parTxOnlySpace" presStyleCnt="0"/>
      <dgm:spPr/>
    </dgm:pt>
    <dgm:pt modelId="{61A48ECA-A6FE-4A77-9610-CB360C849E04}" type="pres">
      <dgm:prSet presAssocID="{0356E904-5E19-4138-BA00-094FAFBE4C26}" presName="parTxOnly" presStyleLbl="node1" presStyleIdx="3" presStyleCnt="4" custScaleX="73503" custLinFactNeighborX="70249" custLinFactNeighborY="-1254">
        <dgm:presLayoutVars>
          <dgm:chMax val="0"/>
          <dgm:chPref val="0"/>
          <dgm:bulletEnabled val="1"/>
        </dgm:presLayoutVars>
      </dgm:prSet>
      <dgm:spPr>
        <a:prstGeom prst="chevron">
          <a:avLst/>
        </a:prstGeom>
      </dgm:spPr>
      <dgm:t>
        <a:bodyPr/>
        <a:lstStyle/>
        <a:p>
          <a:endParaRPr lang="ru-RU"/>
        </a:p>
      </dgm:t>
    </dgm:pt>
  </dgm:ptLst>
  <dgm:cxnLst>
    <dgm:cxn modelId="{FB78B85F-2361-4E06-93E8-F128616ADEEB}" srcId="{2234FE3A-4B8B-4537-A4AC-779613C6C8E5}" destId="{833FF170-FFC5-46AE-915F-3B3053D15E21}" srcOrd="2" destOrd="0" parTransId="{225BCE2F-B44A-4A65-BD0A-D3D55A49E6CB}" sibTransId="{D121D89E-4253-4A76-A62C-A51FCA4D4F15}"/>
    <dgm:cxn modelId="{DC358C19-D2FB-43B8-B807-54FF1DC9E122}" type="presOf" srcId="{0356E904-5E19-4138-BA00-094FAFBE4C26}" destId="{61A48ECA-A6FE-4A77-9610-CB360C849E04}" srcOrd="0" destOrd="0" presId="urn:microsoft.com/office/officeart/2005/8/layout/chevron1"/>
    <dgm:cxn modelId="{44A995D3-AA16-450B-9AD6-8BA5DCBBD3AC}" srcId="{2234FE3A-4B8B-4537-A4AC-779613C6C8E5}" destId="{0356E904-5E19-4138-BA00-094FAFBE4C26}" srcOrd="3" destOrd="0" parTransId="{D553A847-4111-4D70-BA0F-4D83627D3B94}" sibTransId="{A8EF48EA-FBA3-47CF-A875-3895A7EECB06}"/>
    <dgm:cxn modelId="{2F5C3324-F2B5-490C-BFA4-2FA41C1BB23A}" srcId="{2234FE3A-4B8B-4537-A4AC-779613C6C8E5}" destId="{8953A733-997F-4F39-9096-79EB3394731F}" srcOrd="0" destOrd="0" parTransId="{D3832481-5ED8-4A79-B4C1-F381913F5DF5}" sibTransId="{B0D3A20C-CC9F-4B16-B797-069150641F1C}"/>
    <dgm:cxn modelId="{086F492F-B2DC-4B84-8217-D0F1560A9AB6}" type="presOf" srcId="{833FF170-FFC5-46AE-915F-3B3053D15E21}" destId="{3DF84BE7-6906-4C62-914E-AFEE387FB827}" srcOrd="0" destOrd="0" presId="urn:microsoft.com/office/officeart/2005/8/layout/chevron1"/>
    <dgm:cxn modelId="{BA643245-1744-4DF1-85D2-D7436A59A4C7}" type="presOf" srcId="{95E78274-CD28-4548-A193-2E6CDB409948}" destId="{7946AFEF-7AE0-4A2C-9E68-B662F1F68594}" srcOrd="0" destOrd="0" presId="urn:microsoft.com/office/officeart/2005/8/layout/chevron1"/>
    <dgm:cxn modelId="{92F83CCE-265B-4F6F-BD58-5A3AF4B5D5CC}" srcId="{2234FE3A-4B8B-4537-A4AC-779613C6C8E5}" destId="{95E78274-CD28-4548-A193-2E6CDB409948}" srcOrd="1" destOrd="0" parTransId="{40CF78B9-BE14-4B8A-B507-62BC1BA6D2AF}" sibTransId="{C3D543B3-C0BA-4C62-92F3-70308AFD9AB3}"/>
    <dgm:cxn modelId="{4C0CEF5E-EA85-48C9-9FC7-472977E4C2F3}" type="presOf" srcId="{8953A733-997F-4F39-9096-79EB3394731F}" destId="{2787D861-917F-46B5-92FB-D8D129A8E900}" srcOrd="0" destOrd="0" presId="urn:microsoft.com/office/officeart/2005/8/layout/chevron1"/>
    <dgm:cxn modelId="{865DC354-86A5-4A3B-A08E-04A76A1BC7F4}" type="presOf" srcId="{2234FE3A-4B8B-4537-A4AC-779613C6C8E5}" destId="{1715DA85-ED8D-41F9-9677-06433CCA0FFE}" srcOrd="0" destOrd="0" presId="urn:microsoft.com/office/officeart/2005/8/layout/chevron1"/>
    <dgm:cxn modelId="{045C2DE2-16A1-4DF7-A97D-E0755D186BDD}" type="presParOf" srcId="{1715DA85-ED8D-41F9-9677-06433CCA0FFE}" destId="{2787D861-917F-46B5-92FB-D8D129A8E900}" srcOrd="0" destOrd="0" presId="urn:microsoft.com/office/officeart/2005/8/layout/chevron1"/>
    <dgm:cxn modelId="{ECA6C11A-47E1-4548-89C1-F662102862C3}" type="presParOf" srcId="{1715DA85-ED8D-41F9-9677-06433CCA0FFE}" destId="{194E7B76-57C7-4442-89F5-CEC67BB446FA}" srcOrd="1" destOrd="0" presId="urn:microsoft.com/office/officeart/2005/8/layout/chevron1"/>
    <dgm:cxn modelId="{45DBD075-339E-4D25-95CF-B986F30C62DE}" type="presParOf" srcId="{1715DA85-ED8D-41F9-9677-06433CCA0FFE}" destId="{7946AFEF-7AE0-4A2C-9E68-B662F1F68594}" srcOrd="2" destOrd="0" presId="urn:microsoft.com/office/officeart/2005/8/layout/chevron1"/>
    <dgm:cxn modelId="{49B4D72B-BF88-4FFD-8569-40D7E81315EC}" type="presParOf" srcId="{1715DA85-ED8D-41F9-9677-06433CCA0FFE}" destId="{11DFADC3-56CF-499F-807C-98DBAAE6F3AF}" srcOrd="3" destOrd="0" presId="urn:microsoft.com/office/officeart/2005/8/layout/chevron1"/>
    <dgm:cxn modelId="{F99839BD-942F-4B60-B581-16BEE2AF1657}" type="presParOf" srcId="{1715DA85-ED8D-41F9-9677-06433CCA0FFE}" destId="{3DF84BE7-6906-4C62-914E-AFEE387FB827}" srcOrd="4" destOrd="0" presId="urn:microsoft.com/office/officeart/2005/8/layout/chevron1"/>
    <dgm:cxn modelId="{E18D3DD4-BED3-490F-AD71-D563D4ADA6A0}" type="presParOf" srcId="{1715DA85-ED8D-41F9-9677-06433CCA0FFE}" destId="{54479043-717D-440B-8CD5-910CC8ED8553}" srcOrd="5" destOrd="0" presId="urn:microsoft.com/office/officeart/2005/8/layout/chevron1"/>
    <dgm:cxn modelId="{FC0F1172-F461-44A8-863B-8851026784EB}" type="presParOf" srcId="{1715DA85-ED8D-41F9-9677-06433CCA0FFE}" destId="{61A48ECA-A6FE-4A77-9610-CB360C849E04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234FE3A-4B8B-4537-A4AC-779613C6C8E5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8953A733-997F-4F39-9096-79EB3394731F}">
      <dgm:prSet phldrT="[Текст]" custT="1"/>
      <dgm:spPr>
        <a:xfrm>
          <a:off x="0" y="278052"/>
          <a:ext cx="1367630" cy="524664"/>
        </a:xfrm>
        <a:prstGeom prst="chevron">
          <a:avLst/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ru-RU" sz="1800" b="1" dirty="0" err="1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неМе</a:t>
          </a:r>
          <a:endParaRPr lang="ru-RU" sz="1800" b="1" dirty="0">
            <a:solidFill>
              <a:sysClr val="window" lastClr="FFFFFF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gm:t>
    </dgm:pt>
    <dgm:pt modelId="{D3832481-5ED8-4A79-B4C1-F381913F5DF5}" type="parTrans" cxnId="{2F5C3324-F2B5-490C-BFA4-2FA41C1BB23A}">
      <dgm:prSet/>
      <dgm:spPr/>
      <dgm:t>
        <a:bodyPr/>
        <a:lstStyle/>
        <a:p>
          <a:endParaRPr lang="ru-RU"/>
        </a:p>
      </dgm:t>
    </dgm:pt>
    <dgm:pt modelId="{B0D3A20C-CC9F-4B16-B797-069150641F1C}" type="sibTrans" cxnId="{2F5C3324-F2B5-490C-BFA4-2FA41C1BB23A}">
      <dgm:prSet/>
      <dgm:spPr/>
      <dgm:t>
        <a:bodyPr/>
        <a:lstStyle/>
        <a:p>
          <a:endParaRPr lang="ru-RU"/>
        </a:p>
      </dgm:t>
    </dgm:pt>
    <dgm:pt modelId="{95E78274-CD28-4548-A193-2E6CDB409948}">
      <dgm:prSet phldrT="[Текст]" custT="1"/>
      <dgm:spPr>
        <a:xfrm>
          <a:off x="1238681" y="278052"/>
          <a:ext cx="1698038" cy="524664"/>
        </a:xfrm>
        <a:prstGeom prst="chevron">
          <a:avLst/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ru-RU" sz="1800" b="1" dirty="0" err="1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кислотний</a:t>
          </a:r>
          <a:r>
            <a:rPr lang="ru-RU" sz="1800" b="1" dirty="0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оксид</a:t>
          </a:r>
        </a:p>
      </dgm:t>
    </dgm:pt>
    <dgm:pt modelId="{40CF78B9-BE14-4B8A-B507-62BC1BA6D2AF}" type="parTrans" cxnId="{92F83CCE-265B-4F6F-BD58-5A3AF4B5D5CC}">
      <dgm:prSet/>
      <dgm:spPr/>
      <dgm:t>
        <a:bodyPr/>
        <a:lstStyle/>
        <a:p>
          <a:endParaRPr lang="ru-RU"/>
        </a:p>
      </dgm:t>
    </dgm:pt>
    <dgm:pt modelId="{C3D543B3-C0BA-4C62-92F3-70308AFD9AB3}" type="sibTrans" cxnId="{92F83CCE-265B-4F6F-BD58-5A3AF4B5D5CC}">
      <dgm:prSet/>
      <dgm:spPr/>
      <dgm:t>
        <a:bodyPr/>
        <a:lstStyle/>
        <a:p>
          <a:endParaRPr lang="ru-RU"/>
        </a:p>
      </dgm:t>
    </dgm:pt>
    <dgm:pt modelId="{0356E904-5E19-4138-BA00-094FAFBE4C26}">
      <dgm:prSet phldrT="[Текст]" custT="1"/>
      <dgm:spPr>
        <a:xfrm>
          <a:off x="4211773" y="287375"/>
          <a:ext cx="964111" cy="524664"/>
        </a:xfrm>
        <a:prstGeom prst="chevron">
          <a:avLst/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ru-RU" sz="1800" b="1" dirty="0" err="1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сіль</a:t>
          </a:r>
          <a:endParaRPr lang="ru-RU" sz="1800" b="1" dirty="0">
            <a:solidFill>
              <a:sysClr val="window" lastClr="FFFFFF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gm:t>
    </dgm:pt>
    <dgm:pt modelId="{D553A847-4111-4D70-BA0F-4D83627D3B94}" type="parTrans" cxnId="{44A995D3-AA16-450B-9AD6-8BA5DCBBD3AC}">
      <dgm:prSet/>
      <dgm:spPr/>
      <dgm:t>
        <a:bodyPr/>
        <a:lstStyle/>
        <a:p>
          <a:endParaRPr lang="ru-RU"/>
        </a:p>
      </dgm:t>
    </dgm:pt>
    <dgm:pt modelId="{A8EF48EA-FBA3-47CF-A875-3895A7EECB06}" type="sibTrans" cxnId="{44A995D3-AA16-450B-9AD6-8BA5DCBBD3AC}">
      <dgm:prSet/>
      <dgm:spPr/>
      <dgm:t>
        <a:bodyPr/>
        <a:lstStyle/>
        <a:p>
          <a:endParaRPr lang="ru-RU"/>
        </a:p>
      </dgm:t>
    </dgm:pt>
    <dgm:pt modelId="{833FF170-FFC5-46AE-915F-3B3053D15E21}">
      <dgm:prSet custT="1"/>
      <dgm:spPr>
        <a:xfrm>
          <a:off x="2805553" y="278052"/>
          <a:ext cx="1535169" cy="524664"/>
        </a:xfrm>
        <a:prstGeom prst="chevron">
          <a:avLst/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ru-RU" sz="1800" b="1" dirty="0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кислота</a:t>
          </a:r>
        </a:p>
      </dgm:t>
    </dgm:pt>
    <dgm:pt modelId="{225BCE2F-B44A-4A65-BD0A-D3D55A49E6CB}" type="parTrans" cxnId="{FB78B85F-2361-4E06-93E8-F128616ADEEB}">
      <dgm:prSet/>
      <dgm:spPr/>
      <dgm:t>
        <a:bodyPr/>
        <a:lstStyle/>
        <a:p>
          <a:endParaRPr lang="ru-RU"/>
        </a:p>
      </dgm:t>
    </dgm:pt>
    <dgm:pt modelId="{D121D89E-4253-4A76-A62C-A51FCA4D4F15}" type="sibTrans" cxnId="{FB78B85F-2361-4E06-93E8-F128616ADEEB}">
      <dgm:prSet/>
      <dgm:spPr/>
      <dgm:t>
        <a:bodyPr/>
        <a:lstStyle/>
        <a:p>
          <a:endParaRPr lang="ru-RU"/>
        </a:p>
      </dgm:t>
    </dgm:pt>
    <dgm:pt modelId="{1715DA85-ED8D-41F9-9677-06433CCA0FFE}" type="pres">
      <dgm:prSet presAssocID="{2234FE3A-4B8B-4537-A4AC-779613C6C8E5}" presName="Name0" presStyleCnt="0">
        <dgm:presLayoutVars>
          <dgm:dir/>
          <dgm:animLvl val="lvl"/>
          <dgm:resizeHandles val="exact"/>
        </dgm:presLayoutVars>
      </dgm:prSet>
      <dgm:spPr/>
    </dgm:pt>
    <dgm:pt modelId="{2787D861-917F-46B5-92FB-D8D129A8E900}" type="pres">
      <dgm:prSet presAssocID="{8953A733-997F-4F39-9096-79EB3394731F}" presName="parTxOnly" presStyleLbl="node1" presStyleIdx="0" presStyleCnt="4" custScaleX="104267" custLinFactNeighborX="-23871">
        <dgm:presLayoutVars>
          <dgm:chMax val="0"/>
          <dgm:chPref val="0"/>
          <dgm:bulletEnabled val="1"/>
        </dgm:presLayoutVars>
      </dgm:prSet>
      <dgm:spPr>
        <a:prstGeom prst="chevron">
          <a:avLst/>
        </a:prstGeom>
      </dgm:spPr>
      <dgm:t>
        <a:bodyPr/>
        <a:lstStyle/>
        <a:p>
          <a:endParaRPr lang="ru-RU"/>
        </a:p>
      </dgm:t>
    </dgm:pt>
    <dgm:pt modelId="{194E7B76-57C7-4442-89F5-CEC67BB446FA}" type="pres">
      <dgm:prSet presAssocID="{B0D3A20C-CC9F-4B16-B797-069150641F1C}" presName="parTxOnlySpace" presStyleCnt="0"/>
      <dgm:spPr/>
    </dgm:pt>
    <dgm:pt modelId="{7946AFEF-7AE0-4A2C-9E68-B662F1F68594}" type="pres">
      <dgm:prSet presAssocID="{95E78274-CD28-4548-A193-2E6CDB409948}" presName="parTxOnly" presStyleLbl="node1" presStyleIdx="1" presStyleCnt="4" custScaleX="129457">
        <dgm:presLayoutVars>
          <dgm:chMax val="0"/>
          <dgm:chPref val="0"/>
          <dgm:bulletEnabled val="1"/>
        </dgm:presLayoutVars>
      </dgm:prSet>
      <dgm:spPr>
        <a:prstGeom prst="chevron">
          <a:avLst/>
        </a:prstGeom>
      </dgm:spPr>
      <dgm:t>
        <a:bodyPr/>
        <a:lstStyle/>
        <a:p>
          <a:endParaRPr lang="ru-RU"/>
        </a:p>
      </dgm:t>
    </dgm:pt>
    <dgm:pt modelId="{11DFADC3-56CF-499F-807C-98DBAAE6F3AF}" type="pres">
      <dgm:prSet presAssocID="{C3D543B3-C0BA-4C62-92F3-70308AFD9AB3}" presName="parTxOnlySpace" presStyleCnt="0"/>
      <dgm:spPr/>
    </dgm:pt>
    <dgm:pt modelId="{3DF84BE7-6906-4C62-914E-AFEE387FB827}" type="pres">
      <dgm:prSet presAssocID="{833FF170-FFC5-46AE-915F-3B3053D15E21}" presName="parTxOnly" presStyleLbl="node1" presStyleIdx="2" presStyleCnt="4" custScaleX="117040">
        <dgm:presLayoutVars>
          <dgm:chMax val="0"/>
          <dgm:chPref val="0"/>
          <dgm:bulletEnabled val="1"/>
        </dgm:presLayoutVars>
      </dgm:prSet>
      <dgm:spPr>
        <a:prstGeom prst="chevron">
          <a:avLst/>
        </a:prstGeom>
      </dgm:spPr>
      <dgm:t>
        <a:bodyPr/>
        <a:lstStyle/>
        <a:p>
          <a:endParaRPr lang="ru-RU"/>
        </a:p>
      </dgm:t>
    </dgm:pt>
    <dgm:pt modelId="{54479043-717D-440B-8CD5-910CC8ED8553}" type="pres">
      <dgm:prSet presAssocID="{D121D89E-4253-4A76-A62C-A51FCA4D4F15}" presName="parTxOnlySpace" presStyleCnt="0"/>
      <dgm:spPr/>
    </dgm:pt>
    <dgm:pt modelId="{61A48ECA-A6FE-4A77-9610-CB360C849E04}" type="pres">
      <dgm:prSet presAssocID="{0356E904-5E19-4138-BA00-094FAFBE4C26}" presName="parTxOnly" presStyleLbl="node1" presStyleIdx="3" presStyleCnt="4" custScaleX="73503" custLinFactNeighborX="92620" custLinFactNeighborY="1777">
        <dgm:presLayoutVars>
          <dgm:chMax val="0"/>
          <dgm:chPref val="0"/>
          <dgm:bulletEnabled val="1"/>
        </dgm:presLayoutVars>
      </dgm:prSet>
      <dgm:spPr>
        <a:prstGeom prst="chevron">
          <a:avLst/>
        </a:prstGeom>
      </dgm:spPr>
      <dgm:t>
        <a:bodyPr/>
        <a:lstStyle/>
        <a:p>
          <a:endParaRPr lang="ru-RU"/>
        </a:p>
      </dgm:t>
    </dgm:pt>
  </dgm:ptLst>
  <dgm:cxnLst>
    <dgm:cxn modelId="{44A995D3-AA16-450B-9AD6-8BA5DCBBD3AC}" srcId="{2234FE3A-4B8B-4537-A4AC-779613C6C8E5}" destId="{0356E904-5E19-4138-BA00-094FAFBE4C26}" srcOrd="3" destOrd="0" parTransId="{D553A847-4111-4D70-BA0F-4D83627D3B94}" sibTransId="{A8EF48EA-FBA3-47CF-A875-3895A7EECB06}"/>
    <dgm:cxn modelId="{FB78B85F-2361-4E06-93E8-F128616ADEEB}" srcId="{2234FE3A-4B8B-4537-A4AC-779613C6C8E5}" destId="{833FF170-FFC5-46AE-915F-3B3053D15E21}" srcOrd="2" destOrd="0" parTransId="{225BCE2F-B44A-4A65-BD0A-D3D55A49E6CB}" sibTransId="{D121D89E-4253-4A76-A62C-A51FCA4D4F15}"/>
    <dgm:cxn modelId="{3670A718-5D69-4D16-9882-871B876323E9}" type="presOf" srcId="{833FF170-FFC5-46AE-915F-3B3053D15E21}" destId="{3DF84BE7-6906-4C62-914E-AFEE387FB827}" srcOrd="0" destOrd="0" presId="urn:microsoft.com/office/officeart/2005/8/layout/chevron1"/>
    <dgm:cxn modelId="{38A60109-79D0-4859-B0B6-1D0E2614D677}" type="presOf" srcId="{8953A733-997F-4F39-9096-79EB3394731F}" destId="{2787D861-917F-46B5-92FB-D8D129A8E900}" srcOrd="0" destOrd="0" presId="urn:microsoft.com/office/officeart/2005/8/layout/chevron1"/>
    <dgm:cxn modelId="{2F5C3324-F2B5-490C-BFA4-2FA41C1BB23A}" srcId="{2234FE3A-4B8B-4537-A4AC-779613C6C8E5}" destId="{8953A733-997F-4F39-9096-79EB3394731F}" srcOrd="0" destOrd="0" parTransId="{D3832481-5ED8-4A79-B4C1-F381913F5DF5}" sibTransId="{B0D3A20C-CC9F-4B16-B797-069150641F1C}"/>
    <dgm:cxn modelId="{F9D42242-B262-4820-9434-DAAB3CEF802E}" type="presOf" srcId="{95E78274-CD28-4548-A193-2E6CDB409948}" destId="{7946AFEF-7AE0-4A2C-9E68-B662F1F68594}" srcOrd="0" destOrd="0" presId="urn:microsoft.com/office/officeart/2005/8/layout/chevron1"/>
    <dgm:cxn modelId="{A93351B4-C0B5-4C23-855D-C59EF782A502}" type="presOf" srcId="{0356E904-5E19-4138-BA00-094FAFBE4C26}" destId="{61A48ECA-A6FE-4A77-9610-CB360C849E04}" srcOrd="0" destOrd="0" presId="urn:microsoft.com/office/officeart/2005/8/layout/chevron1"/>
    <dgm:cxn modelId="{92F83CCE-265B-4F6F-BD58-5A3AF4B5D5CC}" srcId="{2234FE3A-4B8B-4537-A4AC-779613C6C8E5}" destId="{95E78274-CD28-4548-A193-2E6CDB409948}" srcOrd="1" destOrd="0" parTransId="{40CF78B9-BE14-4B8A-B507-62BC1BA6D2AF}" sibTransId="{C3D543B3-C0BA-4C62-92F3-70308AFD9AB3}"/>
    <dgm:cxn modelId="{A39C64E8-A95A-4196-962B-629E29B6B37A}" type="presOf" srcId="{2234FE3A-4B8B-4537-A4AC-779613C6C8E5}" destId="{1715DA85-ED8D-41F9-9677-06433CCA0FFE}" srcOrd="0" destOrd="0" presId="urn:microsoft.com/office/officeart/2005/8/layout/chevron1"/>
    <dgm:cxn modelId="{95AE4B8C-7CE3-47B4-AC7C-596E862C2C01}" type="presParOf" srcId="{1715DA85-ED8D-41F9-9677-06433CCA0FFE}" destId="{2787D861-917F-46B5-92FB-D8D129A8E900}" srcOrd="0" destOrd="0" presId="urn:microsoft.com/office/officeart/2005/8/layout/chevron1"/>
    <dgm:cxn modelId="{650A0682-D845-4331-9346-4B37567AB15A}" type="presParOf" srcId="{1715DA85-ED8D-41F9-9677-06433CCA0FFE}" destId="{194E7B76-57C7-4442-89F5-CEC67BB446FA}" srcOrd="1" destOrd="0" presId="urn:microsoft.com/office/officeart/2005/8/layout/chevron1"/>
    <dgm:cxn modelId="{73584980-86C2-42EE-9346-051027CA7B9A}" type="presParOf" srcId="{1715DA85-ED8D-41F9-9677-06433CCA0FFE}" destId="{7946AFEF-7AE0-4A2C-9E68-B662F1F68594}" srcOrd="2" destOrd="0" presId="urn:microsoft.com/office/officeart/2005/8/layout/chevron1"/>
    <dgm:cxn modelId="{C28C737A-6A31-4568-8343-4EE38EA78E8B}" type="presParOf" srcId="{1715DA85-ED8D-41F9-9677-06433CCA0FFE}" destId="{11DFADC3-56CF-499F-807C-98DBAAE6F3AF}" srcOrd="3" destOrd="0" presId="urn:microsoft.com/office/officeart/2005/8/layout/chevron1"/>
    <dgm:cxn modelId="{C328BFF5-41AD-4FD1-BFA7-4EC2AC8B6BEB}" type="presParOf" srcId="{1715DA85-ED8D-41F9-9677-06433CCA0FFE}" destId="{3DF84BE7-6906-4C62-914E-AFEE387FB827}" srcOrd="4" destOrd="0" presId="urn:microsoft.com/office/officeart/2005/8/layout/chevron1"/>
    <dgm:cxn modelId="{B62A5135-B8D9-4812-9A92-376709D5B0B7}" type="presParOf" srcId="{1715DA85-ED8D-41F9-9677-06433CCA0FFE}" destId="{54479043-717D-440B-8CD5-910CC8ED8553}" srcOrd="5" destOrd="0" presId="urn:microsoft.com/office/officeart/2005/8/layout/chevron1"/>
    <dgm:cxn modelId="{4EE1254C-9A67-4499-AB0C-3F63C4D62022}" type="presParOf" srcId="{1715DA85-ED8D-41F9-9677-06433CCA0FFE}" destId="{61A48ECA-A6FE-4A77-9610-CB360C849E04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E61555-9850-42CA-A88A-860E2C706AD3}">
      <dsp:nvSpPr>
        <dsp:cNvPr id="0" name=""/>
        <dsp:cNvSpPr/>
      </dsp:nvSpPr>
      <dsp:spPr>
        <a:xfrm>
          <a:off x="2394343" y="1526976"/>
          <a:ext cx="3804046" cy="380404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3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Класи неорганічних </a:t>
          </a:r>
          <a:r>
            <a:rPr lang="uk-UA" sz="33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сполук</a:t>
          </a:r>
          <a:endParaRPr lang="ru-RU" sz="33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951433" y="2084066"/>
        <a:ext cx="2689866" cy="2689866"/>
      </dsp:txXfrm>
    </dsp:sp>
    <dsp:sp modelId="{AC126F33-1004-4975-AFE1-E1FC2ED7A8DE}">
      <dsp:nvSpPr>
        <dsp:cNvPr id="0" name=""/>
        <dsp:cNvSpPr/>
      </dsp:nvSpPr>
      <dsp:spPr>
        <a:xfrm>
          <a:off x="2952330" y="679"/>
          <a:ext cx="2688072" cy="1902023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кислоти</a:t>
          </a:r>
          <a:endParaRPr lang="ru-RU" sz="32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345989" y="279224"/>
        <a:ext cx="1900754" cy="1344933"/>
      </dsp:txXfrm>
    </dsp:sp>
    <dsp:sp modelId="{0C611190-DCB5-41D4-8F0E-A3A5C0F220F1}">
      <dsp:nvSpPr>
        <dsp:cNvPr id="0" name=""/>
        <dsp:cNvSpPr/>
      </dsp:nvSpPr>
      <dsp:spPr>
        <a:xfrm>
          <a:off x="6044745" y="2428847"/>
          <a:ext cx="2206252" cy="1902023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солі</a:t>
          </a:r>
          <a:endParaRPr lang="ru-RU" sz="32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367843" y="2707392"/>
        <a:ext cx="1560056" cy="1344933"/>
      </dsp:txXfrm>
    </dsp:sp>
    <dsp:sp modelId="{1A7E62BF-835A-417F-85A3-D6F7B2D24CE1}">
      <dsp:nvSpPr>
        <dsp:cNvPr id="0" name=""/>
        <dsp:cNvSpPr/>
      </dsp:nvSpPr>
      <dsp:spPr>
        <a:xfrm>
          <a:off x="3096332" y="4955976"/>
          <a:ext cx="2418498" cy="1902023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оксиди</a:t>
          </a:r>
          <a:endParaRPr lang="ru-RU" sz="31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450513" y="5234521"/>
        <a:ext cx="1710136" cy="1344933"/>
      </dsp:txXfrm>
    </dsp:sp>
    <dsp:sp modelId="{6B5C6F3A-9401-441A-A359-98C6323049D7}">
      <dsp:nvSpPr>
        <dsp:cNvPr id="0" name=""/>
        <dsp:cNvSpPr/>
      </dsp:nvSpPr>
      <dsp:spPr>
        <a:xfrm>
          <a:off x="204733" y="2428859"/>
          <a:ext cx="2326840" cy="1902023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основи</a:t>
          </a:r>
          <a:endParaRPr lang="ru-RU" sz="32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45491" y="2707404"/>
        <a:ext cx="1645324" cy="134493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87D861-917F-46B5-92FB-D8D129A8E900}">
      <dsp:nvSpPr>
        <dsp:cNvPr id="0" name=""/>
        <dsp:cNvSpPr/>
      </dsp:nvSpPr>
      <dsp:spPr>
        <a:xfrm>
          <a:off x="1719" y="708386"/>
          <a:ext cx="1578703" cy="856501"/>
        </a:xfrm>
        <a:prstGeom prst="chevron">
          <a:avLst/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Ме</a:t>
          </a:r>
          <a:endParaRPr lang="ru-RU" sz="1800" b="1" kern="1200" dirty="0">
            <a:solidFill>
              <a:sysClr val="window" lastClr="FFFFFF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sp:txBody>
      <dsp:txXfrm>
        <a:off x="429970" y="708386"/>
        <a:ext cx="722202" cy="856501"/>
      </dsp:txXfrm>
    </dsp:sp>
    <dsp:sp modelId="{7946AFEF-7AE0-4A2C-9E68-B662F1F68594}">
      <dsp:nvSpPr>
        <dsp:cNvPr id="0" name=""/>
        <dsp:cNvSpPr/>
      </dsp:nvSpPr>
      <dsp:spPr>
        <a:xfrm>
          <a:off x="1362236" y="708386"/>
          <a:ext cx="2333987" cy="856501"/>
        </a:xfrm>
        <a:prstGeom prst="chevron">
          <a:avLst/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основний</a:t>
          </a:r>
          <a:r>
            <a:rPr lang="ru-RU" sz="1800" b="1" kern="1200" dirty="0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оксид</a:t>
          </a:r>
        </a:p>
      </dsp:txBody>
      <dsp:txXfrm>
        <a:off x="1790487" y="708386"/>
        <a:ext cx="1477486" cy="856501"/>
      </dsp:txXfrm>
    </dsp:sp>
    <dsp:sp modelId="{3DF84BE7-6906-4C62-914E-AFEE387FB827}">
      <dsp:nvSpPr>
        <dsp:cNvPr id="0" name=""/>
        <dsp:cNvSpPr/>
      </dsp:nvSpPr>
      <dsp:spPr>
        <a:xfrm>
          <a:off x="3488449" y="687873"/>
          <a:ext cx="2141253" cy="856501"/>
        </a:xfrm>
        <a:prstGeom prst="chevron">
          <a:avLst/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основа</a:t>
          </a:r>
        </a:p>
      </dsp:txBody>
      <dsp:txXfrm>
        <a:off x="3916700" y="687873"/>
        <a:ext cx="1284752" cy="856501"/>
      </dsp:txXfrm>
    </dsp:sp>
    <dsp:sp modelId="{61A48ECA-A6FE-4A77-9610-CB360C849E04}">
      <dsp:nvSpPr>
        <dsp:cNvPr id="0" name=""/>
        <dsp:cNvSpPr/>
      </dsp:nvSpPr>
      <dsp:spPr>
        <a:xfrm>
          <a:off x="5415577" y="687873"/>
          <a:ext cx="2141253" cy="856501"/>
        </a:xfrm>
        <a:prstGeom prst="chevron">
          <a:avLst/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сіль</a:t>
          </a:r>
          <a:endParaRPr lang="ru-RU" sz="1800" b="1" kern="1200" dirty="0">
            <a:solidFill>
              <a:sysClr val="window" lastClr="FFFFFF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sp:txBody>
      <dsp:txXfrm>
        <a:off x="5843828" y="687873"/>
        <a:ext cx="1284752" cy="85650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87D861-917F-46B5-92FB-D8D129A8E900}">
      <dsp:nvSpPr>
        <dsp:cNvPr id="0" name=""/>
        <dsp:cNvSpPr/>
      </dsp:nvSpPr>
      <dsp:spPr>
        <a:xfrm>
          <a:off x="386" y="128697"/>
          <a:ext cx="1517645" cy="823375"/>
        </a:xfrm>
        <a:prstGeom prst="chevron">
          <a:avLst/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Ме</a:t>
          </a:r>
          <a:endParaRPr lang="ru-RU" sz="1800" b="1" kern="1200" dirty="0">
            <a:solidFill>
              <a:sysClr val="window" lastClr="FFFFFF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sp:txBody>
      <dsp:txXfrm>
        <a:off x="412074" y="128697"/>
        <a:ext cx="694270" cy="823375"/>
      </dsp:txXfrm>
    </dsp:sp>
    <dsp:sp modelId="{7946AFEF-7AE0-4A2C-9E68-B662F1F68594}">
      <dsp:nvSpPr>
        <dsp:cNvPr id="0" name=""/>
        <dsp:cNvSpPr/>
      </dsp:nvSpPr>
      <dsp:spPr>
        <a:xfrm>
          <a:off x="1312187" y="128697"/>
          <a:ext cx="2664792" cy="823375"/>
        </a:xfrm>
        <a:prstGeom prst="chevron">
          <a:avLst/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амфотерний</a:t>
          </a:r>
          <a:r>
            <a:rPr lang="ru-RU" sz="1800" b="1" kern="1200" dirty="0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оксид</a:t>
          </a:r>
        </a:p>
      </dsp:txBody>
      <dsp:txXfrm>
        <a:off x="1723875" y="128697"/>
        <a:ext cx="1841417" cy="823375"/>
      </dsp:txXfrm>
    </dsp:sp>
    <dsp:sp modelId="{3DF84BE7-6906-4C62-914E-AFEE387FB827}">
      <dsp:nvSpPr>
        <dsp:cNvPr id="0" name=""/>
        <dsp:cNvSpPr/>
      </dsp:nvSpPr>
      <dsp:spPr>
        <a:xfrm>
          <a:off x="3771135" y="128697"/>
          <a:ext cx="2409195" cy="823375"/>
        </a:xfrm>
        <a:prstGeom prst="chevron">
          <a:avLst/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амфотерний</a:t>
          </a:r>
          <a:r>
            <a:rPr lang="ru-RU" sz="1800" b="1" kern="1200" dirty="0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lang="ru-RU" sz="1800" b="1" kern="1200" dirty="0" err="1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гідроксид</a:t>
          </a:r>
          <a:endParaRPr lang="ru-RU" sz="1800" b="1" kern="1200" dirty="0">
            <a:solidFill>
              <a:sysClr val="window" lastClr="FFFFFF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sp:txBody>
      <dsp:txXfrm>
        <a:off x="4182823" y="128697"/>
        <a:ext cx="1585820" cy="823375"/>
      </dsp:txXfrm>
    </dsp:sp>
    <dsp:sp modelId="{61A48ECA-A6FE-4A77-9610-CB360C849E04}">
      <dsp:nvSpPr>
        <dsp:cNvPr id="0" name=""/>
        <dsp:cNvSpPr/>
      </dsp:nvSpPr>
      <dsp:spPr>
        <a:xfrm>
          <a:off x="5974874" y="118372"/>
          <a:ext cx="1513013" cy="823375"/>
        </a:xfrm>
        <a:prstGeom prst="chevron">
          <a:avLst/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сіль</a:t>
          </a:r>
          <a:endParaRPr lang="ru-RU" sz="1800" b="1" kern="1200" dirty="0">
            <a:solidFill>
              <a:sysClr val="window" lastClr="FFFFFF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sp:txBody>
      <dsp:txXfrm>
        <a:off x="6386562" y="118372"/>
        <a:ext cx="689638" cy="82337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87D861-917F-46B5-92FB-D8D129A8E900}">
      <dsp:nvSpPr>
        <dsp:cNvPr id="0" name=""/>
        <dsp:cNvSpPr/>
      </dsp:nvSpPr>
      <dsp:spPr>
        <a:xfrm>
          <a:off x="0" y="168171"/>
          <a:ext cx="1940480" cy="744427"/>
        </a:xfrm>
        <a:prstGeom prst="chevron">
          <a:avLst/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неМе</a:t>
          </a:r>
          <a:endParaRPr lang="ru-RU" sz="1800" b="1" kern="1200" dirty="0">
            <a:solidFill>
              <a:sysClr val="window" lastClr="FFFFFF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sp:txBody>
      <dsp:txXfrm>
        <a:off x="372214" y="168171"/>
        <a:ext cx="1196053" cy="744427"/>
      </dsp:txXfrm>
    </dsp:sp>
    <dsp:sp modelId="{7946AFEF-7AE0-4A2C-9E68-B662F1F68594}">
      <dsp:nvSpPr>
        <dsp:cNvPr id="0" name=""/>
        <dsp:cNvSpPr/>
      </dsp:nvSpPr>
      <dsp:spPr>
        <a:xfrm>
          <a:off x="1757519" y="168171"/>
          <a:ext cx="2409284" cy="744427"/>
        </a:xfrm>
        <a:prstGeom prst="chevron">
          <a:avLst/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кислотний</a:t>
          </a:r>
          <a:r>
            <a:rPr lang="ru-RU" sz="1800" b="1" kern="1200" dirty="0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оксид</a:t>
          </a:r>
        </a:p>
      </dsp:txBody>
      <dsp:txXfrm>
        <a:off x="2129733" y="168171"/>
        <a:ext cx="1664857" cy="744427"/>
      </dsp:txXfrm>
    </dsp:sp>
    <dsp:sp modelId="{3DF84BE7-6906-4C62-914E-AFEE387FB827}">
      <dsp:nvSpPr>
        <dsp:cNvPr id="0" name=""/>
        <dsp:cNvSpPr/>
      </dsp:nvSpPr>
      <dsp:spPr>
        <a:xfrm>
          <a:off x="3980696" y="168171"/>
          <a:ext cx="2178195" cy="744427"/>
        </a:xfrm>
        <a:prstGeom prst="chevron">
          <a:avLst/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кислота</a:t>
          </a:r>
        </a:p>
      </dsp:txBody>
      <dsp:txXfrm>
        <a:off x="4352910" y="168171"/>
        <a:ext cx="1433768" cy="744427"/>
      </dsp:txXfrm>
    </dsp:sp>
    <dsp:sp modelId="{61A48ECA-A6FE-4A77-9610-CB360C849E04}">
      <dsp:nvSpPr>
        <dsp:cNvPr id="0" name=""/>
        <dsp:cNvSpPr/>
      </dsp:nvSpPr>
      <dsp:spPr>
        <a:xfrm>
          <a:off x="5975930" y="181399"/>
          <a:ext cx="1367941" cy="744427"/>
        </a:xfrm>
        <a:prstGeom prst="chevron">
          <a:avLst/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сіль</a:t>
          </a:r>
          <a:endParaRPr lang="ru-RU" sz="1800" b="1" kern="1200" dirty="0">
            <a:solidFill>
              <a:sysClr val="window" lastClr="FFFFFF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sp:txBody>
      <dsp:txXfrm>
        <a:off x="6348144" y="181399"/>
        <a:ext cx="623514" cy="74442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01F0EB-31E4-47A4-8531-4D9AE22BA8C3}" type="datetimeFigureOut">
              <a:rPr lang="ru-RU" smtClean="0"/>
              <a:t>28.05.2025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0E58BC-2C48-4AC4-A4FA-AE518AABF2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90787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0E58BC-2C48-4AC4-A4FA-AE518AABF2E4}" type="slidenum">
              <a:rPr lang="ru-RU" smtClean="0"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63290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36346" y="1788454"/>
            <a:ext cx="6270922" cy="2098226"/>
          </a:xfrm>
        </p:spPr>
        <p:txBody>
          <a:bodyPr anchor="b">
            <a:noAutofit/>
          </a:bodyPr>
          <a:lstStyle>
            <a:lvl1pPr algn="ctr">
              <a:defRPr sz="6000" cap="all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09930" y="3956280"/>
            <a:ext cx="5123755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64644" y="6453386"/>
            <a:ext cx="1205958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 altLang="ru-RU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38041" y="6453386"/>
            <a:ext cx="5267533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altLang="ru-RU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73012" y="6453386"/>
            <a:ext cx="1197219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AE32831-1B3A-493D-AA93-C2111601EE95}" type="slidenum">
              <a:rPr lang="en-US" altLang="ru-RU" smtClean="0">
                <a:solidFill>
                  <a:srgbClr val="000000"/>
                </a:solidFill>
              </a:rPr>
              <a:pPr/>
              <a:t>‹#›</a:t>
            </a:fld>
            <a:endParaRPr lang="en-US" altLang="ru-RU">
              <a:solidFill>
                <a:srgbClr val="000000"/>
              </a:solidFill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564643" y="744469"/>
            <a:ext cx="8005589" cy="5349671"/>
            <a:chOff x="564643" y="744469"/>
            <a:chExt cx="8005589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6113972" y="1685652"/>
              <a:ext cx="2456260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357"/>
                  </a:lnTo>
                  <a:lnTo>
                    <a:pt x="8761" y="935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564643" y="744469"/>
              <a:ext cx="2456505" cy="4408488"/>
            </a:xfrm>
            <a:custGeom>
              <a:avLst/>
              <a:gdLst/>
              <a:ahLst/>
              <a:cxnLst/>
              <a:rect l="l" t="t" r="r" b="b"/>
              <a:pathLst>
                <a:path w="10001" h="10000">
                  <a:moveTo>
                    <a:pt x="8762" y="0"/>
                  </a:moveTo>
                  <a:lnTo>
                    <a:pt x="10001" y="0"/>
                  </a:lnTo>
                  <a:lnTo>
                    <a:pt x="10001" y="10000"/>
                  </a:lnTo>
                  <a:lnTo>
                    <a:pt x="1" y="10000"/>
                  </a:lnTo>
                  <a:cubicBezTo>
                    <a:pt x="-2" y="9766"/>
                    <a:pt x="4" y="9586"/>
                    <a:pt x="1" y="9352"/>
                  </a:cubicBezTo>
                  <a:lnTo>
                    <a:pt x="8762" y="9346"/>
                  </a:lnTo>
                  <a:lnTo>
                    <a:pt x="8762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16842694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ru-RU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ru-RU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9E965-D15C-466D-B21D-082A6419EECD}" type="slidenum">
              <a:rPr lang="en-US" altLang="ru-RU" smtClean="0">
                <a:solidFill>
                  <a:srgbClr val="000000"/>
                </a:solidFill>
              </a:rPr>
              <a:pPr/>
              <a:t>‹#›</a:t>
            </a:fld>
            <a:endParaRPr lang="en-US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86221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3769" y="1301361"/>
            <a:ext cx="7209728" cy="2852737"/>
          </a:xfrm>
        </p:spPr>
        <p:txBody>
          <a:bodyPr anchor="b">
            <a:normAutofit/>
          </a:bodyPr>
          <a:lstStyle>
            <a:lvl1pPr algn="r">
              <a:defRPr sz="6000" cap="all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3769" y="4216328"/>
            <a:ext cx="7209728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chemeClr val="tx2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4181" y="6453386"/>
            <a:ext cx="1216807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altLang="ru-RU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38234" y="6453386"/>
            <a:ext cx="5267533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altLang="ru-RU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73012" y="6453386"/>
            <a:ext cx="119721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6D6E07B-D989-405B-BA4F-BAB31BBF52D8}" type="slidenum">
              <a:rPr lang="en-US" altLang="ru-RU" smtClean="0">
                <a:solidFill>
                  <a:srgbClr val="000000"/>
                </a:solidFill>
              </a:rPr>
              <a:pPr/>
              <a:t>‹#›</a:t>
            </a:fld>
            <a:endParaRPr lang="en-US" altLang="ru-RU">
              <a:solidFill>
                <a:srgbClr val="000000"/>
              </a:solidFill>
            </a:endParaRPr>
          </a:p>
        </p:txBody>
      </p:sp>
      <p:sp>
        <p:nvSpPr>
          <p:cNvPr id="7" name="Freeform 6"/>
          <p:cNvSpPr/>
          <p:nvPr/>
        </p:nvSpPr>
        <p:spPr bwMode="auto">
          <a:xfrm>
            <a:off x="6113972" y="1685652"/>
            <a:ext cx="2456260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8" name="Freeform 7" title="Crop Mark"/>
          <p:cNvSpPr/>
          <p:nvPr/>
        </p:nvSpPr>
        <p:spPr bwMode="auto">
          <a:xfrm>
            <a:off x="6113972" y="1685652"/>
            <a:ext cx="2456260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341495135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8700" y="2286000"/>
            <a:ext cx="3335840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94052" y="2286000"/>
            <a:ext cx="3335840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ru-RU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ru-RU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72D95-DCEE-45AA-817C-735FCA59B57F}" type="slidenum">
              <a:rPr lang="en-US" altLang="ru-RU" smtClean="0">
                <a:solidFill>
                  <a:srgbClr val="000000"/>
                </a:solidFill>
              </a:rPr>
              <a:pPr/>
              <a:t>‹#›</a:t>
            </a:fld>
            <a:endParaRPr lang="en-US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989879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700" y="685800"/>
            <a:ext cx="72009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8700" y="2340230"/>
            <a:ext cx="3335840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2400" b="0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8700" y="3305208"/>
            <a:ext cx="3335839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93760" y="2349754"/>
            <a:ext cx="3335840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2400" b="0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3760" y="3305208"/>
            <a:ext cx="3335840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ru-RU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ru-RU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E4FF9-CF0E-471B-A815-D544B7F28297}" type="slidenum">
              <a:rPr lang="en-US" altLang="ru-RU" smtClean="0">
                <a:solidFill>
                  <a:srgbClr val="000000"/>
                </a:solidFill>
              </a:rPr>
              <a:pPr/>
              <a:t>‹#›</a:t>
            </a:fld>
            <a:endParaRPr lang="en-US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807675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ru-RU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ru-RU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8B414-A0C3-4FE7-BEA7-2947FE52BA75}" type="slidenum">
              <a:rPr lang="en-US" altLang="ru-RU" smtClean="0">
                <a:solidFill>
                  <a:srgbClr val="000000"/>
                </a:solidFill>
              </a:rPr>
              <a:pPr/>
              <a:t>‹#›</a:t>
            </a:fld>
            <a:endParaRPr lang="en-US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76917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ru-RU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ru-RU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EC4E1-6FB5-43CB-95AD-41743C627DAC}" type="slidenum">
              <a:rPr lang="en-US" altLang="ru-RU" smtClean="0">
                <a:solidFill>
                  <a:srgbClr val="000000"/>
                </a:solidFill>
              </a:rPr>
              <a:pPr/>
              <a:t>‹#›</a:t>
            </a:fld>
            <a:endParaRPr lang="en-US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81095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397764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2925" y="685800"/>
            <a:ext cx="289179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400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92015" y="685801"/>
            <a:ext cx="3909060" cy="5175250"/>
          </a:xfrm>
        </p:spPr>
        <p:txBody>
          <a:bodyPr/>
          <a:lstStyle>
            <a:lvl1pPr>
              <a:defRPr sz="1500"/>
            </a:lvl1pPr>
            <a:lvl2pPr>
              <a:defRPr sz="1500"/>
            </a:lvl2pPr>
            <a:lvl3pPr>
              <a:defRPr sz="1350"/>
            </a:lvl3pPr>
            <a:lvl4pPr>
              <a:defRPr sz="135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2925" y="2856344"/>
            <a:ext cx="2891790" cy="3011056"/>
          </a:xfrm>
        </p:spPr>
        <p:txBody>
          <a:bodyPr>
            <a:normAutofit/>
          </a:bodyPr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42925" y="6453386"/>
            <a:ext cx="90342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altLang="ru-RU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654459" y="6453386"/>
            <a:ext cx="1780256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altLang="ru-RU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412355" y="6453386"/>
            <a:ext cx="119721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3C7CA47-BC7B-4F6E-92D6-ED62EAC3A6A8}" type="slidenum">
              <a:rPr lang="en-US" altLang="ru-RU" smtClean="0">
                <a:solidFill>
                  <a:srgbClr val="000000"/>
                </a:solidFill>
              </a:rPr>
              <a:pPr/>
              <a:t>‹#›</a:t>
            </a:fld>
            <a:endParaRPr lang="en-US" altLang="ru-RU">
              <a:solidFill>
                <a:srgbClr val="00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977640" y="376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 title="Divider Bar"/>
          <p:cNvSpPr/>
          <p:nvPr/>
        </p:nvSpPr>
        <p:spPr>
          <a:xfrm>
            <a:off x="3977640" y="376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29294180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397764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2925" y="685800"/>
            <a:ext cx="289179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4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49090" y="1"/>
            <a:ext cx="4994910" cy="6857999"/>
          </a:xfrm>
        </p:spPr>
        <p:txBody>
          <a:bodyPr anchor="t">
            <a:normAutofit/>
          </a:bodyPr>
          <a:lstStyle>
            <a:lvl1pPr marL="0" indent="0">
              <a:buNone/>
              <a:defRPr sz="1500"/>
            </a:lvl1pPr>
            <a:lvl2pPr marL="342900" indent="0">
              <a:buNone/>
              <a:defRPr sz="1500"/>
            </a:lvl2pPr>
            <a:lvl3pPr marL="685800" indent="0">
              <a:buNone/>
              <a:defRPr sz="15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2925" y="2855968"/>
            <a:ext cx="2891790" cy="3011432"/>
          </a:xfrm>
        </p:spPr>
        <p:txBody>
          <a:bodyPr>
            <a:normAutofit/>
          </a:bodyPr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42925" y="6453386"/>
            <a:ext cx="90342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altLang="ru-RU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654459" y="6453386"/>
            <a:ext cx="1780256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altLang="ru-RU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412355" y="6453386"/>
            <a:ext cx="119721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8EC20-5E8F-4037-AB6E-3F9E8ED97112}" type="slidenum">
              <a:rPr lang="en-US" altLang="ru-RU" smtClean="0">
                <a:solidFill>
                  <a:srgbClr val="000000"/>
                </a:solidFill>
              </a:rPr>
              <a:pPr/>
              <a:t>‹#›</a:t>
            </a:fld>
            <a:endParaRPr lang="en-US" altLang="ru-RU">
              <a:solidFill>
                <a:srgbClr val="00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977640" y="376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 title="Divider Bar"/>
          <p:cNvSpPr/>
          <p:nvPr/>
        </p:nvSpPr>
        <p:spPr>
          <a:xfrm>
            <a:off x="3977640" y="376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3979066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8700" y="2295526"/>
            <a:ext cx="7200900" cy="35718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ru-RU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ru-RU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88D0D-7AD7-4DF5-8529-06EC57DD55AE}" type="slidenum">
              <a:rPr lang="en-US" altLang="ru-RU" smtClean="0">
                <a:solidFill>
                  <a:srgbClr val="000000"/>
                </a:solidFill>
              </a:rPr>
              <a:pPr/>
              <a:t>‹#›</a:t>
            </a:fld>
            <a:endParaRPr lang="en-US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68791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80797" y="624156"/>
            <a:ext cx="1490950" cy="52432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8700" y="624156"/>
            <a:ext cx="5724525" cy="52432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ru-RU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ru-RU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233F3-28DC-446A-9263-DD362D945F77}" type="slidenum">
              <a:rPr lang="en-US" altLang="ru-RU" smtClean="0">
                <a:solidFill>
                  <a:srgbClr val="000000"/>
                </a:solidFill>
              </a:rPr>
              <a:pPr/>
              <a:t>‹#›</a:t>
            </a:fld>
            <a:endParaRPr lang="en-US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30882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alpha val="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8700" y="685800"/>
            <a:ext cx="72009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8700" y="2286000"/>
            <a:ext cx="72009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42987" y="6453386"/>
            <a:ext cx="903429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aseline="0">
                <a:solidFill>
                  <a:schemeClr val="tx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ru-RU" smtClean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170173" y="6453386"/>
            <a:ext cx="4710623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aseline="0">
                <a:solidFill>
                  <a:schemeClr val="tx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ru-RU" smtClean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04552" y="6453386"/>
            <a:ext cx="1197219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aseline="0">
                <a:solidFill>
                  <a:schemeClr val="tx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BEA200A-A830-46F5-9D38-E2746B1EE80B}" type="slidenum">
              <a:rPr lang="en-US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ru-RU" smtClean="0">
              <a:solidFill>
                <a:srgbClr val="00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58571" y="376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 title="Side bar"/>
          <p:cNvSpPr/>
          <p:nvPr/>
        </p:nvSpPr>
        <p:spPr>
          <a:xfrm>
            <a:off x="358571" y="376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8027617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4" r:id="rId1"/>
    <p:sldLayoutId id="2147483745" r:id="rId2"/>
    <p:sldLayoutId id="2147483746" r:id="rId3"/>
    <p:sldLayoutId id="2147483747" r:id="rId4"/>
    <p:sldLayoutId id="2147483748" r:id="rId5"/>
    <p:sldLayoutId id="2147483749" r:id="rId6"/>
    <p:sldLayoutId id="2147483750" r:id="rId7"/>
    <p:sldLayoutId id="2147483751" r:id="rId8"/>
    <p:sldLayoutId id="2147483752" r:id="rId9"/>
    <p:sldLayoutId id="2147483753" r:id="rId10"/>
    <p:sldLayoutId id="2147483754" r:id="rId11"/>
  </p:sldLayoutIdLst>
  <p:txStyles>
    <p:titleStyle>
      <a:lvl1pPr algn="l" defTabSz="6858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6858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6912">
          <p15:clr>
            <a:srgbClr val="F26B43"/>
          </p15:clr>
        </p15:guide>
        <p15:guide id="2" pos="936">
          <p15:clr>
            <a:srgbClr val="F26B43"/>
          </p15:clr>
        </p15:guide>
        <p15:guide id="3" pos="864">
          <p15:clr>
            <a:srgbClr val="F26B43"/>
          </p15:clr>
        </p15:guide>
        <p15:guide id="4" orient="horz" pos="1368">
          <p15:clr>
            <a:srgbClr val="F26B43"/>
          </p15:clr>
        </p15:guide>
        <p15:guide id="5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5184">
          <p15:clr>
            <a:srgbClr val="F26B43"/>
          </p15:clr>
        </p15:guide>
        <p15:guide id="10" pos="702">
          <p15:clr>
            <a:srgbClr val="F26B43"/>
          </p15:clr>
        </p15:guide>
        <p15:guide id="11" pos="648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13" Type="http://schemas.openxmlformats.org/officeDocument/2006/relationships/diagramLayout" Target="../diagrams/layout4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12" Type="http://schemas.openxmlformats.org/officeDocument/2006/relationships/diagramData" Target="../diagrams/data4.xml"/><Relationship Id="rId17" Type="http://schemas.openxmlformats.org/officeDocument/2006/relationships/image" Target="../media/image3.png"/><Relationship Id="rId2" Type="http://schemas.openxmlformats.org/officeDocument/2006/relationships/diagramData" Target="../diagrams/data2.xml"/><Relationship Id="rId16" Type="http://schemas.microsoft.com/office/2007/relationships/diagramDrawing" Target="../diagrams/drawing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5" Type="http://schemas.openxmlformats.org/officeDocument/2006/relationships/diagramColors" Target="../diagrams/colors4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Relationship Id="rId14" Type="http://schemas.openxmlformats.org/officeDocument/2006/relationships/diagramQuickStyle" Target="../diagrams/quickStyle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ordwall.net/uk/resource/12533663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surl.li/unkoaw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s://surl.lu/vfgwnf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emf"/><Relationship Id="rId4" Type="http://schemas.openxmlformats.org/officeDocument/2006/relationships/image" Target="../media/image18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Картинки химия (25 фото) • Прикольные картинки и позитив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0"/>
            <a:ext cx="8532440" cy="67549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773324" y="548680"/>
            <a:ext cx="820891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dirty="0">
                <a:latin typeface="Times New Roman" panose="02020603050405020304" pitchFamily="18" charset="0"/>
                <a:ea typeface="Calibri" panose="020F0502020204030204" pitchFamily="34" charset="0"/>
              </a:rPr>
              <a:t>Генетичні зв’язки між основними класами неорганічних </a:t>
            </a:r>
            <a:r>
              <a:rPr lang="uk-UA" sz="36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сполук</a:t>
            </a:r>
            <a:r>
              <a:rPr lang="uk-UA" sz="3600" b="1" dirty="0">
                <a:latin typeface="Times New Roman" panose="02020603050405020304" pitchFamily="18" charset="0"/>
                <a:ea typeface="Calibri" panose="020F0502020204030204" pitchFamily="34" charset="0"/>
              </a:rPr>
              <a:t>. Узагальнююче повторення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341222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45719"/>
          </a:xfrm>
        </p:spPr>
        <p:txBody>
          <a:bodyPr anchor="ctr">
            <a:normAutofit fontScale="90000"/>
          </a:bodyPr>
          <a:lstStyle/>
          <a:p>
            <a:r>
              <a:rPr lang="uk-UA" sz="36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36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b="1" dirty="0">
              <a:solidFill>
                <a:schemeClr val="bg1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378374"/>
            <a:ext cx="8433574" cy="6002953"/>
          </a:xfrm>
        </p:spPr>
        <p:txBody>
          <a:bodyPr/>
          <a:lstStyle/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2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b="1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29027956"/>
              </p:ext>
            </p:extLst>
          </p:nvPr>
        </p:nvGraphicFramePr>
        <p:xfrm>
          <a:off x="611560" y="0"/>
          <a:ext cx="853244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8" name="Picture 4" descr="InnoFlow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0"/>
            <a:ext cx="2528918" cy="1695129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InnoFlow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5064608"/>
            <a:ext cx="2528918" cy="1695129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4951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45719"/>
          </a:xfrm>
        </p:spPr>
        <p:txBody>
          <a:bodyPr anchor="ctr">
            <a:normAutofit fontScale="90000"/>
          </a:bodyPr>
          <a:lstStyle/>
          <a:p>
            <a:r>
              <a:rPr lang="uk-UA" sz="36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36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b="1" dirty="0">
              <a:solidFill>
                <a:schemeClr val="bg1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53812623"/>
              </p:ext>
            </p:extLst>
          </p:nvPr>
        </p:nvGraphicFramePr>
        <p:xfrm>
          <a:off x="970656" y="791012"/>
          <a:ext cx="7560840" cy="22322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994507868"/>
              </p:ext>
            </p:extLst>
          </p:nvPr>
        </p:nvGraphicFramePr>
        <p:xfrm>
          <a:off x="1043608" y="2895512"/>
          <a:ext cx="7487888" cy="10807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72888" y="278868"/>
            <a:ext cx="79563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Генетичні ряди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2480520754"/>
              </p:ext>
            </p:extLst>
          </p:nvPr>
        </p:nvGraphicFramePr>
        <p:xfrm>
          <a:off x="1187624" y="4365104"/>
          <a:ext cx="7343872" cy="10807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75556" y="5633864"/>
            <a:ext cx="1224136" cy="122413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7817731" y="13794"/>
            <a:ext cx="1224136" cy="1224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207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217026"/>
            <a:ext cx="7056784" cy="100811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uk-UA" sz="36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«Незавершене речення»</a:t>
            </a:r>
            <a:endParaRPr lang="ru-RU" sz="3600" b="1" dirty="0" smtClean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9368" y="1250745"/>
            <a:ext cx="5715000" cy="5581650"/>
          </a:xfrm>
          <a:prstGeom prst="rect">
            <a:avLst/>
          </a:prstGeom>
          <a:solidFill>
            <a:srgbClr val="00B0F0"/>
          </a:solidFill>
        </p:spPr>
      </p:pic>
    </p:spTree>
    <p:extLst>
      <p:ext uri="{BB962C8B-B14F-4D97-AF65-F5344CB8AC3E}">
        <p14:creationId xmlns:p14="http://schemas.microsoft.com/office/powerpoint/2010/main" val="1646601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45719"/>
          </a:xfrm>
        </p:spPr>
        <p:txBody>
          <a:bodyPr anchor="ctr">
            <a:normAutofit fontScale="90000"/>
          </a:bodyPr>
          <a:lstStyle/>
          <a:p>
            <a:r>
              <a:rPr lang="uk-UA" sz="36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36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b="1" dirty="0">
              <a:solidFill>
                <a:schemeClr val="bg1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43608" y="378375"/>
            <a:ext cx="7920880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uk-UA" sz="26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Завдання 1.</a:t>
            </a:r>
            <a:r>
              <a:rPr lang="uk-UA" sz="26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Класифікація неорганічних речовин: </a:t>
            </a:r>
            <a:r>
              <a:rPr lang="uk-UA" sz="2600" b="1" u="sng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https://wordwall.net/uk/resource/12533663</a:t>
            </a:r>
            <a:r>
              <a:rPr lang="uk-UA" sz="2600" b="1" u="sng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b="1" dirty="0">
              <a:solidFill>
                <a:srgbClr val="0000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t="10781" r="27163" b="10781"/>
          <a:stretch/>
        </p:blipFill>
        <p:spPr>
          <a:xfrm>
            <a:off x="1251310" y="2060848"/>
            <a:ext cx="7373826" cy="446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904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99592" y="165623"/>
            <a:ext cx="6912768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uk-UA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Завдання 2. </a:t>
            </a: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«Третій зайвий</a:t>
            </a:r>
            <a:r>
              <a:rPr lang="uk-UA" sz="2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50000"/>
              </a:lnSpc>
              <a:spcAft>
                <a:spcPts val="0"/>
              </a:spcAft>
              <a:buSzPts val="1400"/>
              <a:buFont typeface="+mj-lt"/>
              <a:buAutoNum type="arabicPeriod"/>
            </a:pP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en-US" sz="3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aO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uk-UA" sz="32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uk-UA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uk-UA" sz="32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uk-UA" sz="32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endParaRPr lang="ru-RU" sz="32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50000"/>
              </a:lnSpc>
              <a:spcAft>
                <a:spcPts val="0"/>
              </a:spcAft>
              <a:buSzPts val="1400"/>
              <a:buFont typeface="+mj-lt"/>
              <a:buAutoNum type="arabicPeriod"/>
            </a:pPr>
            <a:r>
              <a:rPr lang="en-US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uk-UA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uk-UA" sz="3200" b="1" baseline="-25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OH</a:t>
            </a:r>
            <a:r>
              <a:rPr lang="uk-UA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NaOH</a:t>
            </a:r>
            <a:r>
              <a:rPr lang="uk-UA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KOH </a:t>
            </a:r>
            <a:r>
              <a:rPr lang="uk-UA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sz="32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50000"/>
              </a:lnSpc>
              <a:spcAft>
                <a:spcPts val="0"/>
              </a:spcAft>
              <a:buSzPts val="1400"/>
              <a:buFont typeface="+mj-lt"/>
              <a:buAutoNum type="arabicPeriod"/>
            </a:pPr>
            <a:r>
              <a:rPr lang="en-US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HNO</a:t>
            </a:r>
            <a:r>
              <a:rPr lang="uk-UA" sz="32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uk-UA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uk-UA" sz="32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uk-UA" sz="32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uk-UA" sz="3200" b="1" baseline="-25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uk-UA" sz="32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uk-UA" sz="32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	</a:t>
            </a:r>
            <a:endParaRPr lang="ru-RU" sz="32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50000"/>
              </a:lnSpc>
              <a:spcAft>
                <a:spcPts val="0"/>
              </a:spcAft>
              <a:buSzPts val="1400"/>
              <a:buFont typeface="+mj-lt"/>
              <a:buAutoNum type="arabicPeriod"/>
            </a:pP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Cl</a:t>
            </a:r>
            <a:r>
              <a:rPr lang="uk-UA" sz="32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NaCl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AgCl</a:t>
            </a: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sz="32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50000"/>
              </a:lnSpc>
              <a:spcAft>
                <a:spcPts val="0"/>
              </a:spcAft>
              <a:buSzPts val="1400"/>
              <a:buFont typeface="+mj-lt"/>
              <a:buAutoNum type="arabicPeriod"/>
            </a:pP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OH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uk-UA" sz="32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Ва(</a:t>
            </a: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OH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uk-UA" sz="32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OH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uk-UA" sz="32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 	</a:t>
            </a:r>
            <a:endParaRPr lang="ru-RU" sz="32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4008" y="4509120"/>
            <a:ext cx="3981204" cy="225779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987850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086037"/>
            <a:ext cx="8676456" cy="5760639"/>
          </a:xfrm>
        </p:spPr>
        <p:txBody>
          <a:bodyPr>
            <a:normAutofit/>
          </a:bodyPr>
          <a:lstStyle/>
          <a:p>
            <a:pPr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en-US" sz="32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KCl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BaO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</a:t>
            </a:r>
            <a:r>
              <a:rPr lang="uk-UA" sz="32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uk-UA" sz="32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uk-UA" sz="32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uk-UA" sz="32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OH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uk-UA" sz="32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KOH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uk-UA" sz="32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</a:t>
            </a:r>
            <a:r>
              <a:rPr lang="uk-UA" sz="32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uk-UA" sz="32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NaOH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Н</a:t>
            </a: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Cl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С</a:t>
            </a:r>
            <a:r>
              <a:rPr lang="en-US" sz="3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aO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Н</a:t>
            </a:r>
            <a:r>
              <a:rPr lang="uk-UA" sz="32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uk-UA" sz="32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Ва(</a:t>
            </a: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OH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uk-UA" sz="32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А</a:t>
            </a: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OH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uk-UA" sz="32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uk-UA" sz="32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uk-UA" sz="32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KMnO</a:t>
            </a:r>
            <a:r>
              <a:rPr lang="uk-UA" sz="32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HNO</a:t>
            </a:r>
            <a:r>
              <a:rPr lang="uk-UA" sz="32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OH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uk-UA" sz="32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Cl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OH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uk-UA" sz="32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NaHCO</a:t>
            </a:r>
            <a:r>
              <a:rPr lang="uk-UA" sz="32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MgO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</a:t>
            </a:r>
            <a:r>
              <a:rPr lang="uk-UA" sz="32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uk-UA" sz="32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uk-UA" sz="32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uk-UA" sz="32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uk-UA" sz="32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uk-UA" sz="32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SiO</a:t>
            </a:r>
            <a:r>
              <a:rPr lang="uk-UA" sz="32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uk-UA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uk-UA" sz="32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uk-UA" sz="32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uk-UA" sz="32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</a:t>
            </a:r>
            <a:r>
              <a:rPr lang="uk-UA" sz="32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</a:t>
            </a: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OH</a:t>
            </a:r>
            <a:r>
              <a:rPr lang="uk-UA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uk-UA" sz="3200" b="1" baseline="-25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32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472441" y="188640"/>
            <a:ext cx="46666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Завдання 3. </a:t>
            </a: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Робота в групах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9052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792088"/>
          </a:xfrm>
        </p:spPr>
        <p:txBody>
          <a:bodyPr anchor="ctr">
            <a:normAutofit fontScale="90000"/>
          </a:bodyPr>
          <a:lstStyle/>
          <a:p>
            <a:r>
              <a:rPr lang="uk-UA" sz="36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36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b="1" dirty="0">
              <a:solidFill>
                <a:schemeClr val="bg1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378374"/>
            <a:ext cx="8577590" cy="6002953"/>
          </a:xfrm>
        </p:spPr>
        <p:txBody>
          <a:bodyPr>
            <a:normAutofit/>
          </a:bodyPr>
          <a:lstStyle/>
          <a:p>
            <a:pPr indent="0" algn="ctr">
              <a:lnSpc>
                <a:spcPct val="115000"/>
              </a:lnSpc>
              <a:spcAft>
                <a:spcPts val="0"/>
              </a:spcAft>
              <a:buNone/>
            </a:pP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1946666"/>
              </p:ext>
            </p:extLst>
          </p:nvPr>
        </p:nvGraphicFramePr>
        <p:xfrm>
          <a:off x="1078306" y="1039187"/>
          <a:ext cx="7785501" cy="5185918"/>
        </p:xfrm>
        <a:graphic>
          <a:graphicData uri="http://schemas.openxmlformats.org/drawingml/2006/table">
            <a:tbl>
              <a:tblPr firstRow="1" firstCol="1" bandRow="1"/>
              <a:tblGrid>
                <a:gridCol w="1681645"/>
                <a:gridCol w="2315512"/>
                <a:gridCol w="1894172"/>
                <a:gridCol w="1894172"/>
              </a:tblGrid>
              <a:tr h="29475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«Оксиди»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«Кислоти»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«Основи»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«Солі»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7017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Основні</a:t>
                      </a: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i="1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BaO</a:t>
                      </a: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С</a:t>
                      </a:r>
                      <a:r>
                        <a:rPr lang="en-US" sz="2000" i="1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aO</a:t>
                      </a: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000" i="1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MgO</a:t>
                      </a: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Кислотні</a:t>
                      </a: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SO</a:t>
                      </a:r>
                      <a:r>
                        <a:rPr lang="uk-UA" sz="2000" i="1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  <a:r>
                        <a:rPr lang="uk-UA" sz="2000" i="1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r>
                        <a:rPr lang="uk-UA" sz="2000" i="1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Амфотерні</a:t>
                      </a: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n-US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Fe</a:t>
                      </a:r>
                      <a:r>
                        <a:rPr lang="uk-UA" sz="2000" i="1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  <a:r>
                        <a:rPr lang="uk-UA" sz="2000" i="1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</a:t>
                      </a: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Al</a:t>
                      </a:r>
                      <a:r>
                        <a:rPr lang="uk-UA" sz="2000" i="1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  <a:r>
                        <a:rPr lang="uk-UA" sz="2000" i="1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Сильні</a:t>
                      </a: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</a:t>
                      </a:r>
                      <a:r>
                        <a:rPr lang="en-US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Cl</a:t>
                      </a: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Н</a:t>
                      </a:r>
                      <a:r>
                        <a:rPr lang="uk-UA" sz="2000" i="1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SO</a:t>
                      </a:r>
                      <a:r>
                        <a:rPr lang="uk-UA" sz="2000" i="1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HNO</a:t>
                      </a:r>
                      <a:r>
                        <a:rPr lang="uk-UA" sz="2000" i="1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Слабкі</a:t>
                      </a: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n-US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</a:t>
                      </a:r>
                      <a:r>
                        <a:rPr lang="uk-UA" sz="2000" i="1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</a:t>
                      </a:r>
                      <a:r>
                        <a:rPr lang="uk-UA" sz="2000" i="1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</a:t>
                      </a: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</a:t>
                      </a:r>
                      <a:r>
                        <a:rPr lang="uk-UA" sz="2000" i="1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2000" i="1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SiO</a:t>
                      </a:r>
                      <a:r>
                        <a:rPr lang="uk-UA" sz="2000" i="1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Середні</a:t>
                      </a: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n-US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</a:t>
                      </a:r>
                      <a:r>
                        <a:rPr lang="uk-UA" sz="2000" i="1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en-US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PO</a:t>
                      </a:r>
                      <a:r>
                        <a:rPr lang="uk-UA" sz="2000" i="1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000" b="1" i="1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Оксигеновмісні</a:t>
                      </a: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en-US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</a:t>
                      </a:r>
                      <a:r>
                        <a:rPr lang="uk-UA" sz="2000" i="1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</a:t>
                      </a:r>
                      <a:r>
                        <a:rPr lang="uk-UA" sz="2000" i="1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</a:t>
                      </a:r>
                      <a:r>
                        <a:rPr lang="uk-UA" sz="2000" i="1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2000" i="1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SiO</a:t>
                      </a:r>
                      <a:r>
                        <a:rPr lang="uk-UA" sz="2000" i="1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</a:t>
                      </a:r>
                      <a:r>
                        <a:rPr lang="uk-UA" sz="2000" i="1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en-US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PO</a:t>
                      </a:r>
                      <a:r>
                        <a:rPr lang="uk-UA" sz="2000" i="1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</a:t>
                      </a: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Н</a:t>
                      </a:r>
                      <a:r>
                        <a:rPr lang="uk-UA" sz="2000" i="1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SO</a:t>
                      </a:r>
                      <a:r>
                        <a:rPr lang="uk-UA" sz="2000" i="1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HNO</a:t>
                      </a:r>
                      <a:r>
                        <a:rPr lang="uk-UA" sz="2000" i="1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000" b="1" i="1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Безоксигеновмісні</a:t>
                      </a: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-Н</a:t>
                      </a:r>
                      <a:r>
                        <a:rPr lang="en-US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Cl</a:t>
                      </a: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Розчинні</a:t>
                      </a: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n-US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</a:t>
                      </a:r>
                      <a:r>
                        <a:rPr lang="uk-UA" sz="2000" i="1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</a:t>
                      </a:r>
                      <a:r>
                        <a:rPr lang="uk-UA" sz="2000" i="1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</a:t>
                      </a:r>
                      <a:r>
                        <a:rPr lang="uk-UA" sz="2000" i="1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SO</a:t>
                      </a:r>
                      <a:r>
                        <a:rPr lang="uk-UA" sz="2000" i="1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Н</a:t>
                      </a:r>
                      <a:r>
                        <a:rPr lang="en-US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Cl</a:t>
                      </a: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</a:t>
                      </a:r>
                      <a:r>
                        <a:rPr lang="uk-UA" sz="2000" i="1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en-US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PO</a:t>
                      </a:r>
                      <a:r>
                        <a:rPr lang="uk-UA" sz="2000" i="1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</a:t>
                      </a: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Н</a:t>
                      </a:r>
                      <a:r>
                        <a:rPr lang="uk-UA" sz="2000" i="1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SO</a:t>
                      </a:r>
                      <a:r>
                        <a:rPr lang="uk-UA" sz="2000" i="1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HNO</a:t>
                      </a:r>
                      <a:r>
                        <a:rPr lang="uk-UA" sz="2000" i="1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Нерозчинні</a:t>
                      </a: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n-US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</a:t>
                      </a:r>
                      <a:r>
                        <a:rPr lang="uk-UA" sz="2000" i="1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2000" i="1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SiO</a:t>
                      </a:r>
                      <a:r>
                        <a:rPr lang="uk-UA" sz="2000" i="1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Розчинні (луги)-</a:t>
                      </a: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KOH</a:t>
                      </a: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000" i="1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NaOH</a:t>
                      </a: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Ва(</a:t>
                      </a:r>
                      <a:r>
                        <a:rPr lang="en-US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OH</a:t>
                      </a: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uk-UA" sz="2000" i="1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Нерозчинні</a:t>
                      </a: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n-US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Cu</a:t>
                      </a: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OH</a:t>
                      </a: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uk-UA" sz="2000" i="1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2,</a:t>
                      </a: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А</a:t>
                      </a:r>
                      <a:r>
                        <a:rPr lang="en-US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OH</a:t>
                      </a: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uk-UA" sz="2000" i="1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</a:t>
                      </a: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OH</a:t>
                      </a: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uk-UA" sz="2000" i="1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Fe</a:t>
                      </a: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OH</a:t>
                      </a: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uk-UA" sz="2000" i="1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Середні</a:t>
                      </a: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i="1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KCl</a:t>
                      </a: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Na</a:t>
                      </a:r>
                      <a:r>
                        <a:rPr lang="uk-UA" sz="2000" i="1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SO</a:t>
                      </a:r>
                      <a:r>
                        <a:rPr lang="uk-UA" sz="2000" i="1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</a:t>
                      </a: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Na</a:t>
                      </a:r>
                      <a:r>
                        <a:rPr lang="uk-UA" sz="2000" i="1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KMnO</a:t>
                      </a:r>
                      <a:r>
                        <a:rPr lang="en-US" sz="2000" i="1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Кислі</a:t>
                      </a:r>
                      <a:r>
                        <a:rPr lang="uk-UA" sz="200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n-US" sz="2000" i="1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NaHCO</a:t>
                      </a:r>
                      <a:r>
                        <a:rPr lang="uk-UA" sz="2000" i="1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Основні-</a:t>
                      </a: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Al</a:t>
                      </a:r>
                      <a:r>
                        <a:rPr lang="uk-UA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OH</a:t>
                      </a:r>
                      <a:r>
                        <a:rPr lang="uk-UA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uk-UA" sz="2000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Cl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187624" y="125131"/>
            <a:ext cx="7228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Очікувана відповідь</a:t>
            </a:r>
            <a:endParaRPr lang="ru-RU" sz="24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4689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9552" y="23154"/>
            <a:ext cx="5368586" cy="6695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675"/>
              </a:spcAft>
            </a:pPr>
            <a:r>
              <a:rPr lang="uk-UA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Завдання 4. </a:t>
            </a: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Хімічна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естафета</a:t>
            </a: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uk-UA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8600292"/>
              </p:ext>
            </p:extLst>
          </p:nvPr>
        </p:nvGraphicFramePr>
        <p:xfrm>
          <a:off x="899594" y="692696"/>
          <a:ext cx="7632847" cy="6048672"/>
        </p:xfrm>
        <a:graphic>
          <a:graphicData uri="http://schemas.openxmlformats.org/drawingml/2006/table">
            <a:tbl>
              <a:tblPr firstRow="1" firstCol="1" bandRow="1"/>
              <a:tblGrid>
                <a:gridCol w="904786"/>
                <a:gridCol w="2175856"/>
                <a:gridCol w="2173287"/>
                <a:gridCol w="2378918"/>
              </a:tblGrid>
              <a:tr h="109319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№ з/п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785" marR="5678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4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І </a:t>
                      </a:r>
                      <a:r>
                        <a:rPr lang="ru-RU" sz="24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команда</a:t>
                      </a:r>
                      <a:endParaRPr lang="ru-RU" sz="2400" b="1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7200" algn="ctr">
                        <a:lnSpc>
                          <a:spcPct val="107000"/>
                        </a:lnSpc>
                        <a:spcAft>
                          <a:spcPts val="675"/>
                        </a:spcAft>
                      </a:pPr>
                      <a:r>
                        <a:rPr lang="ru-RU" sz="24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400" b="1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785" marR="5678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ІІ команда</a:t>
                      </a:r>
                      <a:endParaRPr lang="ru-RU" sz="2400" b="1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675"/>
                        </a:spcAft>
                      </a:pPr>
                      <a:r>
                        <a:rPr lang="ru-RU" sz="24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400" b="1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785" marR="5678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017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4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І</a:t>
                      </a:r>
                      <a:r>
                        <a:rPr lang="ru-RU" sz="24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ІІ команда</a:t>
                      </a:r>
                      <a:endParaRPr lang="ru-RU" sz="2400" b="1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675"/>
                        </a:spcAft>
                      </a:pPr>
                      <a:r>
                        <a:rPr lang="ru-RU" sz="24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400" b="1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785" marR="5678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78874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28600" algn="l"/>
                        </a:tabLst>
                      </a:pPr>
                      <a:r>
                        <a:rPr lang="ru-RU" sz="2400" b="1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ru-RU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785" marR="5678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Магній</a:t>
                      </a:r>
                      <a:r>
                        <a:rPr lang="ru-RU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карбонат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785" marR="567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Цинк оксид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785" marR="567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Ферум</a:t>
                      </a:r>
                      <a:r>
                        <a:rPr lang="uk-UA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(ІІ) гідроксид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785" marR="567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9429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2400" b="1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ru-RU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785" marR="5678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Кальцій оксид</a:t>
                      </a:r>
                      <a:endParaRPr lang="ru-RU" sz="24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785" marR="567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Сульфітна</a:t>
                      </a:r>
                      <a:r>
                        <a:rPr lang="ru-RU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кислота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785" marR="567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Барі</a:t>
                      </a:r>
                      <a:r>
                        <a:rPr lang="ru-RU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й </a:t>
                      </a:r>
                      <a:r>
                        <a:rPr lang="uk-UA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нітрат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785" marR="567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78874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2400" b="1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ru-RU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785" marR="5678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Алюміній гідроксид</a:t>
                      </a:r>
                      <a:endParaRPr lang="ru-RU" sz="24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785" marR="567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4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Ферум (ІІІ) сульфат</a:t>
                      </a:r>
                      <a:endParaRPr lang="ru-RU" sz="24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785" marR="567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Калій</a:t>
                      </a:r>
                      <a:r>
                        <a:rPr lang="ru-RU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k-UA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оксид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785" marR="567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78874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uk-UA" sz="2400" b="1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uk-UA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785" marR="5678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4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Нітритна кислота</a:t>
                      </a:r>
                      <a:endParaRPr lang="ru-RU" sz="24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785" marR="567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4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Хром (ІІІ) гідроксид</a:t>
                      </a:r>
                      <a:endParaRPr lang="ru-RU" sz="24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785" marR="567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Сульфатна</a:t>
                      </a:r>
                      <a:r>
                        <a:rPr lang="ru-RU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кислота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785" marR="567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9429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2400" b="1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lang="ru-RU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785" marR="5678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159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Купрум(ІІ) хлорид</a:t>
                      </a:r>
                      <a:endParaRPr lang="ru-RU" sz="24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785" marR="567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4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Калій силікат</a:t>
                      </a:r>
                      <a:endParaRPr lang="ru-RU" sz="24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785" marR="567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Натрій</a:t>
                      </a:r>
                      <a:r>
                        <a:rPr lang="uk-UA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сульфід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785" marR="567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86879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116632"/>
            <a:ext cx="8007796" cy="648072"/>
          </a:xfrm>
        </p:spPr>
        <p:txBody>
          <a:bodyPr>
            <a:normAutofit/>
          </a:bodyPr>
          <a:lstStyle/>
          <a:p>
            <a:r>
              <a:rPr lang="uk-UA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Завдання 5. </a:t>
            </a: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Робота за схемами рівнянь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908720"/>
            <a:ext cx="846043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uk-UA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метал + кисень = основний оксид</a:t>
            </a:r>
            <a:endParaRPr lang="ru-RU" sz="28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uk-UA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неметал + кисень = кислотний оксид</a:t>
            </a:r>
            <a:endParaRPr lang="ru-RU" sz="28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uk-UA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основний оксид + вода = луг</a:t>
            </a:r>
            <a:endParaRPr lang="ru-RU" sz="28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uk-UA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кислотний оксид + вода = кислота</a:t>
            </a:r>
            <a:endParaRPr lang="ru-RU" sz="28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uk-UA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основний оксид + кислотний оксид = сіль</a:t>
            </a:r>
            <a:endParaRPr lang="ru-RU" sz="28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uk-UA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метал +</a:t>
            </a:r>
            <a:r>
              <a:rPr lang="uk-UA" sz="28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неметал = сіль</a:t>
            </a:r>
            <a:endParaRPr lang="ru-RU" sz="28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uk-UA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основа + кислота = сіль + вода</a:t>
            </a:r>
            <a:endParaRPr lang="ru-RU" sz="28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uk-UA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сіль + кислота = сіль + кислота</a:t>
            </a:r>
            <a:endParaRPr lang="ru-RU" sz="28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5921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683568" y="30796"/>
            <a:ext cx="4929876" cy="6695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uk-UA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Завдання 6. </a:t>
            </a: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Складання </a:t>
            </a:r>
            <a:r>
              <a:rPr lang="uk-UA" sz="2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схеми</a:t>
            </a:r>
            <a:endParaRPr lang="ru-RU" sz="20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9134277"/>
              </p:ext>
            </p:extLst>
          </p:nvPr>
        </p:nvGraphicFramePr>
        <p:xfrm>
          <a:off x="827583" y="836712"/>
          <a:ext cx="8064897" cy="5688630"/>
        </p:xfrm>
        <a:graphic>
          <a:graphicData uri="http://schemas.openxmlformats.org/drawingml/2006/table">
            <a:tbl>
              <a:tblPr firstRow="1" firstCol="1" bandRow="1"/>
              <a:tblGrid>
                <a:gridCol w="1730497"/>
                <a:gridCol w="1399342"/>
                <a:gridCol w="1594638"/>
                <a:gridCol w="1731346"/>
                <a:gridCol w="1609074"/>
              </a:tblGrid>
              <a:tr h="113772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000" i="1" u="sng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металічні елементи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000" i="1" u="sng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неметалічні елементи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6886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метали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7"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Солі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vert="vert27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неметали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6886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3772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Основні оксиди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Кислотні оксиди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6886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6886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Основи 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Кислоти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6886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6886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Солі 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Солі 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88271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uahistory.co/pidruchniki/grygorovich-chemistry-8-class-2016/grygorovich-chemistry-8-class-2016.files/image284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980728"/>
            <a:ext cx="8280920" cy="554461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827584" y="116632"/>
            <a:ext cx="5256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Очікувана відповідь</a:t>
            </a:r>
            <a:endParaRPr lang="ru-RU" sz="24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2154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1560" y="188640"/>
            <a:ext cx="84249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Завдання 7.</a:t>
            </a: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Скласти «генеалогічне дерево» сполуки</a:t>
            </a:r>
            <a:endParaRPr lang="ru-RU" sz="2800" dirty="0">
              <a:solidFill>
                <a:srgbClr val="00206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616" y="1556792"/>
            <a:ext cx="7752414" cy="46805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9410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7702" y="557408"/>
            <a:ext cx="7200900" cy="639344"/>
          </a:xfrm>
        </p:spPr>
        <p:txBody>
          <a:bodyPr>
            <a:normAutofit/>
          </a:bodyPr>
          <a:lstStyle/>
          <a:p>
            <a:r>
              <a:rPr lang="uk-UA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«Генеалогічне дерево» Кальцій карбонату</a:t>
            </a:r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2735977" y="3417054"/>
            <a:ext cx="75501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/>
          <p:nvPr/>
        </p:nvCxnSpPr>
        <p:spPr>
          <a:xfrm flipH="1">
            <a:off x="3117612" y="3440549"/>
            <a:ext cx="7620" cy="37338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 flipV="1">
            <a:off x="3419872" y="4005064"/>
            <a:ext cx="1223645" cy="825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 flipV="1">
            <a:off x="4413647" y="3400544"/>
            <a:ext cx="87439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 flipH="1">
            <a:off x="4890532" y="3439914"/>
            <a:ext cx="7620" cy="37338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4038997" y="4012049"/>
            <a:ext cx="16793" cy="82628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1917462" y="2616319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3121422" y="4838334"/>
            <a:ext cx="157960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indent="449263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CaСO</a:t>
            </a:r>
            <a:r>
              <a:rPr lang="uk-UA" altLang="ru-RU" sz="2400" b="1" baseline="-30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uk-UA" alt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645834" y="3807623"/>
            <a:ext cx="8002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alt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182950" y="3829407"/>
            <a:ext cx="12028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indent="449263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</a:t>
            </a:r>
            <a:r>
              <a:rPr lang="uk-UA" altLang="ru-RU" sz="2400" b="1" baseline="-30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altLang="ru-RU" sz="1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130063" y="3153310"/>
            <a:ext cx="6142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alt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</a:t>
            </a:r>
            <a:r>
              <a:rPr lang="en-US" altLang="ru-RU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3416766" y="3189318"/>
            <a:ext cx="5790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ru-RU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uk-UA" altLang="ru-RU" sz="2400" b="1" baseline="-30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055790" y="3153310"/>
            <a:ext cx="4603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ru-RU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5215215" y="3153311"/>
            <a:ext cx="6030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</a:t>
            </a:r>
            <a:r>
              <a:rPr lang="uk-UA" altLang="ru-RU" sz="2400" b="1" baseline="-30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1191" y="3805090"/>
            <a:ext cx="2015115" cy="2989818"/>
          </a:xfrm>
          <a:prstGeom prst="rect">
            <a:avLst/>
          </a:prstGeom>
          <a:effectLst>
            <a:softEdge rad="31750"/>
          </a:effectLst>
        </p:spPr>
      </p:pic>
    </p:spTree>
    <p:extLst>
      <p:ext uri="{BB962C8B-B14F-4D97-AF65-F5344CB8AC3E}">
        <p14:creationId xmlns:p14="http://schemas.microsoft.com/office/powerpoint/2010/main" val="2970271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45719"/>
          </a:xfrm>
        </p:spPr>
        <p:txBody>
          <a:bodyPr anchor="ctr">
            <a:normAutofit fontScale="90000"/>
          </a:bodyPr>
          <a:lstStyle/>
          <a:p>
            <a:r>
              <a:rPr lang="uk-UA" sz="36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36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b="1" dirty="0">
              <a:solidFill>
                <a:schemeClr val="bg1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378374"/>
            <a:ext cx="9036496" cy="6002953"/>
          </a:xfrm>
        </p:spPr>
        <p:txBody>
          <a:bodyPr/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8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8.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Написати</a:t>
            </a: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рівняння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реакцій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за </a:t>
            </a:r>
            <a:r>
              <a:rPr lang="ru-RU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допомогою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яких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здійснити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перетворення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речовин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just">
              <a:lnSpc>
                <a:spcPct val="107000"/>
              </a:lnSpc>
              <a:spcAft>
                <a:spcPts val="0"/>
              </a:spcAft>
              <a:buNone/>
            </a:pPr>
            <a:endParaRPr lang="ru-RU" sz="20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uk-UA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а) 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uk-UA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→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</a:t>
            </a:r>
            <a:r>
              <a:rPr lang="uk-UA" sz="28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→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uk-UA" sz="28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</a:t>
            </a:r>
            <a:r>
              <a:rPr lang="uk-UA" sz="28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uk-UA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→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MgCO</a:t>
            </a:r>
            <a:r>
              <a:rPr lang="uk-UA" sz="28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uk-UA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→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MgCl</a:t>
            </a:r>
            <a:r>
              <a:rPr lang="uk-UA" sz="28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→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AgCl</a:t>
            </a:r>
            <a:endParaRPr lang="ru-RU" sz="28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uk-UA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б) 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Zn</a:t>
            </a:r>
            <a:r>
              <a:rPr lang="uk-UA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→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ZnO</a:t>
            </a:r>
            <a:r>
              <a:rPr lang="uk-UA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→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ZnSO</a:t>
            </a:r>
            <a:r>
              <a:rPr lang="uk-UA" sz="28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uk-UA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→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Zn</a:t>
            </a:r>
            <a:r>
              <a:rPr lang="uk-UA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OH</a:t>
            </a:r>
            <a:r>
              <a:rPr lang="uk-UA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uk-UA" sz="28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→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ZnO</a:t>
            </a:r>
            <a:r>
              <a:rPr lang="uk-UA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→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Zn</a:t>
            </a:r>
            <a:endParaRPr lang="ru-RU" sz="28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uk-UA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в)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Al</a:t>
            </a:r>
            <a:r>
              <a:rPr lang="uk-UA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→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</a:t>
            </a:r>
            <a:r>
              <a:rPr lang="uk-UA" sz="28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uk-UA" sz="28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uk-UA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→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</a:t>
            </a:r>
            <a:r>
              <a:rPr lang="uk-UA" sz="28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uk-UA" sz="28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uk-UA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uk-UA" sz="28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uk-UA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→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</a:t>
            </a:r>
            <a:r>
              <a:rPr lang="uk-UA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OH</a:t>
            </a:r>
            <a:r>
              <a:rPr lang="uk-UA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uk-UA" sz="28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uk-UA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→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</a:t>
            </a:r>
            <a:r>
              <a:rPr lang="uk-UA" sz="28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uk-UA" sz="28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uk-UA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→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AlCl</a:t>
            </a:r>
            <a:r>
              <a:rPr lang="uk-UA" sz="28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28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uk-UA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г) </a:t>
            </a:r>
            <a:r>
              <a:rPr lang="uk-UA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Ca→CaO→Ca</a:t>
            </a:r>
            <a:r>
              <a:rPr lang="uk-UA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(OH)</a:t>
            </a:r>
            <a:r>
              <a:rPr lang="uk-UA" sz="28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→CaCl</a:t>
            </a:r>
            <a:r>
              <a:rPr lang="uk-UA" sz="28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→Ca(OH)</a:t>
            </a:r>
            <a:r>
              <a:rPr lang="uk-UA" sz="2800" b="1" baseline="-25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→ </a:t>
            </a:r>
            <a:r>
              <a:rPr lang="uk-UA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uk-UA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</a:t>
            </a:r>
            <a:r>
              <a:rPr lang="uk-UA" sz="28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uk-UA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uk-UA" sz="2800" b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3663" indent="-93663" algn="just">
              <a:lnSpc>
                <a:spcPct val="107000"/>
              </a:lnSpc>
              <a:spcAft>
                <a:spcPts val="0"/>
              </a:spcAft>
              <a:buAutoNum type="arabicPeriod"/>
            </a:pP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3849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0338785"/>
              </p:ext>
            </p:extLst>
          </p:nvPr>
        </p:nvGraphicFramePr>
        <p:xfrm>
          <a:off x="611559" y="1340768"/>
          <a:ext cx="8424936" cy="3873852"/>
        </p:xfrm>
        <a:graphic>
          <a:graphicData uri="http://schemas.openxmlformats.org/drawingml/2006/table">
            <a:tbl>
              <a:tblPr firstRow="1" firstCol="1" bandRow="1"/>
              <a:tblGrid>
                <a:gridCol w="4212468"/>
                <a:gridCol w="4212468"/>
              </a:tblGrid>
              <a:tr h="54476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75"/>
                        </a:spcAft>
                      </a:pPr>
                      <a:r>
                        <a:rPr lang="ru-RU" sz="24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І </a:t>
                      </a:r>
                      <a:r>
                        <a:rPr lang="uk-UA" sz="24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варіант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75"/>
                        </a:spcAft>
                      </a:pPr>
                      <a:r>
                        <a:rPr lang="ru-RU" sz="24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ІІ</a:t>
                      </a:r>
                      <a:r>
                        <a:rPr lang="ru-RU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k-UA" sz="24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варіант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2909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75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</a:t>
                      </a:r>
                      <a:r>
                        <a:rPr lang="ru-RU" sz="2400" b="1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Са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675"/>
                        </a:spcAft>
                      </a:pPr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           </a:t>
                      </a:r>
                      <a:r>
                        <a:rPr lang="ru-RU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</a:t>
                      </a:r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    </a:t>
                      </a:r>
                      <a:r>
                        <a:rPr lang="ru-RU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    S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675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</a:t>
                      </a:r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Na</a:t>
                      </a:r>
                      <a:r>
                        <a:rPr lang="en-US" sz="2400" b="1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   </a:t>
                      </a:r>
                      <a:r>
                        <a:rPr lang="ru-RU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І</a:t>
                      </a:r>
                      <a:r>
                        <a:rPr lang="en-US" sz="2400" b="1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  Zn    O</a:t>
                      </a:r>
                      <a:r>
                        <a:rPr lang="en-US" sz="2400" b="1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   </a:t>
                      </a:r>
                      <a:r>
                        <a:rPr lang="ru-RU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  <a:r>
                        <a:rPr lang="en-US" sz="2400" b="1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675"/>
                        </a:spcAft>
                      </a:pPr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SO</a:t>
                      </a:r>
                      <a:r>
                        <a:rPr lang="ru-RU" sz="2400" b="1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 </a:t>
                      </a:r>
                      <a:r>
                        <a:rPr lang="ru-RU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</a:t>
                      </a:r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 </a:t>
                      </a:r>
                      <a:r>
                        <a:rPr lang="ru-RU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</a:t>
                      </a:r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  <a:r>
                        <a:rPr lang="ru-RU" sz="2400" b="1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  <a:r>
                        <a:rPr lang="ru-RU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Н)</a:t>
                      </a:r>
                      <a:r>
                        <a:rPr lang="ru-RU" sz="2400" b="1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 </a:t>
                      </a:r>
                      <a:r>
                        <a:rPr lang="ru-RU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</a:t>
                      </a:r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  <a:r>
                        <a:rPr lang="ru-RU" sz="2400" b="1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  </a:t>
                      </a:r>
                      <a:r>
                        <a:rPr lang="ru-RU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</a:t>
                      </a:r>
                      <a:r>
                        <a:rPr lang="ru-RU" sz="2400" b="1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675"/>
                        </a:spcAft>
                      </a:pPr>
                      <a:r>
                        <a:rPr lang="ru-RU" sz="24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75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</a:t>
                      </a:r>
                      <a:r>
                        <a:rPr lang="ru-RU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</a:t>
                      </a:r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Na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675"/>
                        </a:spcAft>
                      </a:pPr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</a:t>
                      </a:r>
                      <a:r>
                        <a:rPr lang="ru-RU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</a:t>
                      </a:r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       </a:t>
                      </a:r>
                      <a:r>
                        <a:rPr lang="ru-RU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 </a:t>
                      </a:r>
                      <a:r>
                        <a:rPr lang="uk-UA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</a:t>
                      </a:r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  </a:t>
                      </a:r>
                      <a:r>
                        <a:rPr lang="ru-RU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І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675"/>
                        </a:spcAft>
                      </a:pPr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</a:t>
                      </a:r>
                      <a:r>
                        <a:rPr lang="ru-RU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</a:t>
                      </a:r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     Na</a:t>
                      </a:r>
                      <a:r>
                        <a:rPr lang="en-US" sz="2400" b="1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    S    SO</a:t>
                      </a:r>
                      <a:r>
                        <a:rPr lang="en-US" sz="2400" b="1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   </a:t>
                      </a:r>
                      <a:r>
                        <a:rPr lang="ru-RU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</a:t>
                      </a:r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675"/>
                        </a:spcAft>
                      </a:pPr>
                      <a:r>
                        <a:rPr lang="ru-RU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(ОН)</a:t>
                      </a:r>
                      <a:r>
                        <a:rPr lang="ru-RU" sz="2400" b="1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ru-RU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 </a:t>
                      </a:r>
                      <a:r>
                        <a:rPr lang="ru-RU" sz="2400" b="1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Zn</a:t>
                      </a:r>
                      <a:r>
                        <a:rPr lang="ru-RU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2400" b="1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NO</a:t>
                      </a:r>
                      <a:r>
                        <a:rPr lang="ru-RU" sz="2400" b="1" baseline="-250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  </a:t>
                      </a:r>
                      <a:r>
                        <a:rPr lang="ru-RU" sz="2400" b="1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ОН</a:t>
                      </a:r>
                      <a:r>
                        <a:rPr lang="ru-RU" sz="2400" b="1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ru-RU" sz="2400" b="1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r>
                        <a:rPr lang="ru-RU" sz="2400" b="1" baseline="-250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ru-RU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2400" b="1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СО</a:t>
                      </a:r>
                      <a:r>
                        <a:rPr lang="ru-RU" sz="2400" b="1" baseline="-250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ru-RU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 </a:t>
                      </a:r>
                      <a:r>
                        <a:rPr lang="ru-RU" sz="2400" b="1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899592" y="188640"/>
            <a:ext cx="52208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Завдання 9</a:t>
            </a:r>
            <a:r>
              <a:rPr lang="uk-UA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uk-UA" sz="2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«</a:t>
            </a: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Хімічна </a:t>
            </a:r>
            <a:r>
              <a:rPr lang="uk-UA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пірамі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</a:t>
            </a: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»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0877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45719"/>
          </a:xfrm>
        </p:spPr>
        <p:txBody>
          <a:bodyPr anchor="ctr">
            <a:normAutofit fontScale="90000"/>
          </a:bodyPr>
          <a:lstStyle/>
          <a:p>
            <a:r>
              <a:rPr lang="uk-UA" sz="36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36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b="1" dirty="0">
              <a:solidFill>
                <a:schemeClr val="bg1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374855"/>
            <a:ext cx="8289558" cy="6002953"/>
          </a:xfrm>
        </p:spPr>
        <p:txBody>
          <a:bodyPr>
            <a:normAutofit fontScale="92500"/>
          </a:bodyPr>
          <a:lstStyle/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27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Завершити</a:t>
            </a:r>
            <a:r>
              <a:rPr lang="ru-RU" sz="30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рівняння</a:t>
            </a:r>
            <a:r>
              <a:rPr lang="ru-RU" sz="30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реакцій</a:t>
            </a:r>
            <a:r>
              <a:rPr lang="en-US" sz="30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3000" b="1" dirty="0" smtClean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27138" indent="-514350">
              <a:spcAft>
                <a:spcPts val="0"/>
              </a:spcAft>
              <a:buFont typeface="+mj-lt"/>
              <a:buAutoNum type="arabicPeriod"/>
            </a:pPr>
            <a:r>
              <a:rPr lang="ru-RU" sz="27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алюміній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оксид + 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нітратна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кислота </a:t>
            </a:r>
            <a:r>
              <a:rPr lang="ru-RU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</a:t>
            </a:r>
          </a:p>
          <a:p>
            <a:pPr marL="1227138" indent="-514350">
              <a:spcAft>
                <a:spcPts val="0"/>
              </a:spcAft>
              <a:buFont typeface="+mj-lt"/>
              <a:buAutoNum type="arabicPeriod"/>
            </a:pP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калій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оксид + вода </a:t>
            </a:r>
            <a:r>
              <a:rPr lang="ru-RU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</a:t>
            </a:r>
          </a:p>
          <a:p>
            <a:pPr marL="1227138" indent="-514350">
              <a:spcAft>
                <a:spcPts val="0"/>
              </a:spcAft>
              <a:buFont typeface="+mj-lt"/>
              <a:buAutoNum type="arabicPeriod"/>
            </a:pP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натрій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оксид + 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сульфур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(IV) оксид </a:t>
            </a:r>
            <a:r>
              <a:rPr lang="ru-RU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</a:t>
            </a:r>
          </a:p>
          <a:p>
            <a:pPr marL="1227138" indent="-514350">
              <a:spcAft>
                <a:spcPts val="0"/>
              </a:spcAft>
              <a:buFont typeface="+mj-lt"/>
              <a:buAutoNum type="arabicPeriod"/>
            </a:pP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сульфур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(VІ) оксид + вода </a:t>
            </a:r>
            <a:r>
              <a:rPr lang="ru-RU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</a:t>
            </a:r>
          </a:p>
          <a:p>
            <a:pPr marL="1227138" indent="-514350">
              <a:spcAft>
                <a:spcPts val="0"/>
              </a:spcAft>
              <a:buFont typeface="+mj-lt"/>
              <a:buAutoNum type="arabicPeriod"/>
            </a:pP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барій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гідроксид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+ </a:t>
            </a:r>
            <a:r>
              <a:rPr lang="ru-RU" sz="28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нітроген</a:t>
            </a:r>
            <a:r>
              <a:rPr lang="ru-RU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(V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 оксид </a:t>
            </a:r>
            <a:r>
              <a:rPr lang="ru-RU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endParaRPr lang="ru-RU" sz="28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227138" indent="-51435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залізо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хлоридна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кислота =</a:t>
            </a:r>
            <a:endParaRPr lang="ru-RU" sz="28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227138" indent="-51435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алюміній</a:t>
            </a:r>
            <a:r>
              <a:rPr lang="ru-RU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оксид + 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ортофосфатна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кислота =</a:t>
            </a:r>
            <a:endParaRPr lang="ru-RU" sz="28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227138" indent="-51435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хром(ІII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гідроксид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сульфатна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кислота =</a:t>
            </a:r>
            <a:endParaRPr lang="ru-RU" sz="28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227138" indent="-51435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барій</a:t>
            </a:r>
            <a:r>
              <a:rPr lang="ru-RU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хлорид + 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сульфатна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кислота </a:t>
            </a:r>
            <a:r>
              <a:rPr lang="ru-RU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endParaRPr lang="ru-RU" sz="24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ctr">
              <a:lnSpc>
                <a:spcPct val="115000"/>
              </a:lnSpc>
              <a:spcAft>
                <a:spcPts val="0"/>
              </a:spcAft>
              <a:buNone/>
            </a:pP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00265" y="5301208"/>
            <a:ext cx="1543735" cy="1442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309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47664" y="695529"/>
            <a:ext cx="7182544" cy="5871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  <a:spcAft>
                <a:spcPts val="0"/>
              </a:spcAft>
            </a:pPr>
            <a:r>
              <a:rPr lang="uk-UA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Ігрова </a:t>
            </a:r>
            <a:r>
              <a:rPr lang="uk-UA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вікторина: </a:t>
            </a:r>
            <a:r>
              <a:rPr lang="uk-UA" sz="2400" b="1" u="sng" dirty="0">
                <a:solidFill>
                  <a:srgbClr val="0563C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</a:t>
            </a:r>
            <a:r>
              <a:rPr lang="uk-UA" sz="2400" b="1" u="sng" dirty="0" smtClean="0">
                <a:solidFill>
                  <a:srgbClr val="0563C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surl.li/unkoaw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03848" y="0"/>
            <a:ext cx="2854692" cy="6695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uk-UA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«Хімічна пауза»</a:t>
            </a:r>
            <a:endParaRPr lang="ru-RU" sz="20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7584" y="1484784"/>
            <a:ext cx="8064896" cy="4968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987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91680" y="188640"/>
            <a:ext cx="7182544" cy="5871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  <a:spcAft>
                <a:spcPts val="0"/>
              </a:spcAft>
            </a:pPr>
            <a:r>
              <a:rPr lang="uk-UA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Ігрове </a:t>
            </a:r>
            <a:r>
              <a:rPr lang="uk-UA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завдання: </a:t>
            </a:r>
            <a:r>
              <a:rPr lang="uk-UA" sz="2400" b="1" u="sng" dirty="0">
                <a:solidFill>
                  <a:srgbClr val="0563C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https://surl.lu/vfgwnf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7507" t="20073" r="26139" b="19129"/>
          <a:stretch/>
        </p:blipFill>
        <p:spPr>
          <a:xfrm>
            <a:off x="997599" y="1340768"/>
            <a:ext cx="7866253" cy="489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065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45719"/>
          </a:xfrm>
        </p:spPr>
        <p:txBody>
          <a:bodyPr anchor="ctr">
            <a:normAutofit fontScale="90000"/>
          </a:bodyPr>
          <a:lstStyle/>
          <a:p>
            <a:r>
              <a:rPr lang="uk-UA" sz="36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36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b="1" dirty="0">
              <a:solidFill>
                <a:schemeClr val="bg1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692134" y="378375"/>
            <a:ext cx="43281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Розв'язування задач</a:t>
            </a:r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3688" y="1484784"/>
            <a:ext cx="6228360" cy="4188019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831537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45719"/>
          </a:xfrm>
        </p:spPr>
        <p:txBody>
          <a:bodyPr anchor="ctr">
            <a:normAutofit fontScale="90000"/>
          </a:bodyPr>
          <a:lstStyle/>
          <a:p>
            <a:r>
              <a:rPr lang="uk-UA" sz="36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36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b="1" dirty="0">
              <a:solidFill>
                <a:schemeClr val="bg1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332656"/>
            <a:ext cx="7992888" cy="6120680"/>
          </a:xfrm>
        </p:spPr>
        <p:txBody>
          <a:bodyPr/>
          <a:lstStyle/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Задача 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Обчисліть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кількість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речовини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води, 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виділиться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внаслідок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термічного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розкладання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купрум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(ІІ) 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гідроксиду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масою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9,8 г</a:t>
            </a:r>
            <a:r>
              <a:rPr lang="ru-RU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endParaRPr lang="ru-RU" sz="24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just">
              <a:lnSpc>
                <a:spcPct val="107000"/>
              </a:lnSpc>
              <a:spcAft>
                <a:spcPts val="0"/>
              </a:spcAft>
              <a:buNone/>
            </a:pP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endParaRPr lang="uk-UA" b="1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https://subject.com.ua/lesson/chemistry/8klas/8klas.files/image116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922057"/>
            <a:ext cx="7895220" cy="2592287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755576" y="4461046"/>
            <a:ext cx="8064896" cy="24314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just"/>
            <a:r>
              <a:rPr kumimoji="0" lang="ru-RU" alt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3) За </a:t>
            </a:r>
            <a:r>
              <a:rPr kumimoji="0" lang="ru-RU" altLang="ru-RU" sz="28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рівнянням</a:t>
            </a:r>
            <a:r>
              <a:rPr kumimoji="0" lang="ru-RU" alt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реакції</a:t>
            </a:r>
            <a:r>
              <a:rPr kumimoji="0" lang="ru-RU" alt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обчислимо</a:t>
            </a:r>
            <a:r>
              <a:rPr kumimoji="0" lang="ru-RU" alt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кількість</a:t>
            </a:r>
            <a:r>
              <a:rPr kumimoji="0" lang="ru-RU" alt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речовини</a:t>
            </a:r>
            <a:r>
              <a:rPr kumimoji="0" lang="ru-RU" alt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води: ⱱ </a:t>
            </a:r>
            <a:r>
              <a:rPr lang="ru-RU" altLang="ru-RU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ru-RU" alt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alt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 = 0,1 моль.</a:t>
            </a:r>
            <a:endParaRPr lang="ru-RU" alt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altLang="ru-RU" sz="2400" b="1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r"/>
            <a:r>
              <a:rPr lang="ru-RU" altLang="ru-RU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Відповідь</a:t>
            </a:r>
            <a:r>
              <a:rPr lang="ru-RU" alt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alt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0,1 моль </a:t>
            </a:r>
            <a:r>
              <a:rPr lang="ru-RU" alt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води</a:t>
            </a:r>
            <a:endParaRPr lang="ru-RU" alt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2481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45719"/>
          </a:xfrm>
        </p:spPr>
        <p:txBody>
          <a:bodyPr anchor="ctr">
            <a:normAutofit fontScale="90000"/>
          </a:bodyPr>
          <a:lstStyle/>
          <a:p>
            <a:r>
              <a:rPr lang="uk-UA" sz="36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36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b="1" dirty="0">
              <a:solidFill>
                <a:schemeClr val="bg1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1075" y="0"/>
            <a:ext cx="8443267" cy="6139581"/>
          </a:xfrm>
        </p:spPr>
        <p:txBody>
          <a:bodyPr/>
          <a:lstStyle/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Задача 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Обчисліть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маси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вихідних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речовин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необхідних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одержання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98 кг 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сульфатної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кислоти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r>
              <a:rPr lang="uk-UA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b="1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https://subject.com.ua/lesson/chemistry/8klas/8klas.files/image117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550088"/>
            <a:ext cx="8208912" cy="280831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563236" y="4354081"/>
            <a:ext cx="8750200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indent="0"/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3) За </a:t>
            </a:r>
            <a:r>
              <a:rPr kumimoji="0" lang="ru-RU" alt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рівнянням</a:t>
            </a: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реакції</a:t>
            </a: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обчислимо</a:t>
            </a: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кількість</a:t>
            </a: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речовини</a:t>
            </a: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kumimoji="0" lang="ru-RU" alt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  <a:p>
            <a:pPr lvl="0" indent="0"/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й Н</a:t>
            </a:r>
            <a:r>
              <a:rPr kumimoji="0" lang="ru-RU" alt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en-US" alt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              ⱱ(</a:t>
            </a:r>
            <a:r>
              <a:rPr kumimoji="0" lang="en-US" alt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kumimoji="0" lang="en-US" altLang="ru-RU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kumimoji="0" lang="en-US" alt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kumimoji="0" lang="uk-UA" alt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alt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ru-RU" alt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ⱱ(</a:t>
            </a:r>
            <a:r>
              <a:rPr lang="ru-RU" alt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alt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uk-UA" alt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= 1000моль.</a:t>
            </a:r>
          </a:p>
          <a:p>
            <a:pPr lvl="0" indent="0"/>
            <a:endParaRPr kumimoji="0" lang="en-US" altLang="ru-RU" sz="3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0"/>
            <a:endParaRPr kumimoji="0" lang="ru-RU" altLang="ru-RU" sz="3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611560" y="5183512"/>
            <a:ext cx="8208912" cy="1846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4) </a:t>
            </a:r>
            <a:r>
              <a:rPr kumimoji="0" lang="ru-RU" alt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Обчислимо</a:t>
            </a: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маси</a:t>
            </a: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вихідних</a:t>
            </a: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речовин</a:t>
            </a: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за формулою: </a:t>
            </a:r>
            <a:r>
              <a:rPr kumimoji="0" lang="en-US" alt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m=M/ⱱ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alt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SO3)</a:t>
            </a:r>
            <a:r>
              <a:rPr lang="uk-UA" alt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 80</a:t>
            </a:r>
            <a:r>
              <a:rPr lang="uk-UA" alt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г/моль ∙1000моль = 80000г = 80 кг.</a:t>
            </a:r>
            <a:endParaRPr lang="uk-UA" altLang="ru-RU" sz="2400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ru-RU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alt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uk-UA" alt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Н2</a:t>
            </a:r>
            <a:r>
              <a:rPr lang="en-US" alt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O)</a:t>
            </a:r>
            <a:r>
              <a:rPr lang="uk-UA" alt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uk-UA" alt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uk-UA" alt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г/моль </a:t>
            </a:r>
            <a:r>
              <a:rPr lang="uk-UA" alt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∙1000моль = </a:t>
            </a:r>
            <a:r>
              <a:rPr lang="uk-UA" alt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18000г </a:t>
            </a:r>
            <a:r>
              <a:rPr lang="uk-UA" alt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uk-UA" alt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18 кг</a:t>
            </a:r>
            <a:r>
              <a:rPr lang="uk-UA" alt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ru-RU" altLang="ru-RU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528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45719"/>
          </a:xfrm>
        </p:spPr>
        <p:txBody>
          <a:bodyPr anchor="ctr">
            <a:normAutofit fontScale="90000"/>
          </a:bodyPr>
          <a:lstStyle/>
          <a:p>
            <a:r>
              <a:rPr lang="uk-UA" sz="36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36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b="1" dirty="0">
              <a:solidFill>
                <a:schemeClr val="bg1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8889" y="63715"/>
            <a:ext cx="8183252" cy="6139581"/>
          </a:xfrm>
        </p:spPr>
        <p:txBody>
          <a:bodyPr/>
          <a:lstStyle/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Задача 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результаті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взаємодії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деякого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двовалентного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металу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масою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11,2г з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розчином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хлоридної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кислоти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виділився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водень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об'ємом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4,48 л. (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н.у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Визначте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цей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метал.</a:t>
            </a:r>
            <a:endParaRPr lang="ru-RU" sz="24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endParaRPr lang="ru-RU" sz="18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endParaRPr lang="ru-RU" sz="2400" b="1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https://subject.com.ua/lesson/chemistry/8klas/8klas.files/image118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4848" y="1669991"/>
            <a:ext cx="4464496" cy="67304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414554" y="2442640"/>
            <a:ext cx="73156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kumimoji="0" lang="ru-RU" alt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Обчислимо</a:t>
            </a: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кількість</a:t>
            </a: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реч</a:t>
            </a: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ru-RU" alt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водню</a:t>
            </a: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за формулою: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kumimoji="0" lang="ru-RU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3" name="Рисунок 12" descr="https://subject.com.ua/lesson/chemistry/8klas/8klas.files/image013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6898" y="2451085"/>
            <a:ext cx="238544" cy="477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7577824" y="2558841"/>
            <a:ext cx="1214317" cy="36933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= </a:t>
            </a:r>
            <a:r>
              <a:rPr kumimoji="0" lang="en-US" alt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V/</a:t>
            </a:r>
            <a:r>
              <a:rPr kumimoji="0" lang="en-US" altLang="ru-RU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Vm</a:t>
            </a:r>
            <a:r>
              <a:rPr kumimoji="0" lang="ru-RU" alt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kumimoji="0" lang="ru-RU" alt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 descr="https://subject.com.ua/lesson/chemistry/8klas/8klas.files/image119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246" y="2991857"/>
            <a:ext cx="5220579" cy="84397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385596" y="3874312"/>
            <a:ext cx="8406546" cy="468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2) 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рівнянням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реакції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обчислимо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кількість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реч</a:t>
            </a:r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металу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70270" y="4311388"/>
            <a:ext cx="6733219" cy="575133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274324" y="4878615"/>
            <a:ext cx="5218608" cy="4608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3)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Обчислимо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молярну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масу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металу</a:t>
            </a:r>
            <a:r>
              <a:rPr lang="ru-RU" sz="1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11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73015" y="4958085"/>
            <a:ext cx="3519127" cy="624831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414554" y="5699003"/>
            <a:ext cx="8415858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4) 3а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допомогою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ПС </a:t>
            </a:r>
            <a:r>
              <a:rPr lang="ru-RU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знайдемо</a:t>
            </a:r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метал з атомною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масою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56 г/моль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</a:t>
            </a:r>
            <a:r>
              <a:rPr lang="ru-RU" sz="24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Відповідь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залізо</a:t>
            </a:r>
            <a:r>
              <a:rPr lang="ru-RU" sz="24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b="1" i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5847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10" grpId="0"/>
      <p:bldP spid="1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76256" y="116632"/>
            <a:ext cx="2088232" cy="587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15000"/>
              </a:lnSpc>
              <a:spcAft>
                <a:spcPts val="0"/>
              </a:spcAft>
            </a:pPr>
            <a:r>
              <a:rPr lang="uk-UA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«Рефлексія»</a:t>
            </a:r>
            <a:endParaRPr lang="ru-RU" sz="2800" i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3808" y="4193704"/>
            <a:ext cx="3849110" cy="266429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755576" y="1340768"/>
            <a:ext cx="6120680" cy="2600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Сьогодні я зрозумів, що…</a:t>
            </a:r>
            <a:endParaRPr lang="ru-RU" sz="20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Сьогодні я переконався, що…</a:t>
            </a:r>
            <a:endParaRPr lang="ru-RU" sz="20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Сьогодні мені було важко…</a:t>
            </a:r>
            <a:endParaRPr lang="ru-RU" sz="20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Сьогодні мені було легко…</a:t>
            </a:r>
            <a:endParaRPr lang="ru-RU" sz="20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1812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63080" y="620688"/>
            <a:ext cx="8229400" cy="20744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Домашнє </a:t>
            </a:r>
            <a:r>
              <a:rPr lang="uk-UA" sz="2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завдання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457200" indent="-457200" algn="just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uk-UA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Підготуватися </a:t>
            </a:r>
            <a:r>
              <a:rPr lang="uk-UA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 </a:t>
            </a:r>
            <a:r>
              <a:rPr lang="uk-UA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теми: «Хімія і прогрес людства».</a:t>
            </a:r>
            <a:endParaRPr lang="ru-RU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1760" y="3212976"/>
            <a:ext cx="5084305" cy="331028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391514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TM02900771[[fn=Сектор]]</Template>
  <TotalTime>3248</TotalTime>
  <Words>727</Words>
  <Application>Microsoft Office PowerPoint</Application>
  <PresentationFormat>Экран (4:3)</PresentationFormat>
  <Paragraphs>214</Paragraphs>
  <Slides>25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1" baseType="lpstr">
      <vt:lpstr>Arial</vt:lpstr>
      <vt:lpstr>Calibri</vt:lpstr>
      <vt:lpstr>Franklin Gothic Book</vt:lpstr>
      <vt:lpstr>Symbol</vt:lpstr>
      <vt:lpstr>Times New Roman</vt:lpstr>
      <vt:lpstr>Crop</vt:lpstr>
      <vt:lpstr>Презентация PowerPoint</vt:lpstr>
      <vt:lpstr> </vt:lpstr>
      <vt:lpstr> </vt:lpstr>
      <vt:lpstr>Презентация PowerPoint</vt:lpstr>
      <vt:lpstr> </vt:lpstr>
      <vt:lpstr>Презентация PowerPoint</vt:lpstr>
      <vt:lpstr>Презентация PowerPoint</vt:lpstr>
      <vt:lpstr> </vt:lpstr>
      <vt:lpstr>Презентация PowerPoint</vt:lpstr>
      <vt:lpstr>Завдання 5. Робота за схемами рівнянь</vt:lpstr>
      <vt:lpstr>Презентация PowerPoint</vt:lpstr>
      <vt:lpstr>Презентация PowerPoint</vt:lpstr>
      <vt:lpstr>Презентация PowerPoint</vt:lpstr>
      <vt:lpstr>«Генеалогічне дерево» Кальцій карбонату</vt:lpstr>
      <vt:lpstr> </vt:lpstr>
      <vt:lpstr>Презентация PowerPoint</vt:lpstr>
      <vt:lpstr> </vt:lpstr>
      <vt:lpstr>Презентация PowerPoint</vt:lpstr>
      <vt:lpstr>Презентация PowerPoint</vt:lpstr>
      <vt:lpstr> </vt:lpstr>
      <vt:lpstr> </vt:lpstr>
      <vt:lpstr> </vt:lpstr>
      <vt:lpstr> 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ПК</dc:creator>
  <cp:lastModifiedBy>tamaravit24@gmail.com</cp:lastModifiedBy>
  <cp:revision>248</cp:revision>
  <dcterms:modified xsi:type="dcterms:W3CDTF">2025-05-28T17:40:00Z</dcterms:modified>
</cp:coreProperties>
</file>