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84" r:id="rId1"/>
    <p:sldMasterId id="2147483851" r:id="rId2"/>
  </p:sldMasterIdLst>
  <p:notesMasterIdLst>
    <p:notesMasterId r:id="rId38"/>
  </p:notesMasterIdLst>
  <p:handoutMasterIdLst>
    <p:handoutMasterId r:id="rId39"/>
  </p:handoutMasterIdLst>
  <p:sldIdLst>
    <p:sldId id="354" r:id="rId3"/>
    <p:sldId id="301" r:id="rId4"/>
    <p:sldId id="303" r:id="rId5"/>
    <p:sldId id="312" r:id="rId6"/>
    <p:sldId id="365" r:id="rId7"/>
    <p:sldId id="342" r:id="rId8"/>
    <p:sldId id="366" r:id="rId9"/>
    <p:sldId id="299" r:id="rId10"/>
    <p:sldId id="355" r:id="rId11"/>
    <p:sldId id="343" r:id="rId12"/>
    <p:sldId id="356" r:id="rId13"/>
    <p:sldId id="357" r:id="rId14"/>
    <p:sldId id="344" r:id="rId15"/>
    <p:sldId id="346" r:id="rId16"/>
    <p:sldId id="345" r:id="rId17"/>
    <p:sldId id="347" r:id="rId18"/>
    <p:sldId id="280" r:id="rId19"/>
    <p:sldId id="358" r:id="rId20"/>
    <p:sldId id="334" r:id="rId21"/>
    <p:sldId id="359" r:id="rId22"/>
    <p:sldId id="335" r:id="rId23"/>
    <p:sldId id="336" r:id="rId24"/>
    <p:sldId id="337" r:id="rId25"/>
    <p:sldId id="338" r:id="rId26"/>
    <p:sldId id="339" r:id="rId27"/>
    <p:sldId id="300" r:id="rId28"/>
    <p:sldId id="305" r:id="rId29"/>
    <p:sldId id="349" r:id="rId30"/>
    <p:sldId id="348" r:id="rId31"/>
    <p:sldId id="362" r:id="rId32"/>
    <p:sldId id="361" r:id="rId33"/>
    <p:sldId id="317" r:id="rId34"/>
    <p:sldId id="363" r:id="rId35"/>
    <p:sldId id="323" r:id="rId36"/>
    <p:sldId id="364" r:id="rId37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3D1A70"/>
    <a:srgbClr val="6600CC"/>
    <a:srgbClr val="FF9900"/>
    <a:srgbClr val="CCCCFF"/>
    <a:srgbClr val="BAC4DD"/>
    <a:srgbClr val="CCFF99"/>
    <a:srgbClr val="D7D7D7"/>
    <a:srgbClr val="FFFFFF"/>
    <a:srgbClr val="A6C9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51" autoAdjust="0"/>
    <p:restoredTop sz="94624" autoAdjust="0"/>
  </p:normalViewPr>
  <p:slideViewPr>
    <p:cSldViewPr>
      <p:cViewPr varScale="1">
        <p:scale>
          <a:sx n="67" d="100"/>
          <a:sy n="67" d="100"/>
        </p:scale>
        <p:origin x="147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BA1D69-B5FB-4947-ADF1-35C1B36CF226}" type="doc">
      <dgm:prSet loTypeId="urn:microsoft.com/office/officeart/2008/layout/HorizontalMultiLevelHierarchy" loCatId="hierarchy" qsTypeId="urn:microsoft.com/office/officeart/2005/8/quickstyle/3d4" qsCatId="3D" csTypeId="urn:microsoft.com/office/officeart/2005/8/colors/accent3_5" csCatId="accent3" phldr="1"/>
      <dgm:spPr/>
      <dgm:t>
        <a:bodyPr/>
        <a:lstStyle/>
        <a:p>
          <a:endParaRPr lang="uk-UA"/>
        </a:p>
      </dgm:t>
    </dgm:pt>
    <dgm:pt modelId="{DA94A485-8023-4262-A035-28DBD624E5CD}">
      <dgm:prSet phldrT="[Текст]" custT="1"/>
      <dgm:spPr/>
      <dgm:t>
        <a:bodyPr/>
        <a:lstStyle/>
        <a:p>
          <a:pPr algn="l"/>
          <a:r>
            <a:rPr lang="uk-UA" sz="2800" b="1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Аміногрупа</a:t>
          </a:r>
          <a:endParaRPr lang="uk-UA" sz="2800" dirty="0">
            <a:solidFill>
              <a:schemeClr val="tx1"/>
            </a:solidFill>
          </a:endParaRPr>
        </a:p>
      </dgm:t>
    </dgm:pt>
    <dgm:pt modelId="{A01EA4B4-FA4A-4364-8436-388DD7D6227F}" type="parTrans" cxnId="{9E0AE577-9154-4A2B-BB22-B849BD39EBD4}">
      <dgm:prSet/>
      <dgm:spPr/>
      <dgm:t>
        <a:bodyPr/>
        <a:lstStyle/>
        <a:p>
          <a:endParaRPr lang="uk-UA"/>
        </a:p>
      </dgm:t>
    </dgm:pt>
    <dgm:pt modelId="{962F25DE-C371-4DA7-AFC3-55DD4B2B935A}" type="sibTrans" cxnId="{9E0AE577-9154-4A2B-BB22-B849BD39EBD4}">
      <dgm:prSet/>
      <dgm:spPr/>
      <dgm:t>
        <a:bodyPr/>
        <a:lstStyle/>
        <a:p>
          <a:endParaRPr lang="uk-UA"/>
        </a:p>
      </dgm:t>
    </dgm:pt>
    <dgm:pt modelId="{5870AB8C-FFDB-4DE3-AB98-205DE16FFD42}">
      <dgm:prSet custT="1"/>
      <dgm:spPr/>
      <dgm:t>
        <a:bodyPr/>
        <a:lstStyle/>
        <a:p>
          <a:pPr algn="l"/>
          <a:r>
            <a:rPr lang="uk-UA" sz="2800" b="1" dirty="0" err="1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Карбоксильна</a:t>
          </a:r>
          <a:r>
            <a:rPr lang="uk-UA" sz="2800" b="1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 група</a:t>
          </a:r>
          <a:endParaRPr lang="ru-RU" sz="2800" b="1" dirty="0" smtClean="0">
            <a:solidFill>
              <a:schemeClr val="tx1"/>
            </a:solidFill>
            <a:latin typeface="Times New Roman" panose="02020603050405020304" pitchFamily="18" charset="0"/>
            <a:ea typeface="Century Schoolbook" panose="02040604050505020304" pitchFamily="18" charset="0"/>
            <a:cs typeface="Times New Roman" panose="02020603050405020304" pitchFamily="18" charset="0"/>
          </a:endParaRPr>
        </a:p>
      </dgm:t>
    </dgm:pt>
    <dgm:pt modelId="{525AE597-EBF6-48FE-AE2B-FBF6E0C2AE6F}" type="parTrans" cxnId="{8976F135-E454-4255-A6A5-CE264E4BEE46}">
      <dgm:prSet/>
      <dgm:spPr/>
      <dgm:t>
        <a:bodyPr/>
        <a:lstStyle/>
        <a:p>
          <a:endParaRPr lang="uk-UA"/>
        </a:p>
      </dgm:t>
    </dgm:pt>
    <dgm:pt modelId="{9ED4CC1C-052A-49A4-9CBF-8906B9A5941E}" type="sibTrans" cxnId="{8976F135-E454-4255-A6A5-CE264E4BEE46}">
      <dgm:prSet/>
      <dgm:spPr/>
      <dgm:t>
        <a:bodyPr/>
        <a:lstStyle/>
        <a:p>
          <a:endParaRPr lang="uk-UA"/>
        </a:p>
      </dgm:t>
    </dgm:pt>
    <dgm:pt modelId="{73C910EC-DD15-4E33-A716-730E5A8CEBBD}">
      <dgm:prSet custT="1"/>
      <dgm:spPr/>
      <dgm:t>
        <a:bodyPr/>
        <a:lstStyle/>
        <a:p>
          <a:pPr algn="l"/>
          <a:r>
            <a:rPr lang="uk-UA" sz="2800" b="1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Амфотерність	</a:t>
          </a:r>
          <a:endParaRPr lang="ru-RU" sz="2800" b="1" dirty="0" smtClean="0">
            <a:solidFill>
              <a:schemeClr val="tx1"/>
            </a:solidFill>
            <a:latin typeface="Times New Roman" panose="02020603050405020304" pitchFamily="18" charset="0"/>
            <a:ea typeface="Century Schoolbook" panose="02040604050505020304" pitchFamily="18" charset="0"/>
            <a:cs typeface="Times New Roman" panose="02020603050405020304" pitchFamily="18" charset="0"/>
          </a:endParaRPr>
        </a:p>
      </dgm:t>
    </dgm:pt>
    <dgm:pt modelId="{C5DD18DD-29C3-47F6-A76E-7E8BDCE1BD11}" type="parTrans" cxnId="{BFBE9E3C-AC8C-42EE-9BF9-C48BC28F865E}">
      <dgm:prSet/>
      <dgm:spPr/>
      <dgm:t>
        <a:bodyPr/>
        <a:lstStyle/>
        <a:p>
          <a:endParaRPr lang="uk-UA"/>
        </a:p>
      </dgm:t>
    </dgm:pt>
    <dgm:pt modelId="{A75DC354-0FCD-497D-B03A-E79805113126}" type="sibTrans" cxnId="{BFBE9E3C-AC8C-42EE-9BF9-C48BC28F865E}">
      <dgm:prSet/>
      <dgm:spPr/>
      <dgm:t>
        <a:bodyPr/>
        <a:lstStyle/>
        <a:p>
          <a:endParaRPr lang="uk-UA"/>
        </a:p>
      </dgm:t>
    </dgm:pt>
    <dgm:pt modelId="{0C33DC16-666F-43E0-A479-6AE4A5CFCF2A}">
      <dgm:prSet custT="1"/>
      <dgm:spPr/>
      <dgm:t>
        <a:bodyPr/>
        <a:lstStyle/>
        <a:p>
          <a:pPr algn="l"/>
          <a:r>
            <a:rPr lang="uk-UA" sz="2800" b="1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Пептидний зв’язок</a:t>
          </a:r>
          <a:endParaRPr lang="ru-RU" sz="2800" b="1" dirty="0" smtClean="0">
            <a:solidFill>
              <a:schemeClr val="tx1"/>
            </a:solidFill>
            <a:latin typeface="Times New Roman" panose="02020603050405020304" pitchFamily="18" charset="0"/>
            <a:ea typeface="Century Schoolbook" panose="02040604050505020304" pitchFamily="18" charset="0"/>
            <a:cs typeface="Times New Roman" panose="02020603050405020304" pitchFamily="18" charset="0"/>
          </a:endParaRPr>
        </a:p>
      </dgm:t>
    </dgm:pt>
    <dgm:pt modelId="{B8CCD2B1-403D-466A-989B-2D4679F81E0D}" type="parTrans" cxnId="{DE4C0A77-093B-48BB-8113-F97358182829}">
      <dgm:prSet/>
      <dgm:spPr/>
      <dgm:t>
        <a:bodyPr/>
        <a:lstStyle/>
        <a:p>
          <a:endParaRPr lang="uk-UA"/>
        </a:p>
      </dgm:t>
    </dgm:pt>
    <dgm:pt modelId="{F33D02B2-5316-4BF7-8210-01F84E2FC49D}" type="sibTrans" cxnId="{DE4C0A77-093B-48BB-8113-F97358182829}">
      <dgm:prSet/>
      <dgm:spPr/>
      <dgm:t>
        <a:bodyPr/>
        <a:lstStyle/>
        <a:p>
          <a:endParaRPr lang="uk-UA"/>
        </a:p>
      </dgm:t>
    </dgm:pt>
    <dgm:pt modelId="{C9B6E362-23BE-47C7-82CB-0DCF66F04242}">
      <dgm:prSet custT="1"/>
      <dgm:spPr/>
      <dgm:t>
        <a:bodyPr/>
        <a:lstStyle/>
        <a:p>
          <a:pPr algn="l"/>
          <a:r>
            <a:rPr lang="uk-UA" sz="2800" b="1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Поліпептид (білок)</a:t>
          </a:r>
          <a:endParaRPr lang="ru-RU" sz="2800" b="1" dirty="0" smtClean="0">
            <a:solidFill>
              <a:schemeClr val="tx1"/>
            </a:solidFill>
            <a:latin typeface="Times New Roman" panose="02020603050405020304" pitchFamily="18" charset="0"/>
            <a:ea typeface="Century Schoolbook" panose="02040604050505020304" pitchFamily="18" charset="0"/>
            <a:cs typeface="Times New Roman" panose="02020603050405020304" pitchFamily="18" charset="0"/>
          </a:endParaRPr>
        </a:p>
      </dgm:t>
    </dgm:pt>
    <dgm:pt modelId="{3EC0E2A0-0B74-445C-BF86-CE77B22264D6}" type="parTrans" cxnId="{5CFF517C-96BE-42EC-8A9C-186AEA3704E5}">
      <dgm:prSet/>
      <dgm:spPr/>
      <dgm:t>
        <a:bodyPr/>
        <a:lstStyle/>
        <a:p>
          <a:endParaRPr lang="uk-UA"/>
        </a:p>
      </dgm:t>
    </dgm:pt>
    <dgm:pt modelId="{3F842BDF-210B-4D64-B0A8-C7DA8DBFB338}" type="sibTrans" cxnId="{5CFF517C-96BE-42EC-8A9C-186AEA3704E5}">
      <dgm:prSet/>
      <dgm:spPr/>
      <dgm:t>
        <a:bodyPr/>
        <a:lstStyle/>
        <a:p>
          <a:endParaRPr lang="uk-UA"/>
        </a:p>
      </dgm:t>
    </dgm:pt>
    <dgm:pt modelId="{31D9B387-3380-4FE5-A45C-6F6C6F5ACB2A}">
      <dgm:prSet custT="1"/>
      <dgm:spPr/>
      <dgm:t>
        <a:bodyPr/>
        <a:lstStyle/>
        <a:p>
          <a:pPr algn="l"/>
          <a:r>
            <a:rPr lang="uk-UA" sz="2800" b="1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Денатурація</a:t>
          </a:r>
          <a:endParaRPr lang="ru-RU" sz="2800" b="1" dirty="0" smtClean="0">
            <a:solidFill>
              <a:schemeClr val="tx1"/>
            </a:solidFill>
            <a:latin typeface="Times New Roman" panose="02020603050405020304" pitchFamily="18" charset="0"/>
            <a:ea typeface="Century Schoolbook" panose="02040604050505020304" pitchFamily="18" charset="0"/>
            <a:cs typeface="Times New Roman" panose="02020603050405020304" pitchFamily="18" charset="0"/>
          </a:endParaRPr>
        </a:p>
      </dgm:t>
    </dgm:pt>
    <dgm:pt modelId="{2755A38B-7BDF-4FD5-978D-FDD518080F52}" type="parTrans" cxnId="{9B937C88-6E3A-4507-BCBE-0395B248E83B}">
      <dgm:prSet/>
      <dgm:spPr/>
      <dgm:t>
        <a:bodyPr/>
        <a:lstStyle/>
        <a:p>
          <a:endParaRPr lang="uk-UA"/>
        </a:p>
      </dgm:t>
    </dgm:pt>
    <dgm:pt modelId="{BE58290E-DE7A-4E4F-A794-181437AEA29B}" type="sibTrans" cxnId="{9B937C88-6E3A-4507-BCBE-0395B248E83B}">
      <dgm:prSet/>
      <dgm:spPr/>
      <dgm:t>
        <a:bodyPr/>
        <a:lstStyle/>
        <a:p>
          <a:endParaRPr lang="uk-UA"/>
        </a:p>
      </dgm:t>
    </dgm:pt>
    <dgm:pt modelId="{520ABD8E-1D3B-4466-89FB-CFDF900CDF6F}">
      <dgm:prSet custT="1"/>
      <dgm:spPr/>
      <dgm:t>
        <a:bodyPr/>
        <a:lstStyle/>
        <a:p>
          <a:pPr algn="l"/>
          <a:r>
            <a:rPr lang="uk-UA" sz="2800" b="1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Якісна реакція на білок</a:t>
          </a:r>
        </a:p>
      </dgm:t>
    </dgm:pt>
    <dgm:pt modelId="{6931FCFF-B81B-4497-9899-184A345E9E96}" type="parTrans" cxnId="{8A1C87AB-93A3-4F56-96D4-E83FFDE5F2B4}">
      <dgm:prSet/>
      <dgm:spPr/>
      <dgm:t>
        <a:bodyPr/>
        <a:lstStyle/>
        <a:p>
          <a:endParaRPr lang="uk-UA"/>
        </a:p>
      </dgm:t>
    </dgm:pt>
    <dgm:pt modelId="{7A5680A9-47A0-42A0-A74B-2E4882AEF952}" type="sibTrans" cxnId="{8A1C87AB-93A3-4F56-96D4-E83FFDE5F2B4}">
      <dgm:prSet/>
      <dgm:spPr/>
      <dgm:t>
        <a:bodyPr/>
        <a:lstStyle/>
        <a:p>
          <a:endParaRPr lang="uk-UA"/>
        </a:p>
      </dgm:t>
    </dgm:pt>
    <dgm:pt modelId="{8F78E82D-0A02-4A8F-8A43-A289E11B17F9}">
      <dgm:prSet custT="1"/>
      <dgm:spPr/>
      <dgm:t>
        <a:bodyPr/>
        <a:lstStyle/>
        <a:p>
          <a:pPr algn="l"/>
          <a:r>
            <a:rPr lang="uk-UA" sz="28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Замінні та незамінні амінокислоти</a:t>
          </a:r>
          <a:endParaRPr lang="ru-RU" sz="2800" b="1" dirty="0">
            <a:solidFill>
              <a:schemeClr val="tx1"/>
            </a:solidFill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30C502D0-6B5F-47CE-9861-5E624F4A8888}" type="parTrans" cxnId="{42E032CD-14C0-4305-97EF-77E8AC19BE48}">
      <dgm:prSet/>
      <dgm:spPr/>
      <dgm:t>
        <a:bodyPr/>
        <a:lstStyle/>
        <a:p>
          <a:endParaRPr lang="uk-UA"/>
        </a:p>
      </dgm:t>
    </dgm:pt>
    <dgm:pt modelId="{9670B3AD-6998-4EDC-91D1-22206F005A27}" type="sibTrans" cxnId="{42E032CD-14C0-4305-97EF-77E8AC19BE48}">
      <dgm:prSet/>
      <dgm:spPr/>
      <dgm:t>
        <a:bodyPr/>
        <a:lstStyle/>
        <a:p>
          <a:endParaRPr lang="uk-UA"/>
        </a:p>
      </dgm:t>
    </dgm:pt>
    <dgm:pt modelId="{A381FCFF-C07D-4A5D-857C-E4E4C8BEE19E}">
      <dgm:prSet phldrT="[Текст]" custT="1"/>
      <dgm:spPr/>
      <dgm:t>
        <a:bodyPr/>
        <a:lstStyle/>
        <a:p>
          <a:r>
            <a:rPr lang="uk-UA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«»</a:t>
          </a:r>
          <a:endParaRPr lang="uk-UA" sz="3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F0F22F-35B9-4598-AB5D-236A2E2A96CC}" type="sibTrans" cxnId="{52B345E9-AF79-4482-A102-738695DBBD17}">
      <dgm:prSet/>
      <dgm:spPr/>
      <dgm:t>
        <a:bodyPr/>
        <a:lstStyle/>
        <a:p>
          <a:endParaRPr lang="uk-UA"/>
        </a:p>
      </dgm:t>
    </dgm:pt>
    <dgm:pt modelId="{3549B437-36B0-4229-9676-FE43C9D1C0EC}" type="parTrans" cxnId="{52B345E9-AF79-4482-A102-738695DBBD17}">
      <dgm:prSet/>
      <dgm:spPr/>
      <dgm:t>
        <a:bodyPr/>
        <a:lstStyle/>
        <a:p>
          <a:endParaRPr lang="uk-UA"/>
        </a:p>
      </dgm:t>
    </dgm:pt>
    <dgm:pt modelId="{A5F11328-ADFE-4EB7-A9E8-1DFC21D86BD0}" type="pres">
      <dgm:prSet presAssocID="{4FBA1D69-B5FB-4947-ADF1-35C1B36CF22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45C61D69-FD44-49EC-9FA9-2B94A2D5B076}" type="pres">
      <dgm:prSet presAssocID="{A381FCFF-C07D-4A5D-857C-E4E4C8BEE19E}" presName="root1" presStyleCnt="0"/>
      <dgm:spPr/>
    </dgm:pt>
    <dgm:pt modelId="{774E3B9F-1F87-4073-9772-9D32DB25F575}" type="pres">
      <dgm:prSet presAssocID="{A381FCFF-C07D-4A5D-857C-E4E4C8BEE19E}" presName="LevelOneTextNode" presStyleLbl="node0" presStyleIdx="0" presStyleCnt="1" custScaleX="116670" custScaleY="74559" custLinFactX="-45142" custLinFactNeighborX="-100000" custLinFactNeighborY="0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5B54A284-0DCD-42CB-9E2E-EFD77A5590B8}" type="pres">
      <dgm:prSet presAssocID="{A381FCFF-C07D-4A5D-857C-E4E4C8BEE19E}" presName="level2hierChild" presStyleCnt="0"/>
      <dgm:spPr/>
    </dgm:pt>
    <dgm:pt modelId="{896FE1D9-BDE8-4126-89D6-4FFF5D12A2D5}" type="pres">
      <dgm:prSet presAssocID="{A01EA4B4-FA4A-4364-8436-388DD7D6227F}" presName="conn2-1" presStyleLbl="parChTrans1D2" presStyleIdx="0" presStyleCnt="8"/>
      <dgm:spPr/>
      <dgm:t>
        <a:bodyPr/>
        <a:lstStyle/>
        <a:p>
          <a:endParaRPr lang="uk-UA"/>
        </a:p>
      </dgm:t>
    </dgm:pt>
    <dgm:pt modelId="{13B4C2FC-43DD-44DD-A924-AFA387EC52EA}" type="pres">
      <dgm:prSet presAssocID="{A01EA4B4-FA4A-4364-8436-388DD7D6227F}" presName="connTx" presStyleLbl="parChTrans1D2" presStyleIdx="0" presStyleCnt="8"/>
      <dgm:spPr/>
      <dgm:t>
        <a:bodyPr/>
        <a:lstStyle/>
        <a:p>
          <a:endParaRPr lang="uk-UA"/>
        </a:p>
      </dgm:t>
    </dgm:pt>
    <dgm:pt modelId="{A572AC60-10E0-439C-810C-5560457EC000}" type="pres">
      <dgm:prSet presAssocID="{DA94A485-8023-4262-A035-28DBD624E5CD}" presName="root2" presStyleCnt="0"/>
      <dgm:spPr/>
    </dgm:pt>
    <dgm:pt modelId="{1AC9E802-4278-4A4B-B8A8-1F7B649CE215}" type="pres">
      <dgm:prSet presAssocID="{DA94A485-8023-4262-A035-28DBD624E5CD}" presName="LevelTwoTextNode" presStyleLbl="node2" presStyleIdx="0" presStyleCnt="8" custScaleX="413267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5D89AA03-0C35-4756-9EC6-F4DA1A326CC8}" type="pres">
      <dgm:prSet presAssocID="{DA94A485-8023-4262-A035-28DBD624E5CD}" presName="level3hierChild" presStyleCnt="0"/>
      <dgm:spPr/>
    </dgm:pt>
    <dgm:pt modelId="{4CABE598-F7E1-4A9E-B6BC-9AB928ACE8A1}" type="pres">
      <dgm:prSet presAssocID="{525AE597-EBF6-48FE-AE2B-FBF6E0C2AE6F}" presName="conn2-1" presStyleLbl="parChTrans1D2" presStyleIdx="1" presStyleCnt="8"/>
      <dgm:spPr/>
      <dgm:t>
        <a:bodyPr/>
        <a:lstStyle/>
        <a:p>
          <a:endParaRPr lang="uk-UA"/>
        </a:p>
      </dgm:t>
    </dgm:pt>
    <dgm:pt modelId="{608FBBA1-DF0A-4290-A869-7DE99A1C0A53}" type="pres">
      <dgm:prSet presAssocID="{525AE597-EBF6-48FE-AE2B-FBF6E0C2AE6F}" presName="connTx" presStyleLbl="parChTrans1D2" presStyleIdx="1" presStyleCnt="8"/>
      <dgm:spPr/>
      <dgm:t>
        <a:bodyPr/>
        <a:lstStyle/>
        <a:p>
          <a:endParaRPr lang="uk-UA"/>
        </a:p>
      </dgm:t>
    </dgm:pt>
    <dgm:pt modelId="{25966D65-52BC-4203-8DA7-7A928C548398}" type="pres">
      <dgm:prSet presAssocID="{5870AB8C-FFDB-4DE3-AB98-205DE16FFD42}" presName="root2" presStyleCnt="0"/>
      <dgm:spPr/>
    </dgm:pt>
    <dgm:pt modelId="{79AC57F4-881B-417F-A7D2-91EDB627ECEB}" type="pres">
      <dgm:prSet presAssocID="{5870AB8C-FFDB-4DE3-AB98-205DE16FFD42}" presName="LevelTwoTextNode" presStyleLbl="node2" presStyleIdx="1" presStyleCnt="8" custScaleX="413267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DF38283D-743E-4E6D-92E1-B1F2F198A3F7}" type="pres">
      <dgm:prSet presAssocID="{5870AB8C-FFDB-4DE3-AB98-205DE16FFD42}" presName="level3hierChild" presStyleCnt="0"/>
      <dgm:spPr/>
    </dgm:pt>
    <dgm:pt modelId="{17416099-CEEA-4551-AD48-913573E6F7A4}" type="pres">
      <dgm:prSet presAssocID="{C5DD18DD-29C3-47F6-A76E-7E8BDCE1BD11}" presName="conn2-1" presStyleLbl="parChTrans1D2" presStyleIdx="2" presStyleCnt="8"/>
      <dgm:spPr/>
      <dgm:t>
        <a:bodyPr/>
        <a:lstStyle/>
        <a:p>
          <a:endParaRPr lang="uk-UA"/>
        </a:p>
      </dgm:t>
    </dgm:pt>
    <dgm:pt modelId="{63300A84-8D8B-4163-998B-3AF29558FB0E}" type="pres">
      <dgm:prSet presAssocID="{C5DD18DD-29C3-47F6-A76E-7E8BDCE1BD11}" presName="connTx" presStyleLbl="parChTrans1D2" presStyleIdx="2" presStyleCnt="8"/>
      <dgm:spPr/>
      <dgm:t>
        <a:bodyPr/>
        <a:lstStyle/>
        <a:p>
          <a:endParaRPr lang="uk-UA"/>
        </a:p>
      </dgm:t>
    </dgm:pt>
    <dgm:pt modelId="{8D12945E-1C1A-4368-AFB8-8D2FA772BCBA}" type="pres">
      <dgm:prSet presAssocID="{73C910EC-DD15-4E33-A716-730E5A8CEBBD}" presName="root2" presStyleCnt="0"/>
      <dgm:spPr/>
    </dgm:pt>
    <dgm:pt modelId="{87E37CA2-0DA8-4E60-8391-9496CC2CE524}" type="pres">
      <dgm:prSet presAssocID="{73C910EC-DD15-4E33-A716-730E5A8CEBBD}" presName="LevelTwoTextNode" presStyleLbl="node2" presStyleIdx="2" presStyleCnt="8" custScaleX="413267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8CF1DD57-5DEE-441E-88F2-279EAF3F78FC}" type="pres">
      <dgm:prSet presAssocID="{73C910EC-DD15-4E33-A716-730E5A8CEBBD}" presName="level3hierChild" presStyleCnt="0"/>
      <dgm:spPr/>
    </dgm:pt>
    <dgm:pt modelId="{1AF27916-9B43-46AF-8F36-F71E9C762509}" type="pres">
      <dgm:prSet presAssocID="{B8CCD2B1-403D-466A-989B-2D4679F81E0D}" presName="conn2-1" presStyleLbl="parChTrans1D2" presStyleIdx="3" presStyleCnt="8"/>
      <dgm:spPr/>
      <dgm:t>
        <a:bodyPr/>
        <a:lstStyle/>
        <a:p>
          <a:endParaRPr lang="uk-UA"/>
        </a:p>
      </dgm:t>
    </dgm:pt>
    <dgm:pt modelId="{A7D53580-EA89-4AFF-BED1-7C6808890673}" type="pres">
      <dgm:prSet presAssocID="{B8CCD2B1-403D-466A-989B-2D4679F81E0D}" presName="connTx" presStyleLbl="parChTrans1D2" presStyleIdx="3" presStyleCnt="8"/>
      <dgm:spPr/>
      <dgm:t>
        <a:bodyPr/>
        <a:lstStyle/>
        <a:p>
          <a:endParaRPr lang="uk-UA"/>
        </a:p>
      </dgm:t>
    </dgm:pt>
    <dgm:pt modelId="{40053108-7CDB-4A68-8D60-9D6BDEFA94F1}" type="pres">
      <dgm:prSet presAssocID="{0C33DC16-666F-43E0-A479-6AE4A5CFCF2A}" presName="root2" presStyleCnt="0"/>
      <dgm:spPr/>
    </dgm:pt>
    <dgm:pt modelId="{29854BA9-50F8-447F-B77B-578F8B21751C}" type="pres">
      <dgm:prSet presAssocID="{0C33DC16-666F-43E0-A479-6AE4A5CFCF2A}" presName="LevelTwoTextNode" presStyleLbl="node2" presStyleIdx="3" presStyleCnt="8" custScaleX="413267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1C319C2C-A1C5-4FF9-A359-211781D03FB3}" type="pres">
      <dgm:prSet presAssocID="{0C33DC16-666F-43E0-A479-6AE4A5CFCF2A}" presName="level3hierChild" presStyleCnt="0"/>
      <dgm:spPr/>
    </dgm:pt>
    <dgm:pt modelId="{989858A3-D2C6-49BA-A280-4F9F60495E84}" type="pres">
      <dgm:prSet presAssocID="{3EC0E2A0-0B74-445C-BF86-CE77B22264D6}" presName="conn2-1" presStyleLbl="parChTrans1D2" presStyleIdx="4" presStyleCnt="8"/>
      <dgm:spPr/>
      <dgm:t>
        <a:bodyPr/>
        <a:lstStyle/>
        <a:p>
          <a:endParaRPr lang="uk-UA"/>
        </a:p>
      </dgm:t>
    </dgm:pt>
    <dgm:pt modelId="{7EDB2ED6-0CE5-4355-BA51-6BB18AB45F83}" type="pres">
      <dgm:prSet presAssocID="{3EC0E2A0-0B74-445C-BF86-CE77B22264D6}" presName="connTx" presStyleLbl="parChTrans1D2" presStyleIdx="4" presStyleCnt="8"/>
      <dgm:spPr/>
      <dgm:t>
        <a:bodyPr/>
        <a:lstStyle/>
        <a:p>
          <a:endParaRPr lang="uk-UA"/>
        </a:p>
      </dgm:t>
    </dgm:pt>
    <dgm:pt modelId="{87026E43-DE8A-40E4-96BB-D9B73AF061EA}" type="pres">
      <dgm:prSet presAssocID="{C9B6E362-23BE-47C7-82CB-0DCF66F04242}" presName="root2" presStyleCnt="0"/>
      <dgm:spPr/>
    </dgm:pt>
    <dgm:pt modelId="{6FC375AA-DEFF-42D0-8AF3-470C979383A1}" type="pres">
      <dgm:prSet presAssocID="{C9B6E362-23BE-47C7-82CB-0DCF66F04242}" presName="LevelTwoTextNode" presStyleLbl="node2" presStyleIdx="4" presStyleCnt="8" custScaleX="413267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D17B0E97-41E9-4E19-9B37-75858B5838E7}" type="pres">
      <dgm:prSet presAssocID="{C9B6E362-23BE-47C7-82CB-0DCF66F04242}" presName="level3hierChild" presStyleCnt="0"/>
      <dgm:spPr/>
    </dgm:pt>
    <dgm:pt modelId="{AAD2593E-939E-47D8-8764-3D06502F117D}" type="pres">
      <dgm:prSet presAssocID="{2755A38B-7BDF-4FD5-978D-FDD518080F52}" presName="conn2-1" presStyleLbl="parChTrans1D2" presStyleIdx="5" presStyleCnt="8"/>
      <dgm:spPr/>
      <dgm:t>
        <a:bodyPr/>
        <a:lstStyle/>
        <a:p>
          <a:endParaRPr lang="uk-UA"/>
        </a:p>
      </dgm:t>
    </dgm:pt>
    <dgm:pt modelId="{EE19ECAC-A56E-40C2-9BFF-1976543A2C4F}" type="pres">
      <dgm:prSet presAssocID="{2755A38B-7BDF-4FD5-978D-FDD518080F52}" presName="connTx" presStyleLbl="parChTrans1D2" presStyleIdx="5" presStyleCnt="8"/>
      <dgm:spPr/>
      <dgm:t>
        <a:bodyPr/>
        <a:lstStyle/>
        <a:p>
          <a:endParaRPr lang="uk-UA"/>
        </a:p>
      </dgm:t>
    </dgm:pt>
    <dgm:pt modelId="{E9059AA7-78C2-4DA5-B274-6430F490D55F}" type="pres">
      <dgm:prSet presAssocID="{31D9B387-3380-4FE5-A45C-6F6C6F5ACB2A}" presName="root2" presStyleCnt="0"/>
      <dgm:spPr/>
    </dgm:pt>
    <dgm:pt modelId="{DDC69F5F-A71B-4155-99BB-2169FED92960}" type="pres">
      <dgm:prSet presAssocID="{31D9B387-3380-4FE5-A45C-6F6C6F5ACB2A}" presName="LevelTwoTextNode" presStyleLbl="node2" presStyleIdx="5" presStyleCnt="8" custScaleX="413267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51631C0F-D981-4DAD-9597-CCE1B4FEAB58}" type="pres">
      <dgm:prSet presAssocID="{31D9B387-3380-4FE5-A45C-6F6C6F5ACB2A}" presName="level3hierChild" presStyleCnt="0"/>
      <dgm:spPr/>
    </dgm:pt>
    <dgm:pt modelId="{71D4AB00-9A84-405B-8A13-3305EC14F728}" type="pres">
      <dgm:prSet presAssocID="{6931FCFF-B81B-4497-9899-184A345E9E96}" presName="conn2-1" presStyleLbl="parChTrans1D2" presStyleIdx="6" presStyleCnt="8"/>
      <dgm:spPr/>
      <dgm:t>
        <a:bodyPr/>
        <a:lstStyle/>
        <a:p>
          <a:endParaRPr lang="uk-UA"/>
        </a:p>
      </dgm:t>
    </dgm:pt>
    <dgm:pt modelId="{0AAA1755-E28D-4EC3-9CAC-398C2AE48D12}" type="pres">
      <dgm:prSet presAssocID="{6931FCFF-B81B-4497-9899-184A345E9E96}" presName="connTx" presStyleLbl="parChTrans1D2" presStyleIdx="6" presStyleCnt="8"/>
      <dgm:spPr/>
      <dgm:t>
        <a:bodyPr/>
        <a:lstStyle/>
        <a:p>
          <a:endParaRPr lang="uk-UA"/>
        </a:p>
      </dgm:t>
    </dgm:pt>
    <dgm:pt modelId="{7953AA5F-5181-4890-9717-0A92C330AFA5}" type="pres">
      <dgm:prSet presAssocID="{520ABD8E-1D3B-4466-89FB-CFDF900CDF6F}" presName="root2" presStyleCnt="0"/>
      <dgm:spPr/>
    </dgm:pt>
    <dgm:pt modelId="{E90E372D-CE90-4972-88A1-14F4440682C8}" type="pres">
      <dgm:prSet presAssocID="{520ABD8E-1D3B-4466-89FB-CFDF900CDF6F}" presName="LevelTwoTextNode" presStyleLbl="node2" presStyleIdx="6" presStyleCnt="8" custScaleX="413267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8A739CF6-FACE-4F16-8915-5D83C9136757}" type="pres">
      <dgm:prSet presAssocID="{520ABD8E-1D3B-4466-89FB-CFDF900CDF6F}" presName="level3hierChild" presStyleCnt="0"/>
      <dgm:spPr/>
    </dgm:pt>
    <dgm:pt modelId="{F6ECBECF-AB37-4C89-B0A7-DB9A03B1D3E4}" type="pres">
      <dgm:prSet presAssocID="{30C502D0-6B5F-47CE-9861-5E624F4A8888}" presName="conn2-1" presStyleLbl="parChTrans1D2" presStyleIdx="7" presStyleCnt="8"/>
      <dgm:spPr/>
      <dgm:t>
        <a:bodyPr/>
        <a:lstStyle/>
        <a:p>
          <a:endParaRPr lang="uk-UA"/>
        </a:p>
      </dgm:t>
    </dgm:pt>
    <dgm:pt modelId="{9ADDFB59-7F1B-4C19-8D1C-3D6FFDC15A95}" type="pres">
      <dgm:prSet presAssocID="{30C502D0-6B5F-47CE-9861-5E624F4A8888}" presName="connTx" presStyleLbl="parChTrans1D2" presStyleIdx="7" presStyleCnt="8"/>
      <dgm:spPr/>
      <dgm:t>
        <a:bodyPr/>
        <a:lstStyle/>
        <a:p>
          <a:endParaRPr lang="uk-UA"/>
        </a:p>
      </dgm:t>
    </dgm:pt>
    <dgm:pt modelId="{73ECEF9B-4FB9-43F5-A0E3-3D95737B165A}" type="pres">
      <dgm:prSet presAssocID="{8F78E82D-0A02-4A8F-8A43-A289E11B17F9}" presName="root2" presStyleCnt="0"/>
      <dgm:spPr/>
    </dgm:pt>
    <dgm:pt modelId="{B2D81DE4-FC1B-45D9-8B37-8AB7FFD1728E}" type="pres">
      <dgm:prSet presAssocID="{8F78E82D-0A02-4A8F-8A43-A289E11B17F9}" presName="LevelTwoTextNode" presStyleLbl="node2" presStyleIdx="7" presStyleCnt="8" custScaleX="413267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5E689AA7-88CE-4FD3-BFD5-6B1109BC4A2C}" type="pres">
      <dgm:prSet presAssocID="{8F78E82D-0A02-4A8F-8A43-A289E11B17F9}" presName="level3hierChild" presStyleCnt="0"/>
      <dgm:spPr/>
    </dgm:pt>
  </dgm:ptLst>
  <dgm:cxnLst>
    <dgm:cxn modelId="{FE55F6A2-A8C2-40C6-81C1-72ED5A63173C}" type="presOf" srcId="{6931FCFF-B81B-4497-9899-184A345E9E96}" destId="{71D4AB00-9A84-405B-8A13-3305EC14F728}" srcOrd="0" destOrd="0" presId="urn:microsoft.com/office/officeart/2008/layout/HorizontalMultiLevelHierarchy"/>
    <dgm:cxn modelId="{158EE297-A578-4424-943E-DF995D412F29}" type="presOf" srcId="{5870AB8C-FFDB-4DE3-AB98-205DE16FFD42}" destId="{79AC57F4-881B-417F-A7D2-91EDB627ECEB}" srcOrd="0" destOrd="0" presId="urn:microsoft.com/office/officeart/2008/layout/HorizontalMultiLevelHierarchy"/>
    <dgm:cxn modelId="{3388F4FD-CFCD-4976-9E1D-B583F18D3309}" type="presOf" srcId="{3EC0E2A0-0B74-445C-BF86-CE77B22264D6}" destId="{7EDB2ED6-0CE5-4355-BA51-6BB18AB45F83}" srcOrd="1" destOrd="0" presId="urn:microsoft.com/office/officeart/2008/layout/HorizontalMultiLevelHierarchy"/>
    <dgm:cxn modelId="{E74F7348-9C62-42F6-B1EA-4A6CEE24DA57}" type="presOf" srcId="{2755A38B-7BDF-4FD5-978D-FDD518080F52}" destId="{EE19ECAC-A56E-40C2-9BFF-1976543A2C4F}" srcOrd="1" destOrd="0" presId="urn:microsoft.com/office/officeart/2008/layout/HorizontalMultiLevelHierarchy"/>
    <dgm:cxn modelId="{42E032CD-14C0-4305-97EF-77E8AC19BE48}" srcId="{A381FCFF-C07D-4A5D-857C-E4E4C8BEE19E}" destId="{8F78E82D-0A02-4A8F-8A43-A289E11B17F9}" srcOrd="7" destOrd="0" parTransId="{30C502D0-6B5F-47CE-9861-5E624F4A8888}" sibTransId="{9670B3AD-6998-4EDC-91D1-22206F005A27}"/>
    <dgm:cxn modelId="{DE4C0A77-093B-48BB-8113-F97358182829}" srcId="{A381FCFF-C07D-4A5D-857C-E4E4C8BEE19E}" destId="{0C33DC16-666F-43E0-A479-6AE4A5CFCF2A}" srcOrd="3" destOrd="0" parTransId="{B8CCD2B1-403D-466A-989B-2D4679F81E0D}" sibTransId="{F33D02B2-5316-4BF7-8210-01F84E2FC49D}"/>
    <dgm:cxn modelId="{C84D9AAA-713C-47C3-AD7C-57E8AEDB1F53}" type="presOf" srcId="{B8CCD2B1-403D-466A-989B-2D4679F81E0D}" destId="{1AF27916-9B43-46AF-8F36-F71E9C762509}" srcOrd="0" destOrd="0" presId="urn:microsoft.com/office/officeart/2008/layout/HorizontalMultiLevelHierarchy"/>
    <dgm:cxn modelId="{FB5CCFF0-7B60-410D-82F1-327E06960461}" type="presOf" srcId="{0C33DC16-666F-43E0-A479-6AE4A5CFCF2A}" destId="{29854BA9-50F8-447F-B77B-578F8B21751C}" srcOrd="0" destOrd="0" presId="urn:microsoft.com/office/officeart/2008/layout/HorizontalMultiLevelHierarchy"/>
    <dgm:cxn modelId="{F3713CA0-DDDE-4DCD-9733-7917D5577624}" type="presOf" srcId="{C5DD18DD-29C3-47F6-A76E-7E8BDCE1BD11}" destId="{17416099-CEEA-4551-AD48-913573E6F7A4}" srcOrd="0" destOrd="0" presId="urn:microsoft.com/office/officeart/2008/layout/HorizontalMultiLevelHierarchy"/>
    <dgm:cxn modelId="{B17D287B-6FFC-40F3-B152-1719B1B7B283}" type="presOf" srcId="{A381FCFF-C07D-4A5D-857C-E4E4C8BEE19E}" destId="{774E3B9F-1F87-4073-9772-9D32DB25F575}" srcOrd="0" destOrd="0" presId="urn:microsoft.com/office/officeart/2008/layout/HorizontalMultiLevelHierarchy"/>
    <dgm:cxn modelId="{9B937C88-6E3A-4507-BCBE-0395B248E83B}" srcId="{A381FCFF-C07D-4A5D-857C-E4E4C8BEE19E}" destId="{31D9B387-3380-4FE5-A45C-6F6C6F5ACB2A}" srcOrd="5" destOrd="0" parTransId="{2755A38B-7BDF-4FD5-978D-FDD518080F52}" sibTransId="{BE58290E-DE7A-4E4F-A794-181437AEA29B}"/>
    <dgm:cxn modelId="{C6F1A525-51E2-4564-9238-F518EBEEFDAD}" type="presOf" srcId="{A01EA4B4-FA4A-4364-8436-388DD7D6227F}" destId="{896FE1D9-BDE8-4126-89D6-4FFF5D12A2D5}" srcOrd="0" destOrd="0" presId="urn:microsoft.com/office/officeart/2008/layout/HorizontalMultiLevelHierarchy"/>
    <dgm:cxn modelId="{FC90F88A-44D8-4B53-8383-8ABECAA2A7F7}" type="presOf" srcId="{30C502D0-6B5F-47CE-9861-5E624F4A8888}" destId="{F6ECBECF-AB37-4C89-B0A7-DB9A03B1D3E4}" srcOrd="0" destOrd="0" presId="urn:microsoft.com/office/officeart/2008/layout/HorizontalMultiLevelHierarchy"/>
    <dgm:cxn modelId="{A2B53DB8-A243-4ACD-8455-6B8C8271D458}" type="presOf" srcId="{3EC0E2A0-0B74-445C-BF86-CE77B22264D6}" destId="{989858A3-D2C6-49BA-A280-4F9F60495E84}" srcOrd="0" destOrd="0" presId="urn:microsoft.com/office/officeart/2008/layout/HorizontalMultiLevelHierarchy"/>
    <dgm:cxn modelId="{06DBCED4-5BF7-4386-8A8E-3F9A0F32EB5B}" type="presOf" srcId="{73C910EC-DD15-4E33-A716-730E5A8CEBBD}" destId="{87E37CA2-0DA8-4E60-8391-9496CC2CE524}" srcOrd="0" destOrd="0" presId="urn:microsoft.com/office/officeart/2008/layout/HorizontalMultiLevelHierarchy"/>
    <dgm:cxn modelId="{EAA2680B-58C0-429A-83B0-3D33603A92BB}" type="presOf" srcId="{520ABD8E-1D3B-4466-89FB-CFDF900CDF6F}" destId="{E90E372D-CE90-4972-88A1-14F4440682C8}" srcOrd="0" destOrd="0" presId="urn:microsoft.com/office/officeart/2008/layout/HorizontalMultiLevelHierarchy"/>
    <dgm:cxn modelId="{458C201D-B0A1-4F08-B038-1179BC1F3D93}" type="presOf" srcId="{30C502D0-6B5F-47CE-9861-5E624F4A8888}" destId="{9ADDFB59-7F1B-4C19-8D1C-3D6FFDC15A95}" srcOrd="1" destOrd="0" presId="urn:microsoft.com/office/officeart/2008/layout/HorizontalMultiLevelHierarchy"/>
    <dgm:cxn modelId="{2F46A272-3DDA-48F8-98CB-A2C2C531010B}" type="presOf" srcId="{2755A38B-7BDF-4FD5-978D-FDD518080F52}" destId="{AAD2593E-939E-47D8-8764-3D06502F117D}" srcOrd="0" destOrd="0" presId="urn:microsoft.com/office/officeart/2008/layout/HorizontalMultiLevelHierarchy"/>
    <dgm:cxn modelId="{071DB972-442E-4F9F-8391-45859265C1DD}" type="presOf" srcId="{31D9B387-3380-4FE5-A45C-6F6C6F5ACB2A}" destId="{DDC69F5F-A71B-4155-99BB-2169FED92960}" srcOrd="0" destOrd="0" presId="urn:microsoft.com/office/officeart/2008/layout/HorizontalMultiLevelHierarchy"/>
    <dgm:cxn modelId="{CBD5D9F9-34FE-48E2-A3F2-7A27D0236803}" type="presOf" srcId="{C9B6E362-23BE-47C7-82CB-0DCF66F04242}" destId="{6FC375AA-DEFF-42D0-8AF3-470C979383A1}" srcOrd="0" destOrd="0" presId="urn:microsoft.com/office/officeart/2008/layout/HorizontalMultiLevelHierarchy"/>
    <dgm:cxn modelId="{9E0AE577-9154-4A2B-BB22-B849BD39EBD4}" srcId="{A381FCFF-C07D-4A5D-857C-E4E4C8BEE19E}" destId="{DA94A485-8023-4262-A035-28DBD624E5CD}" srcOrd="0" destOrd="0" parTransId="{A01EA4B4-FA4A-4364-8436-388DD7D6227F}" sibTransId="{962F25DE-C371-4DA7-AFC3-55DD4B2B935A}"/>
    <dgm:cxn modelId="{C90395C7-209E-4CD7-A97C-D90AD0D0F614}" type="presOf" srcId="{DA94A485-8023-4262-A035-28DBD624E5CD}" destId="{1AC9E802-4278-4A4B-B8A8-1F7B649CE215}" srcOrd="0" destOrd="0" presId="urn:microsoft.com/office/officeart/2008/layout/HorizontalMultiLevelHierarchy"/>
    <dgm:cxn modelId="{8976F135-E454-4255-A6A5-CE264E4BEE46}" srcId="{A381FCFF-C07D-4A5D-857C-E4E4C8BEE19E}" destId="{5870AB8C-FFDB-4DE3-AB98-205DE16FFD42}" srcOrd="1" destOrd="0" parTransId="{525AE597-EBF6-48FE-AE2B-FBF6E0C2AE6F}" sibTransId="{9ED4CC1C-052A-49A4-9CBF-8906B9A5941E}"/>
    <dgm:cxn modelId="{BA70D634-8697-4514-9E3A-2DE61A30B84D}" type="presOf" srcId="{A01EA4B4-FA4A-4364-8436-388DD7D6227F}" destId="{13B4C2FC-43DD-44DD-A924-AFA387EC52EA}" srcOrd="1" destOrd="0" presId="urn:microsoft.com/office/officeart/2008/layout/HorizontalMultiLevelHierarchy"/>
    <dgm:cxn modelId="{8A1C87AB-93A3-4F56-96D4-E83FFDE5F2B4}" srcId="{A381FCFF-C07D-4A5D-857C-E4E4C8BEE19E}" destId="{520ABD8E-1D3B-4466-89FB-CFDF900CDF6F}" srcOrd="6" destOrd="0" parTransId="{6931FCFF-B81B-4497-9899-184A345E9E96}" sibTransId="{7A5680A9-47A0-42A0-A74B-2E4882AEF952}"/>
    <dgm:cxn modelId="{868BC0EC-ACB7-46A5-8F4A-F67D976F87ED}" type="presOf" srcId="{525AE597-EBF6-48FE-AE2B-FBF6E0C2AE6F}" destId="{4CABE598-F7E1-4A9E-B6BC-9AB928ACE8A1}" srcOrd="0" destOrd="0" presId="urn:microsoft.com/office/officeart/2008/layout/HorizontalMultiLevelHierarchy"/>
    <dgm:cxn modelId="{159A5AC1-8078-4E40-8C23-C4810F10449B}" type="presOf" srcId="{B8CCD2B1-403D-466A-989B-2D4679F81E0D}" destId="{A7D53580-EA89-4AFF-BED1-7C6808890673}" srcOrd="1" destOrd="0" presId="urn:microsoft.com/office/officeart/2008/layout/HorizontalMultiLevelHierarchy"/>
    <dgm:cxn modelId="{98A57261-02C2-4B7D-8771-AD44589CF8E4}" type="presOf" srcId="{6931FCFF-B81B-4497-9899-184A345E9E96}" destId="{0AAA1755-E28D-4EC3-9CAC-398C2AE48D12}" srcOrd="1" destOrd="0" presId="urn:microsoft.com/office/officeart/2008/layout/HorizontalMultiLevelHierarchy"/>
    <dgm:cxn modelId="{5CFF517C-96BE-42EC-8A9C-186AEA3704E5}" srcId="{A381FCFF-C07D-4A5D-857C-E4E4C8BEE19E}" destId="{C9B6E362-23BE-47C7-82CB-0DCF66F04242}" srcOrd="4" destOrd="0" parTransId="{3EC0E2A0-0B74-445C-BF86-CE77B22264D6}" sibTransId="{3F842BDF-210B-4D64-B0A8-C7DA8DBFB338}"/>
    <dgm:cxn modelId="{2ECF4B82-1E90-4872-8FC6-78A6A8977DE2}" type="presOf" srcId="{525AE597-EBF6-48FE-AE2B-FBF6E0C2AE6F}" destId="{608FBBA1-DF0A-4290-A869-7DE99A1C0A53}" srcOrd="1" destOrd="0" presId="urn:microsoft.com/office/officeart/2008/layout/HorizontalMultiLevelHierarchy"/>
    <dgm:cxn modelId="{BFBE9E3C-AC8C-42EE-9BF9-C48BC28F865E}" srcId="{A381FCFF-C07D-4A5D-857C-E4E4C8BEE19E}" destId="{73C910EC-DD15-4E33-A716-730E5A8CEBBD}" srcOrd="2" destOrd="0" parTransId="{C5DD18DD-29C3-47F6-A76E-7E8BDCE1BD11}" sibTransId="{A75DC354-0FCD-497D-B03A-E79805113126}"/>
    <dgm:cxn modelId="{55707A56-7765-4051-A40D-C626FEE18533}" type="presOf" srcId="{8F78E82D-0A02-4A8F-8A43-A289E11B17F9}" destId="{B2D81DE4-FC1B-45D9-8B37-8AB7FFD1728E}" srcOrd="0" destOrd="0" presId="urn:microsoft.com/office/officeart/2008/layout/HorizontalMultiLevelHierarchy"/>
    <dgm:cxn modelId="{B09FDC79-571F-4D91-BCC8-747096A88B6A}" type="presOf" srcId="{4FBA1D69-B5FB-4947-ADF1-35C1B36CF226}" destId="{A5F11328-ADFE-4EB7-A9E8-1DFC21D86BD0}" srcOrd="0" destOrd="0" presId="urn:microsoft.com/office/officeart/2008/layout/HorizontalMultiLevelHierarchy"/>
    <dgm:cxn modelId="{3C9986AC-18F7-4AF1-9EE3-D02A777BBBA7}" type="presOf" srcId="{C5DD18DD-29C3-47F6-A76E-7E8BDCE1BD11}" destId="{63300A84-8D8B-4163-998B-3AF29558FB0E}" srcOrd="1" destOrd="0" presId="urn:microsoft.com/office/officeart/2008/layout/HorizontalMultiLevelHierarchy"/>
    <dgm:cxn modelId="{52B345E9-AF79-4482-A102-738695DBBD17}" srcId="{4FBA1D69-B5FB-4947-ADF1-35C1B36CF226}" destId="{A381FCFF-C07D-4A5D-857C-E4E4C8BEE19E}" srcOrd="0" destOrd="0" parTransId="{3549B437-36B0-4229-9676-FE43C9D1C0EC}" sibTransId="{3FF0F22F-35B9-4598-AB5D-236A2E2A96CC}"/>
    <dgm:cxn modelId="{99AA3CD0-E7C4-4152-955F-7F90C8EFF0BA}" type="presParOf" srcId="{A5F11328-ADFE-4EB7-A9E8-1DFC21D86BD0}" destId="{45C61D69-FD44-49EC-9FA9-2B94A2D5B076}" srcOrd="0" destOrd="0" presId="urn:microsoft.com/office/officeart/2008/layout/HorizontalMultiLevelHierarchy"/>
    <dgm:cxn modelId="{7BF97F32-1A89-4037-A1C8-A013F5102C3D}" type="presParOf" srcId="{45C61D69-FD44-49EC-9FA9-2B94A2D5B076}" destId="{774E3B9F-1F87-4073-9772-9D32DB25F575}" srcOrd="0" destOrd="0" presId="urn:microsoft.com/office/officeart/2008/layout/HorizontalMultiLevelHierarchy"/>
    <dgm:cxn modelId="{482ABEBC-D34C-4BB2-AEC9-570E383A62F3}" type="presParOf" srcId="{45C61D69-FD44-49EC-9FA9-2B94A2D5B076}" destId="{5B54A284-0DCD-42CB-9E2E-EFD77A5590B8}" srcOrd="1" destOrd="0" presId="urn:microsoft.com/office/officeart/2008/layout/HorizontalMultiLevelHierarchy"/>
    <dgm:cxn modelId="{1A9ACC8A-7776-4CDF-87CF-8075748B29F0}" type="presParOf" srcId="{5B54A284-0DCD-42CB-9E2E-EFD77A5590B8}" destId="{896FE1D9-BDE8-4126-89D6-4FFF5D12A2D5}" srcOrd="0" destOrd="0" presId="urn:microsoft.com/office/officeart/2008/layout/HorizontalMultiLevelHierarchy"/>
    <dgm:cxn modelId="{AA96B3E8-F5DE-4056-B31D-AAFA7118E556}" type="presParOf" srcId="{896FE1D9-BDE8-4126-89D6-4FFF5D12A2D5}" destId="{13B4C2FC-43DD-44DD-A924-AFA387EC52EA}" srcOrd="0" destOrd="0" presId="urn:microsoft.com/office/officeart/2008/layout/HorizontalMultiLevelHierarchy"/>
    <dgm:cxn modelId="{FC9D56BE-6AA3-4AF0-B469-D3FE005BFEA5}" type="presParOf" srcId="{5B54A284-0DCD-42CB-9E2E-EFD77A5590B8}" destId="{A572AC60-10E0-439C-810C-5560457EC000}" srcOrd="1" destOrd="0" presId="urn:microsoft.com/office/officeart/2008/layout/HorizontalMultiLevelHierarchy"/>
    <dgm:cxn modelId="{6C745964-E89B-4054-BF2D-91D96E578BB5}" type="presParOf" srcId="{A572AC60-10E0-439C-810C-5560457EC000}" destId="{1AC9E802-4278-4A4B-B8A8-1F7B649CE215}" srcOrd="0" destOrd="0" presId="urn:microsoft.com/office/officeart/2008/layout/HorizontalMultiLevelHierarchy"/>
    <dgm:cxn modelId="{494891F2-664A-4621-B476-DA07F4D31326}" type="presParOf" srcId="{A572AC60-10E0-439C-810C-5560457EC000}" destId="{5D89AA03-0C35-4756-9EC6-F4DA1A326CC8}" srcOrd="1" destOrd="0" presId="urn:microsoft.com/office/officeart/2008/layout/HorizontalMultiLevelHierarchy"/>
    <dgm:cxn modelId="{E9781BF7-2787-464E-A85C-9AA8EF437F0C}" type="presParOf" srcId="{5B54A284-0DCD-42CB-9E2E-EFD77A5590B8}" destId="{4CABE598-F7E1-4A9E-B6BC-9AB928ACE8A1}" srcOrd="2" destOrd="0" presId="urn:microsoft.com/office/officeart/2008/layout/HorizontalMultiLevelHierarchy"/>
    <dgm:cxn modelId="{98BBE630-F34C-4BD8-96B6-972ABE26A305}" type="presParOf" srcId="{4CABE598-F7E1-4A9E-B6BC-9AB928ACE8A1}" destId="{608FBBA1-DF0A-4290-A869-7DE99A1C0A53}" srcOrd="0" destOrd="0" presId="urn:microsoft.com/office/officeart/2008/layout/HorizontalMultiLevelHierarchy"/>
    <dgm:cxn modelId="{B897DC58-7F71-41AD-B606-791A2FD2CC46}" type="presParOf" srcId="{5B54A284-0DCD-42CB-9E2E-EFD77A5590B8}" destId="{25966D65-52BC-4203-8DA7-7A928C548398}" srcOrd="3" destOrd="0" presId="urn:microsoft.com/office/officeart/2008/layout/HorizontalMultiLevelHierarchy"/>
    <dgm:cxn modelId="{B9BB601A-4363-4556-9398-D4707F100F0E}" type="presParOf" srcId="{25966D65-52BC-4203-8DA7-7A928C548398}" destId="{79AC57F4-881B-417F-A7D2-91EDB627ECEB}" srcOrd="0" destOrd="0" presId="urn:microsoft.com/office/officeart/2008/layout/HorizontalMultiLevelHierarchy"/>
    <dgm:cxn modelId="{8D5A59D9-4A8B-4DE4-A1AD-DCFBD89D0C81}" type="presParOf" srcId="{25966D65-52BC-4203-8DA7-7A928C548398}" destId="{DF38283D-743E-4E6D-92E1-B1F2F198A3F7}" srcOrd="1" destOrd="0" presId="urn:microsoft.com/office/officeart/2008/layout/HorizontalMultiLevelHierarchy"/>
    <dgm:cxn modelId="{821A9634-8EAB-418D-B0F7-A443EA96F353}" type="presParOf" srcId="{5B54A284-0DCD-42CB-9E2E-EFD77A5590B8}" destId="{17416099-CEEA-4551-AD48-913573E6F7A4}" srcOrd="4" destOrd="0" presId="urn:microsoft.com/office/officeart/2008/layout/HorizontalMultiLevelHierarchy"/>
    <dgm:cxn modelId="{5A3A944B-9695-4D46-AC0D-F50669424314}" type="presParOf" srcId="{17416099-CEEA-4551-AD48-913573E6F7A4}" destId="{63300A84-8D8B-4163-998B-3AF29558FB0E}" srcOrd="0" destOrd="0" presId="urn:microsoft.com/office/officeart/2008/layout/HorizontalMultiLevelHierarchy"/>
    <dgm:cxn modelId="{D1B18ADE-FF17-4C22-BAE4-95F1A9C35D92}" type="presParOf" srcId="{5B54A284-0DCD-42CB-9E2E-EFD77A5590B8}" destId="{8D12945E-1C1A-4368-AFB8-8D2FA772BCBA}" srcOrd="5" destOrd="0" presId="urn:microsoft.com/office/officeart/2008/layout/HorizontalMultiLevelHierarchy"/>
    <dgm:cxn modelId="{543EFDCC-4B84-4576-91B0-728F66091F61}" type="presParOf" srcId="{8D12945E-1C1A-4368-AFB8-8D2FA772BCBA}" destId="{87E37CA2-0DA8-4E60-8391-9496CC2CE524}" srcOrd="0" destOrd="0" presId="urn:microsoft.com/office/officeart/2008/layout/HorizontalMultiLevelHierarchy"/>
    <dgm:cxn modelId="{BE4C2D0C-C379-4AA2-B70A-BA3293D97D6E}" type="presParOf" srcId="{8D12945E-1C1A-4368-AFB8-8D2FA772BCBA}" destId="{8CF1DD57-5DEE-441E-88F2-279EAF3F78FC}" srcOrd="1" destOrd="0" presId="urn:microsoft.com/office/officeart/2008/layout/HorizontalMultiLevelHierarchy"/>
    <dgm:cxn modelId="{EB7A7BA1-D6DF-45C0-9634-16F598CEE974}" type="presParOf" srcId="{5B54A284-0DCD-42CB-9E2E-EFD77A5590B8}" destId="{1AF27916-9B43-46AF-8F36-F71E9C762509}" srcOrd="6" destOrd="0" presId="urn:microsoft.com/office/officeart/2008/layout/HorizontalMultiLevelHierarchy"/>
    <dgm:cxn modelId="{7D10D8A9-FFB0-4EE3-80C3-EC769061ADE7}" type="presParOf" srcId="{1AF27916-9B43-46AF-8F36-F71E9C762509}" destId="{A7D53580-EA89-4AFF-BED1-7C6808890673}" srcOrd="0" destOrd="0" presId="urn:microsoft.com/office/officeart/2008/layout/HorizontalMultiLevelHierarchy"/>
    <dgm:cxn modelId="{342D6EC2-FE76-49E3-9120-9373D24341AA}" type="presParOf" srcId="{5B54A284-0DCD-42CB-9E2E-EFD77A5590B8}" destId="{40053108-7CDB-4A68-8D60-9D6BDEFA94F1}" srcOrd="7" destOrd="0" presId="urn:microsoft.com/office/officeart/2008/layout/HorizontalMultiLevelHierarchy"/>
    <dgm:cxn modelId="{484975B9-2A89-40BD-9C58-34DDF59AD6F3}" type="presParOf" srcId="{40053108-7CDB-4A68-8D60-9D6BDEFA94F1}" destId="{29854BA9-50F8-447F-B77B-578F8B21751C}" srcOrd="0" destOrd="0" presId="urn:microsoft.com/office/officeart/2008/layout/HorizontalMultiLevelHierarchy"/>
    <dgm:cxn modelId="{3AA58460-2F86-498B-AFA7-C392FDD6EEAA}" type="presParOf" srcId="{40053108-7CDB-4A68-8D60-9D6BDEFA94F1}" destId="{1C319C2C-A1C5-4FF9-A359-211781D03FB3}" srcOrd="1" destOrd="0" presId="urn:microsoft.com/office/officeart/2008/layout/HorizontalMultiLevelHierarchy"/>
    <dgm:cxn modelId="{83F26BDB-37F6-438D-829B-EDE2A8836C48}" type="presParOf" srcId="{5B54A284-0DCD-42CB-9E2E-EFD77A5590B8}" destId="{989858A3-D2C6-49BA-A280-4F9F60495E84}" srcOrd="8" destOrd="0" presId="urn:microsoft.com/office/officeart/2008/layout/HorizontalMultiLevelHierarchy"/>
    <dgm:cxn modelId="{C3DB6D41-02F6-4E61-924C-7B01C39FC11F}" type="presParOf" srcId="{989858A3-D2C6-49BA-A280-4F9F60495E84}" destId="{7EDB2ED6-0CE5-4355-BA51-6BB18AB45F83}" srcOrd="0" destOrd="0" presId="urn:microsoft.com/office/officeart/2008/layout/HorizontalMultiLevelHierarchy"/>
    <dgm:cxn modelId="{E9FC46D4-35EC-466B-B495-64AC3522B382}" type="presParOf" srcId="{5B54A284-0DCD-42CB-9E2E-EFD77A5590B8}" destId="{87026E43-DE8A-40E4-96BB-D9B73AF061EA}" srcOrd="9" destOrd="0" presId="urn:microsoft.com/office/officeart/2008/layout/HorizontalMultiLevelHierarchy"/>
    <dgm:cxn modelId="{4E3D866D-CBE5-4926-AEFF-886A6AF1B41C}" type="presParOf" srcId="{87026E43-DE8A-40E4-96BB-D9B73AF061EA}" destId="{6FC375AA-DEFF-42D0-8AF3-470C979383A1}" srcOrd="0" destOrd="0" presId="urn:microsoft.com/office/officeart/2008/layout/HorizontalMultiLevelHierarchy"/>
    <dgm:cxn modelId="{75B3EB4B-C355-4558-9148-15E4A6D5E110}" type="presParOf" srcId="{87026E43-DE8A-40E4-96BB-D9B73AF061EA}" destId="{D17B0E97-41E9-4E19-9B37-75858B5838E7}" srcOrd="1" destOrd="0" presId="urn:microsoft.com/office/officeart/2008/layout/HorizontalMultiLevelHierarchy"/>
    <dgm:cxn modelId="{33E611F7-83E0-4295-8F30-5289854D48EC}" type="presParOf" srcId="{5B54A284-0DCD-42CB-9E2E-EFD77A5590B8}" destId="{AAD2593E-939E-47D8-8764-3D06502F117D}" srcOrd="10" destOrd="0" presId="urn:microsoft.com/office/officeart/2008/layout/HorizontalMultiLevelHierarchy"/>
    <dgm:cxn modelId="{B49CC07B-5E61-4DEC-B5AF-3DC8104D05A4}" type="presParOf" srcId="{AAD2593E-939E-47D8-8764-3D06502F117D}" destId="{EE19ECAC-A56E-40C2-9BFF-1976543A2C4F}" srcOrd="0" destOrd="0" presId="urn:microsoft.com/office/officeart/2008/layout/HorizontalMultiLevelHierarchy"/>
    <dgm:cxn modelId="{33529B73-2544-4319-9DDA-4BE3C36836A5}" type="presParOf" srcId="{5B54A284-0DCD-42CB-9E2E-EFD77A5590B8}" destId="{E9059AA7-78C2-4DA5-B274-6430F490D55F}" srcOrd="11" destOrd="0" presId="urn:microsoft.com/office/officeart/2008/layout/HorizontalMultiLevelHierarchy"/>
    <dgm:cxn modelId="{262660F8-5366-4146-AA6F-372B52227D75}" type="presParOf" srcId="{E9059AA7-78C2-4DA5-B274-6430F490D55F}" destId="{DDC69F5F-A71B-4155-99BB-2169FED92960}" srcOrd="0" destOrd="0" presId="urn:microsoft.com/office/officeart/2008/layout/HorizontalMultiLevelHierarchy"/>
    <dgm:cxn modelId="{99D5F63D-A3A8-4D7E-BC41-7BA7D4A7A53F}" type="presParOf" srcId="{E9059AA7-78C2-4DA5-B274-6430F490D55F}" destId="{51631C0F-D981-4DAD-9597-CCE1B4FEAB58}" srcOrd="1" destOrd="0" presId="urn:microsoft.com/office/officeart/2008/layout/HorizontalMultiLevelHierarchy"/>
    <dgm:cxn modelId="{F7C1C03F-280E-42C2-962C-6D8C91CB6C6B}" type="presParOf" srcId="{5B54A284-0DCD-42CB-9E2E-EFD77A5590B8}" destId="{71D4AB00-9A84-405B-8A13-3305EC14F728}" srcOrd="12" destOrd="0" presId="urn:microsoft.com/office/officeart/2008/layout/HorizontalMultiLevelHierarchy"/>
    <dgm:cxn modelId="{53D2EA70-3605-4215-A3C8-AE2067AA99E5}" type="presParOf" srcId="{71D4AB00-9A84-405B-8A13-3305EC14F728}" destId="{0AAA1755-E28D-4EC3-9CAC-398C2AE48D12}" srcOrd="0" destOrd="0" presId="urn:microsoft.com/office/officeart/2008/layout/HorizontalMultiLevelHierarchy"/>
    <dgm:cxn modelId="{36673116-C109-43AB-827E-EE484F53F261}" type="presParOf" srcId="{5B54A284-0DCD-42CB-9E2E-EFD77A5590B8}" destId="{7953AA5F-5181-4890-9717-0A92C330AFA5}" srcOrd="13" destOrd="0" presId="urn:microsoft.com/office/officeart/2008/layout/HorizontalMultiLevelHierarchy"/>
    <dgm:cxn modelId="{7E002778-3302-4C02-9EEE-A99539DC6922}" type="presParOf" srcId="{7953AA5F-5181-4890-9717-0A92C330AFA5}" destId="{E90E372D-CE90-4972-88A1-14F4440682C8}" srcOrd="0" destOrd="0" presId="urn:microsoft.com/office/officeart/2008/layout/HorizontalMultiLevelHierarchy"/>
    <dgm:cxn modelId="{6777E8CA-579A-48CD-9262-7B3F033AE8D4}" type="presParOf" srcId="{7953AA5F-5181-4890-9717-0A92C330AFA5}" destId="{8A739CF6-FACE-4F16-8915-5D83C9136757}" srcOrd="1" destOrd="0" presId="urn:microsoft.com/office/officeart/2008/layout/HorizontalMultiLevelHierarchy"/>
    <dgm:cxn modelId="{1017C989-2C61-428B-8EA0-EF9A15F08A75}" type="presParOf" srcId="{5B54A284-0DCD-42CB-9E2E-EFD77A5590B8}" destId="{F6ECBECF-AB37-4C89-B0A7-DB9A03B1D3E4}" srcOrd="14" destOrd="0" presId="urn:microsoft.com/office/officeart/2008/layout/HorizontalMultiLevelHierarchy"/>
    <dgm:cxn modelId="{CB869697-2920-41EC-9DAE-7630AEF0DA5A}" type="presParOf" srcId="{F6ECBECF-AB37-4C89-B0A7-DB9A03B1D3E4}" destId="{9ADDFB59-7F1B-4C19-8D1C-3D6FFDC15A95}" srcOrd="0" destOrd="0" presId="urn:microsoft.com/office/officeart/2008/layout/HorizontalMultiLevelHierarchy"/>
    <dgm:cxn modelId="{AB1909C6-F67A-4A50-9776-01ED393D6A5B}" type="presParOf" srcId="{5B54A284-0DCD-42CB-9E2E-EFD77A5590B8}" destId="{73ECEF9B-4FB9-43F5-A0E3-3D95737B165A}" srcOrd="15" destOrd="0" presId="urn:microsoft.com/office/officeart/2008/layout/HorizontalMultiLevelHierarchy"/>
    <dgm:cxn modelId="{4DF4E227-9B21-43C9-934B-FA9D0E950ACB}" type="presParOf" srcId="{73ECEF9B-4FB9-43F5-A0E3-3D95737B165A}" destId="{B2D81DE4-FC1B-45D9-8B37-8AB7FFD1728E}" srcOrd="0" destOrd="0" presId="urn:microsoft.com/office/officeart/2008/layout/HorizontalMultiLevelHierarchy"/>
    <dgm:cxn modelId="{5D0E4ECE-99A3-49B2-8283-02A3F367C680}" type="presParOf" srcId="{73ECEF9B-4FB9-43F5-A0E3-3D95737B165A}" destId="{5E689AA7-88CE-4FD3-BFD5-6B1109BC4A2C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597EBF-FE39-431A-9B91-266D33482952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8125A113-73B1-4B9A-BCD5-58E5EF369D0B}">
      <dgm:prSet phldrT="[Текст]" custT="1"/>
      <dgm:spPr/>
      <dgm:t>
        <a:bodyPr/>
        <a:lstStyle/>
        <a:p>
          <a:pPr marL="989013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000" b="1" dirty="0" smtClean="0">
              <a:latin typeface="Times New Roman" pitchFamily="18" charset="0"/>
              <a:cs typeface="Times New Roman" pitchFamily="18" charset="0"/>
            </a:rPr>
            <a:t>Каталітична </a:t>
          </a:r>
          <a:r>
            <a:rPr lang="uk-UA" sz="2000" b="1" i="1" dirty="0" smtClean="0">
              <a:latin typeface="Times New Roman" pitchFamily="18" charset="0"/>
              <a:cs typeface="Times New Roman" pitchFamily="18" charset="0"/>
            </a:rPr>
            <a:t>(ферменти)</a:t>
          </a:r>
        </a:p>
      </dgm:t>
    </dgm:pt>
    <dgm:pt modelId="{7D57544A-3739-4373-B9EB-1D5DF4CF7361}" type="parTrans" cxnId="{E7173758-266C-47FB-9835-8A9CC180C2E7}">
      <dgm:prSet/>
      <dgm:spPr/>
      <dgm:t>
        <a:bodyPr/>
        <a:lstStyle/>
        <a:p>
          <a:endParaRPr lang="uk-UA"/>
        </a:p>
      </dgm:t>
    </dgm:pt>
    <dgm:pt modelId="{A2CC61D5-CCFE-46B4-9C9B-31F836A4D324}" type="sibTrans" cxnId="{E7173758-266C-47FB-9835-8A9CC180C2E7}">
      <dgm:prSet/>
      <dgm:spPr/>
      <dgm:t>
        <a:bodyPr/>
        <a:lstStyle/>
        <a:p>
          <a:endParaRPr lang="uk-UA"/>
        </a:p>
      </dgm:t>
    </dgm:pt>
    <dgm:pt modelId="{BF05F89D-A15E-40B9-AEAB-0A410913BEF8}">
      <dgm:prSet phldrT="[Текст]" custT="1"/>
      <dgm:spPr/>
      <dgm:t>
        <a:bodyPr/>
        <a:lstStyle/>
        <a:p>
          <a:pPr marL="720725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000" b="1" dirty="0" smtClean="0">
              <a:latin typeface="Times New Roman" pitchFamily="18" charset="0"/>
              <a:cs typeface="Times New Roman" pitchFamily="18" charset="0"/>
            </a:rPr>
            <a:t>Транспортна </a:t>
          </a:r>
          <a:r>
            <a:rPr lang="uk-UA" sz="2000" b="1" i="1" dirty="0" smtClean="0">
              <a:latin typeface="Times New Roman" pitchFamily="18" charset="0"/>
              <a:cs typeface="Times New Roman" pitchFamily="18" charset="0"/>
            </a:rPr>
            <a:t>(гемоглобін, міоглобін). </a:t>
          </a:r>
          <a:endParaRPr lang="uk-UA" sz="2000" dirty="0"/>
        </a:p>
      </dgm:t>
    </dgm:pt>
    <dgm:pt modelId="{1B9EAC43-5D4B-47D2-BE1D-C61DBC22111F}" type="parTrans" cxnId="{9A8F83E8-CCE2-4FC1-BA6D-2F5E0BC65C68}">
      <dgm:prSet/>
      <dgm:spPr/>
      <dgm:t>
        <a:bodyPr/>
        <a:lstStyle/>
        <a:p>
          <a:endParaRPr lang="uk-UA"/>
        </a:p>
      </dgm:t>
    </dgm:pt>
    <dgm:pt modelId="{A4D551BD-7E5B-4207-B366-B655071797ED}" type="sibTrans" cxnId="{9A8F83E8-CCE2-4FC1-BA6D-2F5E0BC65C68}">
      <dgm:prSet/>
      <dgm:spPr/>
      <dgm:t>
        <a:bodyPr/>
        <a:lstStyle/>
        <a:p>
          <a:endParaRPr lang="uk-UA"/>
        </a:p>
      </dgm:t>
    </dgm:pt>
    <dgm:pt modelId="{B01EB41C-167A-48FA-9EC3-58A4214E7A9A}">
      <dgm:prSet phldrT="[Текст]" custT="1"/>
      <dgm:spPr/>
      <dgm:t>
        <a:bodyPr/>
        <a:lstStyle/>
        <a:p>
          <a:pPr marL="360363" marR="0" lvl="0" indent="0" defTabSz="21336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k-UA" sz="2000" b="1" dirty="0" smtClean="0">
              <a:latin typeface="Times New Roman" pitchFamily="18" charset="0"/>
              <a:cs typeface="Times New Roman" pitchFamily="18" charset="0"/>
            </a:rPr>
            <a:t>Захисна </a:t>
          </a:r>
        </a:p>
        <a:p>
          <a:pPr marL="360363" marR="0" lvl="0" indent="0" defTabSz="21336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k-UA" sz="2000" b="1" i="1" dirty="0" smtClean="0">
              <a:latin typeface="Times New Roman" pitchFamily="18" charset="0"/>
              <a:cs typeface="Times New Roman" pitchFamily="18" charset="0"/>
            </a:rPr>
            <a:t>(антитіла, здатність крові до згортання)</a:t>
          </a:r>
        </a:p>
      </dgm:t>
    </dgm:pt>
    <dgm:pt modelId="{DF8D6E59-0A2A-40A4-8B72-077F8D9E2C89}" type="parTrans" cxnId="{F03C0296-1DB7-4DB6-BA52-A1E68DDD6729}">
      <dgm:prSet/>
      <dgm:spPr/>
      <dgm:t>
        <a:bodyPr/>
        <a:lstStyle/>
        <a:p>
          <a:endParaRPr lang="uk-UA"/>
        </a:p>
      </dgm:t>
    </dgm:pt>
    <dgm:pt modelId="{4DDE6057-41CB-49CA-9939-CF76190656CB}" type="sibTrans" cxnId="{F03C0296-1DB7-4DB6-BA52-A1E68DDD6729}">
      <dgm:prSet/>
      <dgm:spPr/>
      <dgm:t>
        <a:bodyPr/>
        <a:lstStyle/>
        <a:p>
          <a:endParaRPr lang="uk-UA"/>
        </a:p>
      </dgm:t>
    </dgm:pt>
    <dgm:pt modelId="{1C33D516-0952-4A37-A10D-C2FE057B0ED9}">
      <dgm:prSet phldrT="[Текст]" custT="1"/>
      <dgm:spPr/>
      <dgm:t>
        <a:bodyPr/>
        <a:lstStyle/>
        <a:p>
          <a:pPr marL="539750" marR="0" lvl="0" indent="0" defTabSz="21336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k-UA" sz="2000" b="1" dirty="0" smtClean="0">
              <a:latin typeface="Times New Roman" pitchFamily="18" charset="0"/>
              <a:cs typeface="Times New Roman" pitchFamily="18" charset="0"/>
            </a:rPr>
            <a:t>Енергетична</a:t>
          </a:r>
        </a:p>
        <a:p>
          <a:pPr marL="539750" marR="0" lvl="0" indent="0" defTabSz="21336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k-UA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000" b="1" i="1" dirty="0" smtClean="0">
              <a:latin typeface="Times New Roman" pitchFamily="18" charset="0"/>
              <a:cs typeface="Times New Roman" pitchFamily="18" charset="0"/>
            </a:rPr>
            <a:t>(тільки в разі нестачі жирів та вуглеводів)</a:t>
          </a:r>
        </a:p>
      </dgm:t>
    </dgm:pt>
    <dgm:pt modelId="{5A20E596-6FEB-4D17-BBE2-A940DB9AA5D4}" type="parTrans" cxnId="{E63B7574-990D-4916-9CE9-797D39578EB7}">
      <dgm:prSet/>
      <dgm:spPr/>
      <dgm:t>
        <a:bodyPr/>
        <a:lstStyle/>
        <a:p>
          <a:endParaRPr lang="uk-UA"/>
        </a:p>
      </dgm:t>
    </dgm:pt>
    <dgm:pt modelId="{D08C28E7-28B0-4EC5-992D-9800E5685D3F}" type="sibTrans" cxnId="{E63B7574-990D-4916-9CE9-797D39578EB7}">
      <dgm:prSet/>
      <dgm:spPr/>
      <dgm:t>
        <a:bodyPr/>
        <a:lstStyle/>
        <a:p>
          <a:endParaRPr lang="uk-UA"/>
        </a:p>
      </dgm:t>
    </dgm:pt>
    <dgm:pt modelId="{4A054F02-6DD1-4BA4-8EF8-0B3B95C5FAB0}">
      <dgm:prSet phldrT="[Текст]" custT="1"/>
      <dgm:spPr/>
      <dgm:t>
        <a:bodyPr/>
        <a:lstStyle/>
        <a:p>
          <a:pPr marL="0" marR="0" lvl="0" indent="539750" defTabSz="21336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k-UA" sz="2000" b="1" dirty="0" smtClean="0">
              <a:latin typeface="Times New Roman" pitchFamily="18" charset="0"/>
              <a:cs typeface="Times New Roman" pitchFamily="18" charset="0"/>
            </a:rPr>
            <a:t>Регуляторна </a:t>
          </a:r>
          <a:r>
            <a:rPr lang="uk-UA" sz="2000" b="1" i="1" dirty="0" smtClean="0">
              <a:latin typeface="Times New Roman" pitchFamily="18" charset="0"/>
              <a:cs typeface="Times New Roman" pitchFamily="18" charset="0"/>
            </a:rPr>
            <a:t>(гормони)</a:t>
          </a:r>
        </a:p>
      </dgm:t>
    </dgm:pt>
    <dgm:pt modelId="{C0D71E86-0A0D-43B7-80DC-660448FED9D2}" type="parTrans" cxnId="{C8CBAE00-DCDC-4F86-8F4C-E4A4DE26ED1D}">
      <dgm:prSet/>
      <dgm:spPr/>
      <dgm:t>
        <a:bodyPr/>
        <a:lstStyle/>
        <a:p>
          <a:endParaRPr lang="uk-UA"/>
        </a:p>
      </dgm:t>
    </dgm:pt>
    <dgm:pt modelId="{9098A50E-97F9-4853-9C89-93E14E3515F5}" type="sibTrans" cxnId="{C8CBAE00-DCDC-4F86-8F4C-E4A4DE26ED1D}">
      <dgm:prSet/>
      <dgm:spPr/>
      <dgm:t>
        <a:bodyPr/>
        <a:lstStyle/>
        <a:p>
          <a:endParaRPr lang="uk-UA"/>
        </a:p>
      </dgm:t>
    </dgm:pt>
    <dgm:pt modelId="{60C348FB-6178-459A-8594-22CBA8565C16}">
      <dgm:prSet phldrT="[Текст]" custT="1"/>
      <dgm:spPr/>
      <dgm:t>
        <a:bodyPr/>
        <a:lstStyle/>
        <a:p>
          <a:pPr marL="900113" marR="0" lvl="0" indent="0" defTabSz="21336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uk-UA" sz="2000" b="1" dirty="0" smtClean="0">
              <a:latin typeface="Times New Roman" pitchFamily="18" charset="0"/>
              <a:cs typeface="Times New Roman" pitchFamily="18" charset="0"/>
            </a:rPr>
            <a:t>Беруть участь у передачі генетичної інформації</a:t>
          </a:r>
        </a:p>
      </dgm:t>
    </dgm:pt>
    <dgm:pt modelId="{9637A5C9-81E4-44F3-BB7C-CDA78D437D99}" type="parTrans" cxnId="{AFB843ED-C4D9-4989-8E30-6D645E4D65A0}">
      <dgm:prSet/>
      <dgm:spPr/>
      <dgm:t>
        <a:bodyPr/>
        <a:lstStyle/>
        <a:p>
          <a:endParaRPr lang="uk-UA"/>
        </a:p>
      </dgm:t>
    </dgm:pt>
    <dgm:pt modelId="{CDAA5F10-CFDF-4D97-8F48-1EC87B1E8EE2}" type="sibTrans" cxnId="{AFB843ED-C4D9-4989-8E30-6D645E4D65A0}">
      <dgm:prSet/>
      <dgm:spPr/>
      <dgm:t>
        <a:bodyPr/>
        <a:lstStyle/>
        <a:p>
          <a:endParaRPr lang="uk-UA"/>
        </a:p>
      </dgm:t>
    </dgm:pt>
    <dgm:pt modelId="{2B584943-153C-45CC-A168-0F31F6181026}">
      <dgm:prSet phldrT="[Текст]" custT="1"/>
      <dgm:spPr/>
      <dgm:t>
        <a:bodyPr/>
        <a:lstStyle/>
        <a:p>
          <a:pPr marL="809625" marR="0" lvl="0" indent="-360363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000" b="1" dirty="0" smtClean="0">
              <a:latin typeface="Times New Roman" pitchFamily="18" charset="0"/>
              <a:cs typeface="Times New Roman" pitchFamily="18" charset="0"/>
            </a:rPr>
            <a:t>Структурна:</a:t>
          </a:r>
        </a:p>
        <a:p>
          <a:pPr marL="809625" indent="-360363" algn="just">
            <a:defRPr/>
          </a:pPr>
          <a:r>
            <a:rPr lang="uk-UA" sz="1600" b="1" i="1" dirty="0" smtClean="0">
              <a:latin typeface="Times New Roman" pitchFamily="18" charset="0"/>
              <a:cs typeface="Times New Roman" pitchFamily="18" charset="0"/>
            </a:rPr>
            <a:t>(колаген сполучної тканини;   </a:t>
          </a:r>
        </a:p>
        <a:p>
          <a:pPr marL="809625" indent="-360363" algn="just">
            <a:defRPr/>
          </a:pPr>
          <a:r>
            <a:rPr lang="uk-UA" sz="1600" b="1" i="1" dirty="0" smtClean="0">
              <a:latin typeface="Times New Roman" pitchFamily="18" charset="0"/>
              <a:cs typeface="Times New Roman" pitchFamily="18" charset="0"/>
            </a:rPr>
            <a:t>кератин волосся, нігтів, шкіри;</a:t>
          </a:r>
        </a:p>
        <a:p>
          <a:pPr marL="809625" indent="-360363" algn="just">
            <a:defRPr/>
          </a:pPr>
          <a:r>
            <a:rPr lang="uk-UA" sz="1600" b="1" i="1" dirty="0" smtClean="0">
              <a:latin typeface="Times New Roman" pitchFamily="18" charset="0"/>
              <a:cs typeface="Times New Roman" pitchFamily="18" charset="0"/>
            </a:rPr>
            <a:t>еластин стінок судин) </a:t>
          </a:r>
        </a:p>
      </dgm:t>
    </dgm:pt>
    <dgm:pt modelId="{B91D3524-1C3D-45DE-B0FE-D977CAF67630}" type="sibTrans" cxnId="{2DB35338-2260-4A01-8E69-C0C91D79CCC6}">
      <dgm:prSet/>
      <dgm:spPr/>
      <dgm:t>
        <a:bodyPr/>
        <a:lstStyle/>
        <a:p>
          <a:endParaRPr lang="uk-UA"/>
        </a:p>
      </dgm:t>
    </dgm:pt>
    <dgm:pt modelId="{5F2FC02B-E79C-4A5F-BA28-7B9A1016D46C}" type="parTrans" cxnId="{2DB35338-2260-4A01-8E69-C0C91D79CCC6}">
      <dgm:prSet/>
      <dgm:spPr/>
      <dgm:t>
        <a:bodyPr/>
        <a:lstStyle/>
        <a:p>
          <a:endParaRPr lang="uk-UA"/>
        </a:p>
      </dgm:t>
    </dgm:pt>
    <dgm:pt modelId="{5A08C571-A4D1-4EFB-8F32-D0E793FFC640}" type="pres">
      <dgm:prSet presAssocID="{A7597EBF-FE39-431A-9B91-266D3348295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4754BD-067E-4306-96B9-FD8F4402C171}" type="pres">
      <dgm:prSet presAssocID="{2B584943-153C-45CC-A168-0F31F6181026}" presName="composite" presStyleCnt="0"/>
      <dgm:spPr/>
    </dgm:pt>
    <dgm:pt modelId="{595A1D36-9A1E-432E-81B6-6A7BBE766D00}" type="pres">
      <dgm:prSet presAssocID="{2B584943-153C-45CC-A168-0F31F6181026}" presName="rect1" presStyleLbl="trAlignAcc1" presStyleIdx="0" presStyleCnt="7" custScaleX="135606" custLinFactNeighborX="-988" custLinFactNeighborY="815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8973671-73DB-4C4F-A80A-3AC9A19ED3B6}" type="pres">
      <dgm:prSet presAssocID="{2B584943-153C-45CC-A168-0F31F6181026}" presName="rect2" presStyleLbl="fgImgPlace1" presStyleIdx="0" presStyleCnt="7" custScaleX="145660" custLinFactNeighborX="-44024" custLinFactNeighborY="21526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8BB506F-7BE6-42AA-A229-2C5064EC9D41}" type="pres">
      <dgm:prSet presAssocID="{B91D3524-1C3D-45DE-B0FE-D977CAF67630}" presName="sibTrans" presStyleCnt="0"/>
      <dgm:spPr/>
    </dgm:pt>
    <dgm:pt modelId="{27586D3A-2A8A-45CD-ACEF-D904B335BBDF}" type="pres">
      <dgm:prSet presAssocID="{8125A113-73B1-4B9A-BCD5-58E5EF369D0B}" presName="composite" presStyleCnt="0"/>
      <dgm:spPr/>
    </dgm:pt>
    <dgm:pt modelId="{4C0C008C-D504-4B4C-AF5C-FA9B942AFFD0}" type="pres">
      <dgm:prSet presAssocID="{8125A113-73B1-4B9A-BCD5-58E5EF369D0B}" presName="rect1" presStyleLbl="trAlignAcc1" presStyleIdx="1" presStyleCnt="7" custScaleX="13560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AB5CD13-FCE9-47ED-BE68-B2CD50B8B3D2}" type="pres">
      <dgm:prSet presAssocID="{8125A113-73B1-4B9A-BCD5-58E5EF369D0B}" presName="rect2" presStyleLbl="fgImgPlace1" presStyleIdx="1" presStyleCnt="7" custScaleX="231969" custLinFactNeighborX="-16763" custLinFactNeighborY="12911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8D91879-009E-41A0-99BF-8B3B10B7ABE7}" type="pres">
      <dgm:prSet presAssocID="{A2CC61D5-CCFE-46B4-9C9B-31F836A4D324}" presName="sibTrans" presStyleCnt="0"/>
      <dgm:spPr/>
    </dgm:pt>
    <dgm:pt modelId="{EF242135-6155-4A2A-B2B3-1ECEE9B6828D}" type="pres">
      <dgm:prSet presAssocID="{BF05F89D-A15E-40B9-AEAB-0A410913BEF8}" presName="composite" presStyleCnt="0"/>
      <dgm:spPr/>
    </dgm:pt>
    <dgm:pt modelId="{FEC3E4E6-49B9-4813-8102-CBE939AB921D}" type="pres">
      <dgm:prSet presAssocID="{BF05F89D-A15E-40B9-AEAB-0A410913BEF8}" presName="rect1" presStyleLbl="trAlignAcc1" presStyleIdx="2" presStyleCnt="7" custScaleX="1356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4374D6-CD4A-4E73-B69E-4E90B5FB0439}" type="pres">
      <dgm:prSet presAssocID="{BF05F89D-A15E-40B9-AEAB-0A410913BEF8}" presName="rect2" presStyleLbl="fgImgPlace1" presStyleIdx="2" presStyleCnt="7" custScaleX="188037" custLinFactNeighborX="-24659" custLinFactNeighborY="904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829A562-7C20-4112-8D23-A372784FFF88}" type="pres">
      <dgm:prSet presAssocID="{A4D551BD-7E5B-4207-B366-B655071797ED}" presName="sibTrans" presStyleCnt="0"/>
      <dgm:spPr/>
    </dgm:pt>
    <dgm:pt modelId="{A9DAD919-2444-4A1D-AACF-2F9750A1B936}" type="pres">
      <dgm:prSet presAssocID="{B01EB41C-167A-48FA-9EC3-58A4214E7A9A}" presName="composite" presStyleCnt="0"/>
      <dgm:spPr/>
    </dgm:pt>
    <dgm:pt modelId="{204C1C94-BD91-4557-8A9F-9D220981159E}" type="pres">
      <dgm:prSet presAssocID="{B01EB41C-167A-48FA-9EC3-58A4214E7A9A}" presName="rect1" presStyleLbl="trAlignAcc1" presStyleIdx="3" presStyleCnt="7" custScaleX="13560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7D54CF2-DF55-4D54-A4BD-5EA6823A7A46}" type="pres">
      <dgm:prSet presAssocID="{B01EB41C-167A-48FA-9EC3-58A4214E7A9A}" presName="rect2" presStyleLbl="fgImgPlace1" presStyleIdx="3" presStyleCnt="7" custScaleX="142184" custLinFactNeighborX="-43841" custLinFactNeighborY="12065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6EC664A2-EE12-47C3-BD5F-128785D0042D}" type="pres">
      <dgm:prSet presAssocID="{4DDE6057-41CB-49CA-9939-CF76190656CB}" presName="sibTrans" presStyleCnt="0"/>
      <dgm:spPr/>
    </dgm:pt>
    <dgm:pt modelId="{C9C8A8D6-62A7-4F70-98E2-521AE7AC0BDB}" type="pres">
      <dgm:prSet presAssocID="{1C33D516-0952-4A37-A10D-C2FE057B0ED9}" presName="composite" presStyleCnt="0"/>
      <dgm:spPr/>
    </dgm:pt>
    <dgm:pt modelId="{8F10F668-D3CD-4C20-AF85-6F1774677C73}" type="pres">
      <dgm:prSet presAssocID="{1C33D516-0952-4A37-A10D-C2FE057B0ED9}" presName="rect1" presStyleLbl="trAlignAcc1" presStyleIdx="4" presStyleCnt="7" custScaleX="1356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4F167C-FECF-492D-852A-AB3AAFE0A983}" type="pres">
      <dgm:prSet presAssocID="{1C33D516-0952-4A37-A10D-C2FE057B0ED9}" presName="rect2" presStyleLbl="fgImgPlace1" presStyleIdx="4" presStyleCnt="7" custScaleX="163956" custLinFactNeighborX="-62684" custLinFactNeighborY="9787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95ED5C4-BD34-420D-9475-B342F696F9EE}" type="pres">
      <dgm:prSet presAssocID="{D08C28E7-28B0-4EC5-992D-9800E5685D3F}" presName="sibTrans" presStyleCnt="0"/>
      <dgm:spPr/>
    </dgm:pt>
    <dgm:pt modelId="{77A2C589-CECA-4D9C-AD8F-E4DADD24A49F}" type="pres">
      <dgm:prSet presAssocID="{4A054F02-6DD1-4BA4-8EF8-0B3B95C5FAB0}" presName="composite" presStyleCnt="0"/>
      <dgm:spPr/>
    </dgm:pt>
    <dgm:pt modelId="{223A3546-E4E2-451D-BA38-61B8F78F6226}" type="pres">
      <dgm:prSet presAssocID="{4A054F02-6DD1-4BA4-8EF8-0B3B95C5FAB0}" presName="rect1" presStyleLbl="trAlignAcc1" presStyleIdx="5" presStyleCnt="7" custScaleX="13560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0849236-093C-4730-BB53-F3238D62DC19}" type="pres">
      <dgm:prSet presAssocID="{4A054F02-6DD1-4BA4-8EF8-0B3B95C5FAB0}" presName="rect2" presStyleLbl="fgImgPlace1" presStyleIdx="5" presStyleCnt="7" custScaleX="163387" custLinFactNeighborX="-30885" custLinFactNeighborY="11219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5370644-50EC-4B72-A445-1336659FBDAB}" type="pres">
      <dgm:prSet presAssocID="{9098A50E-97F9-4853-9C89-93E14E3515F5}" presName="sibTrans" presStyleCnt="0"/>
      <dgm:spPr/>
    </dgm:pt>
    <dgm:pt modelId="{6483D772-F096-4294-BAA7-69641EB6D7A9}" type="pres">
      <dgm:prSet presAssocID="{60C348FB-6178-459A-8594-22CBA8565C16}" presName="composite" presStyleCnt="0"/>
      <dgm:spPr/>
    </dgm:pt>
    <dgm:pt modelId="{83CC21C5-CAB6-49AB-B25D-9E409CAC7A00}" type="pres">
      <dgm:prSet presAssocID="{60C348FB-6178-459A-8594-22CBA8565C16}" presName="rect1" presStyleLbl="trAlignAcc1" presStyleIdx="6" presStyleCnt="7" custScaleX="13560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B185C7F-0B09-4BD0-A6DA-EAFB01E467D9}" type="pres">
      <dgm:prSet presAssocID="{60C348FB-6178-459A-8594-22CBA8565C16}" presName="rect2" presStyleLbl="fgImgPlace1" presStyleIdx="6" presStyleCnt="7" custScaleX="211669" custScaleY="108056" custLinFactNeighborX="-62684" custLinFactNeighborY="15122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26262510-99FD-45EF-9F9B-E446D90A2F63}" type="presOf" srcId="{BF05F89D-A15E-40B9-AEAB-0A410913BEF8}" destId="{FEC3E4E6-49B9-4813-8102-CBE939AB921D}" srcOrd="0" destOrd="0" presId="urn:microsoft.com/office/officeart/2008/layout/PictureStrips"/>
    <dgm:cxn modelId="{F03C0296-1DB7-4DB6-BA52-A1E68DDD6729}" srcId="{A7597EBF-FE39-431A-9B91-266D33482952}" destId="{B01EB41C-167A-48FA-9EC3-58A4214E7A9A}" srcOrd="3" destOrd="0" parTransId="{DF8D6E59-0A2A-40A4-8B72-077F8D9E2C89}" sibTransId="{4DDE6057-41CB-49CA-9939-CF76190656CB}"/>
    <dgm:cxn modelId="{C8CBAE00-DCDC-4F86-8F4C-E4A4DE26ED1D}" srcId="{A7597EBF-FE39-431A-9B91-266D33482952}" destId="{4A054F02-6DD1-4BA4-8EF8-0B3B95C5FAB0}" srcOrd="5" destOrd="0" parTransId="{C0D71E86-0A0D-43B7-80DC-660448FED9D2}" sibTransId="{9098A50E-97F9-4853-9C89-93E14E3515F5}"/>
    <dgm:cxn modelId="{E63B7574-990D-4916-9CE9-797D39578EB7}" srcId="{A7597EBF-FE39-431A-9B91-266D33482952}" destId="{1C33D516-0952-4A37-A10D-C2FE057B0ED9}" srcOrd="4" destOrd="0" parTransId="{5A20E596-6FEB-4D17-BBE2-A940DB9AA5D4}" sibTransId="{D08C28E7-28B0-4EC5-992D-9800E5685D3F}"/>
    <dgm:cxn modelId="{887660B3-0EE8-4CE3-B6CC-2BF66879214F}" type="presOf" srcId="{A7597EBF-FE39-431A-9B91-266D33482952}" destId="{5A08C571-A4D1-4EFB-8F32-D0E793FFC640}" srcOrd="0" destOrd="0" presId="urn:microsoft.com/office/officeart/2008/layout/PictureStrips"/>
    <dgm:cxn modelId="{E7173758-266C-47FB-9835-8A9CC180C2E7}" srcId="{A7597EBF-FE39-431A-9B91-266D33482952}" destId="{8125A113-73B1-4B9A-BCD5-58E5EF369D0B}" srcOrd="1" destOrd="0" parTransId="{7D57544A-3739-4373-B9EB-1D5DF4CF7361}" sibTransId="{A2CC61D5-CCFE-46B4-9C9B-31F836A4D324}"/>
    <dgm:cxn modelId="{B254028F-FD1C-44ED-83A7-67C0961972F9}" type="presOf" srcId="{B01EB41C-167A-48FA-9EC3-58A4214E7A9A}" destId="{204C1C94-BD91-4557-8A9F-9D220981159E}" srcOrd="0" destOrd="0" presId="urn:microsoft.com/office/officeart/2008/layout/PictureStrips"/>
    <dgm:cxn modelId="{9A8F83E8-CCE2-4FC1-BA6D-2F5E0BC65C68}" srcId="{A7597EBF-FE39-431A-9B91-266D33482952}" destId="{BF05F89D-A15E-40B9-AEAB-0A410913BEF8}" srcOrd="2" destOrd="0" parTransId="{1B9EAC43-5D4B-47D2-BE1D-C61DBC22111F}" sibTransId="{A4D551BD-7E5B-4207-B366-B655071797ED}"/>
    <dgm:cxn modelId="{2DB35338-2260-4A01-8E69-C0C91D79CCC6}" srcId="{A7597EBF-FE39-431A-9B91-266D33482952}" destId="{2B584943-153C-45CC-A168-0F31F6181026}" srcOrd="0" destOrd="0" parTransId="{5F2FC02B-E79C-4A5F-BA28-7B9A1016D46C}" sibTransId="{B91D3524-1C3D-45DE-B0FE-D977CAF67630}"/>
    <dgm:cxn modelId="{9EFFCD58-3373-43C7-B376-F4723E59ABAC}" type="presOf" srcId="{1C33D516-0952-4A37-A10D-C2FE057B0ED9}" destId="{8F10F668-D3CD-4C20-AF85-6F1774677C73}" srcOrd="0" destOrd="0" presId="urn:microsoft.com/office/officeart/2008/layout/PictureStrips"/>
    <dgm:cxn modelId="{7AA5C811-3E6E-4DE9-B2AE-07F7106D08E1}" type="presOf" srcId="{8125A113-73B1-4B9A-BCD5-58E5EF369D0B}" destId="{4C0C008C-D504-4B4C-AF5C-FA9B942AFFD0}" srcOrd="0" destOrd="0" presId="urn:microsoft.com/office/officeart/2008/layout/PictureStrips"/>
    <dgm:cxn modelId="{FB86574A-7841-40CA-A69B-2F78915C6287}" type="presOf" srcId="{2B584943-153C-45CC-A168-0F31F6181026}" destId="{595A1D36-9A1E-432E-81B6-6A7BBE766D00}" srcOrd="0" destOrd="0" presId="urn:microsoft.com/office/officeart/2008/layout/PictureStrips"/>
    <dgm:cxn modelId="{C81C5BC3-F9E7-4ADC-B082-5D65CD9B6600}" type="presOf" srcId="{60C348FB-6178-459A-8594-22CBA8565C16}" destId="{83CC21C5-CAB6-49AB-B25D-9E409CAC7A00}" srcOrd="0" destOrd="0" presId="urn:microsoft.com/office/officeart/2008/layout/PictureStrips"/>
    <dgm:cxn modelId="{AFB843ED-C4D9-4989-8E30-6D645E4D65A0}" srcId="{A7597EBF-FE39-431A-9B91-266D33482952}" destId="{60C348FB-6178-459A-8594-22CBA8565C16}" srcOrd="6" destOrd="0" parTransId="{9637A5C9-81E4-44F3-BB7C-CDA78D437D99}" sibTransId="{CDAA5F10-CFDF-4D97-8F48-1EC87B1E8EE2}"/>
    <dgm:cxn modelId="{DC01CB2D-C816-47DD-9488-D8D46CB742C5}" type="presOf" srcId="{4A054F02-6DD1-4BA4-8EF8-0B3B95C5FAB0}" destId="{223A3546-E4E2-451D-BA38-61B8F78F6226}" srcOrd="0" destOrd="0" presId="urn:microsoft.com/office/officeart/2008/layout/PictureStrips"/>
    <dgm:cxn modelId="{F114F3FB-B993-44FB-A016-6D2AA5D1275E}" type="presParOf" srcId="{5A08C571-A4D1-4EFB-8F32-D0E793FFC640}" destId="{8C4754BD-067E-4306-96B9-FD8F4402C171}" srcOrd="0" destOrd="0" presId="urn:microsoft.com/office/officeart/2008/layout/PictureStrips"/>
    <dgm:cxn modelId="{EB4E5207-C70C-4517-B8C8-D40AD6D0313F}" type="presParOf" srcId="{8C4754BD-067E-4306-96B9-FD8F4402C171}" destId="{595A1D36-9A1E-432E-81B6-6A7BBE766D00}" srcOrd="0" destOrd="0" presId="urn:microsoft.com/office/officeart/2008/layout/PictureStrips"/>
    <dgm:cxn modelId="{3519FAB8-80B0-4B50-A7F5-B840EE74D74F}" type="presParOf" srcId="{8C4754BD-067E-4306-96B9-FD8F4402C171}" destId="{E8973671-73DB-4C4F-A80A-3AC9A19ED3B6}" srcOrd="1" destOrd="0" presId="urn:microsoft.com/office/officeart/2008/layout/PictureStrips"/>
    <dgm:cxn modelId="{B89E5112-800C-4DFA-8E09-144AD6D116BC}" type="presParOf" srcId="{5A08C571-A4D1-4EFB-8F32-D0E793FFC640}" destId="{38BB506F-7BE6-42AA-A229-2C5064EC9D41}" srcOrd="1" destOrd="0" presId="urn:microsoft.com/office/officeart/2008/layout/PictureStrips"/>
    <dgm:cxn modelId="{FF2A25A5-B775-4D2A-9FDA-1FB9ACBA63E2}" type="presParOf" srcId="{5A08C571-A4D1-4EFB-8F32-D0E793FFC640}" destId="{27586D3A-2A8A-45CD-ACEF-D904B335BBDF}" srcOrd="2" destOrd="0" presId="urn:microsoft.com/office/officeart/2008/layout/PictureStrips"/>
    <dgm:cxn modelId="{1923DF5C-D3C9-4357-A378-B2DD4234CFB3}" type="presParOf" srcId="{27586D3A-2A8A-45CD-ACEF-D904B335BBDF}" destId="{4C0C008C-D504-4B4C-AF5C-FA9B942AFFD0}" srcOrd="0" destOrd="0" presId="urn:microsoft.com/office/officeart/2008/layout/PictureStrips"/>
    <dgm:cxn modelId="{E6FDDD16-A5D2-4C92-9EE3-AAECD17B5F82}" type="presParOf" srcId="{27586D3A-2A8A-45CD-ACEF-D904B335BBDF}" destId="{6AB5CD13-FCE9-47ED-BE68-B2CD50B8B3D2}" srcOrd="1" destOrd="0" presId="urn:microsoft.com/office/officeart/2008/layout/PictureStrips"/>
    <dgm:cxn modelId="{A498966B-47A6-4C02-A66F-0D8A8A17060B}" type="presParOf" srcId="{5A08C571-A4D1-4EFB-8F32-D0E793FFC640}" destId="{98D91879-009E-41A0-99BF-8B3B10B7ABE7}" srcOrd="3" destOrd="0" presId="urn:microsoft.com/office/officeart/2008/layout/PictureStrips"/>
    <dgm:cxn modelId="{5F4D6460-BB4B-438E-8173-DB532DC66614}" type="presParOf" srcId="{5A08C571-A4D1-4EFB-8F32-D0E793FFC640}" destId="{EF242135-6155-4A2A-B2B3-1ECEE9B6828D}" srcOrd="4" destOrd="0" presId="urn:microsoft.com/office/officeart/2008/layout/PictureStrips"/>
    <dgm:cxn modelId="{8E8F2668-4231-49DF-85C0-87117464EBA5}" type="presParOf" srcId="{EF242135-6155-4A2A-B2B3-1ECEE9B6828D}" destId="{FEC3E4E6-49B9-4813-8102-CBE939AB921D}" srcOrd="0" destOrd="0" presId="urn:microsoft.com/office/officeart/2008/layout/PictureStrips"/>
    <dgm:cxn modelId="{05F14C05-684C-492C-8EE0-18753675A38B}" type="presParOf" srcId="{EF242135-6155-4A2A-B2B3-1ECEE9B6828D}" destId="{994374D6-CD4A-4E73-B69E-4E90B5FB0439}" srcOrd="1" destOrd="0" presId="urn:microsoft.com/office/officeart/2008/layout/PictureStrips"/>
    <dgm:cxn modelId="{0EB59A7D-95C1-403B-B5F2-00F3DE98C601}" type="presParOf" srcId="{5A08C571-A4D1-4EFB-8F32-D0E793FFC640}" destId="{C829A562-7C20-4112-8D23-A372784FFF88}" srcOrd="5" destOrd="0" presId="urn:microsoft.com/office/officeart/2008/layout/PictureStrips"/>
    <dgm:cxn modelId="{666A0A7C-91A8-4C1E-AFCD-001D52024C2D}" type="presParOf" srcId="{5A08C571-A4D1-4EFB-8F32-D0E793FFC640}" destId="{A9DAD919-2444-4A1D-AACF-2F9750A1B936}" srcOrd="6" destOrd="0" presId="urn:microsoft.com/office/officeart/2008/layout/PictureStrips"/>
    <dgm:cxn modelId="{BFD873C2-2291-493E-8D7E-78D7779610DB}" type="presParOf" srcId="{A9DAD919-2444-4A1D-AACF-2F9750A1B936}" destId="{204C1C94-BD91-4557-8A9F-9D220981159E}" srcOrd="0" destOrd="0" presId="urn:microsoft.com/office/officeart/2008/layout/PictureStrips"/>
    <dgm:cxn modelId="{6CFD6D6F-05D2-4F6F-BFF7-93122777B325}" type="presParOf" srcId="{A9DAD919-2444-4A1D-AACF-2F9750A1B936}" destId="{87D54CF2-DF55-4D54-A4BD-5EA6823A7A46}" srcOrd="1" destOrd="0" presId="urn:microsoft.com/office/officeart/2008/layout/PictureStrips"/>
    <dgm:cxn modelId="{410DD840-6A71-467C-A174-C9F13DB9DF66}" type="presParOf" srcId="{5A08C571-A4D1-4EFB-8F32-D0E793FFC640}" destId="{6EC664A2-EE12-47C3-BD5F-128785D0042D}" srcOrd="7" destOrd="0" presId="urn:microsoft.com/office/officeart/2008/layout/PictureStrips"/>
    <dgm:cxn modelId="{3AC47011-141E-4527-A7DA-FE28B81D0D76}" type="presParOf" srcId="{5A08C571-A4D1-4EFB-8F32-D0E793FFC640}" destId="{C9C8A8D6-62A7-4F70-98E2-521AE7AC0BDB}" srcOrd="8" destOrd="0" presId="urn:microsoft.com/office/officeart/2008/layout/PictureStrips"/>
    <dgm:cxn modelId="{66E5FC6F-5097-45C0-A09D-045D1B9E32A7}" type="presParOf" srcId="{C9C8A8D6-62A7-4F70-98E2-521AE7AC0BDB}" destId="{8F10F668-D3CD-4C20-AF85-6F1774677C73}" srcOrd="0" destOrd="0" presId="urn:microsoft.com/office/officeart/2008/layout/PictureStrips"/>
    <dgm:cxn modelId="{752D872A-712E-4D1A-8F02-4A78C0652057}" type="presParOf" srcId="{C9C8A8D6-62A7-4F70-98E2-521AE7AC0BDB}" destId="{0D4F167C-FECF-492D-852A-AB3AAFE0A983}" srcOrd="1" destOrd="0" presId="urn:microsoft.com/office/officeart/2008/layout/PictureStrips"/>
    <dgm:cxn modelId="{CF4A9DF6-570F-416F-B122-31C30DF17C78}" type="presParOf" srcId="{5A08C571-A4D1-4EFB-8F32-D0E793FFC640}" destId="{C95ED5C4-BD34-420D-9475-B342F696F9EE}" srcOrd="9" destOrd="0" presId="urn:microsoft.com/office/officeart/2008/layout/PictureStrips"/>
    <dgm:cxn modelId="{0D3977F4-0FD3-4FDF-9670-57C530201E3D}" type="presParOf" srcId="{5A08C571-A4D1-4EFB-8F32-D0E793FFC640}" destId="{77A2C589-CECA-4D9C-AD8F-E4DADD24A49F}" srcOrd="10" destOrd="0" presId="urn:microsoft.com/office/officeart/2008/layout/PictureStrips"/>
    <dgm:cxn modelId="{542CBCB4-B08A-4025-B890-60D559708C02}" type="presParOf" srcId="{77A2C589-CECA-4D9C-AD8F-E4DADD24A49F}" destId="{223A3546-E4E2-451D-BA38-61B8F78F6226}" srcOrd="0" destOrd="0" presId="urn:microsoft.com/office/officeart/2008/layout/PictureStrips"/>
    <dgm:cxn modelId="{20EDF3EE-08F1-4676-A7CA-6D7D6B3D30C4}" type="presParOf" srcId="{77A2C589-CECA-4D9C-AD8F-E4DADD24A49F}" destId="{50849236-093C-4730-BB53-F3238D62DC19}" srcOrd="1" destOrd="0" presId="urn:microsoft.com/office/officeart/2008/layout/PictureStrips"/>
    <dgm:cxn modelId="{F031E2F4-AB1A-4558-8F2D-0A6F2DFA7FA5}" type="presParOf" srcId="{5A08C571-A4D1-4EFB-8F32-D0E793FFC640}" destId="{75370644-50EC-4B72-A445-1336659FBDAB}" srcOrd="11" destOrd="0" presId="urn:microsoft.com/office/officeart/2008/layout/PictureStrips"/>
    <dgm:cxn modelId="{A12C9E2E-EAF2-42A8-8080-403F6E62D0CA}" type="presParOf" srcId="{5A08C571-A4D1-4EFB-8F32-D0E793FFC640}" destId="{6483D772-F096-4294-BAA7-69641EB6D7A9}" srcOrd="12" destOrd="0" presId="urn:microsoft.com/office/officeart/2008/layout/PictureStrips"/>
    <dgm:cxn modelId="{BDDEF499-EECC-46FD-9057-9D5F1060290D}" type="presParOf" srcId="{6483D772-F096-4294-BAA7-69641EB6D7A9}" destId="{83CC21C5-CAB6-49AB-B25D-9E409CAC7A00}" srcOrd="0" destOrd="0" presId="urn:microsoft.com/office/officeart/2008/layout/PictureStrips"/>
    <dgm:cxn modelId="{4301FDD4-0600-4CE9-8753-3BB930EDD09D}" type="presParOf" srcId="{6483D772-F096-4294-BAA7-69641EB6D7A9}" destId="{7B185C7F-0B09-4BD0-A6DA-EAFB01E467D9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ECBECF-AB37-4C89-B0A7-DB9A03B1D3E4}">
      <dsp:nvSpPr>
        <dsp:cNvPr id="0" name=""/>
        <dsp:cNvSpPr/>
      </dsp:nvSpPr>
      <dsp:spPr>
        <a:xfrm>
          <a:off x="648873" y="2938636"/>
          <a:ext cx="373032" cy="24332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6516" y="0"/>
              </a:lnTo>
              <a:lnTo>
                <a:pt x="186516" y="2433206"/>
              </a:lnTo>
              <a:lnTo>
                <a:pt x="373032" y="2433206"/>
              </a:lnTo>
            </a:path>
          </a:pathLst>
        </a:custGeom>
        <a:noFill/>
        <a:ln w="127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800" kern="1200"/>
        </a:p>
      </dsp:txBody>
      <dsp:txXfrm>
        <a:off x="773848" y="4093698"/>
        <a:ext cx="123081" cy="123081"/>
      </dsp:txXfrm>
    </dsp:sp>
    <dsp:sp modelId="{71D4AB00-9A84-405B-8A13-3305EC14F728}">
      <dsp:nvSpPr>
        <dsp:cNvPr id="0" name=""/>
        <dsp:cNvSpPr/>
      </dsp:nvSpPr>
      <dsp:spPr>
        <a:xfrm>
          <a:off x="648873" y="2938636"/>
          <a:ext cx="373032" cy="17380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6516" y="0"/>
              </a:lnTo>
              <a:lnTo>
                <a:pt x="186516" y="1738004"/>
              </a:lnTo>
              <a:lnTo>
                <a:pt x="373032" y="1738004"/>
              </a:lnTo>
            </a:path>
          </a:pathLst>
        </a:custGeom>
        <a:noFill/>
        <a:ln w="127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00" kern="1200"/>
        </a:p>
      </dsp:txBody>
      <dsp:txXfrm>
        <a:off x="790950" y="3763198"/>
        <a:ext cx="88879" cy="88879"/>
      </dsp:txXfrm>
    </dsp:sp>
    <dsp:sp modelId="{AAD2593E-939E-47D8-8764-3D06502F117D}">
      <dsp:nvSpPr>
        <dsp:cNvPr id="0" name=""/>
        <dsp:cNvSpPr/>
      </dsp:nvSpPr>
      <dsp:spPr>
        <a:xfrm>
          <a:off x="648873" y="2938636"/>
          <a:ext cx="373032" cy="1042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6516" y="0"/>
              </a:lnTo>
              <a:lnTo>
                <a:pt x="186516" y="1042802"/>
              </a:lnTo>
              <a:lnTo>
                <a:pt x="373032" y="1042802"/>
              </a:lnTo>
            </a:path>
          </a:pathLst>
        </a:custGeom>
        <a:noFill/>
        <a:ln w="127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807701" y="3432349"/>
        <a:ext cx="55375" cy="55375"/>
      </dsp:txXfrm>
    </dsp:sp>
    <dsp:sp modelId="{989858A3-D2C6-49BA-A280-4F9F60495E84}">
      <dsp:nvSpPr>
        <dsp:cNvPr id="0" name=""/>
        <dsp:cNvSpPr/>
      </dsp:nvSpPr>
      <dsp:spPr>
        <a:xfrm>
          <a:off x="648873" y="2938636"/>
          <a:ext cx="373032" cy="3476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6516" y="0"/>
              </a:lnTo>
              <a:lnTo>
                <a:pt x="186516" y="347600"/>
              </a:lnTo>
              <a:lnTo>
                <a:pt x="373032" y="347600"/>
              </a:lnTo>
            </a:path>
          </a:pathLst>
        </a:custGeom>
        <a:noFill/>
        <a:ln w="127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822642" y="3099689"/>
        <a:ext cx="25494" cy="25494"/>
      </dsp:txXfrm>
    </dsp:sp>
    <dsp:sp modelId="{1AF27916-9B43-46AF-8F36-F71E9C762509}">
      <dsp:nvSpPr>
        <dsp:cNvPr id="0" name=""/>
        <dsp:cNvSpPr/>
      </dsp:nvSpPr>
      <dsp:spPr>
        <a:xfrm>
          <a:off x="648873" y="2591035"/>
          <a:ext cx="373032" cy="347600"/>
        </a:xfrm>
        <a:custGeom>
          <a:avLst/>
          <a:gdLst/>
          <a:ahLst/>
          <a:cxnLst/>
          <a:rect l="0" t="0" r="0" b="0"/>
          <a:pathLst>
            <a:path>
              <a:moveTo>
                <a:pt x="0" y="347600"/>
              </a:moveTo>
              <a:lnTo>
                <a:pt x="186516" y="347600"/>
              </a:lnTo>
              <a:lnTo>
                <a:pt x="186516" y="0"/>
              </a:lnTo>
              <a:lnTo>
                <a:pt x="373032" y="0"/>
              </a:lnTo>
            </a:path>
          </a:pathLst>
        </a:custGeom>
        <a:noFill/>
        <a:ln w="127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822642" y="2752088"/>
        <a:ext cx="25494" cy="25494"/>
      </dsp:txXfrm>
    </dsp:sp>
    <dsp:sp modelId="{17416099-CEEA-4551-AD48-913573E6F7A4}">
      <dsp:nvSpPr>
        <dsp:cNvPr id="0" name=""/>
        <dsp:cNvSpPr/>
      </dsp:nvSpPr>
      <dsp:spPr>
        <a:xfrm>
          <a:off x="648873" y="1895833"/>
          <a:ext cx="373032" cy="1042802"/>
        </a:xfrm>
        <a:custGeom>
          <a:avLst/>
          <a:gdLst/>
          <a:ahLst/>
          <a:cxnLst/>
          <a:rect l="0" t="0" r="0" b="0"/>
          <a:pathLst>
            <a:path>
              <a:moveTo>
                <a:pt x="0" y="1042802"/>
              </a:moveTo>
              <a:lnTo>
                <a:pt x="186516" y="1042802"/>
              </a:lnTo>
              <a:lnTo>
                <a:pt x="186516" y="0"/>
              </a:lnTo>
              <a:lnTo>
                <a:pt x="373032" y="0"/>
              </a:lnTo>
            </a:path>
          </a:pathLst>
        </a:custGeom>
        <a:noFill/>
        <a:ln w="127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807701" y="2389546"/>
        <a:ext cx="55375" cy="55375"/>
      </dsp:txXfrm>
    </dsp:sp>
    <dsp:sp modelId="{4CABE598-F7E1-4A9E-B6BC-9AB928ACE8A1}">
      <dsp:nvSpPr>
        <dsp:cNvPr id="0" name=""/>
        <dsp:cNvSpPr/>
      </dsp:nvSpPr>
      <dsp:spPr>
        <a:xfrm>
          <a:off x="648873" y="1200631"/>
          <a:ext cx="373032" cy="1738004"/>
        </a:xfrm>
        <a:custGeom>
          <a:avLst/>
          <a:gdLst/>
          <a:ahLst/>
          <a:cxnLst/>
          <a:rect l="0" t="0" r="0" b="0"/>
          <a:pathLst>
            <a:path>
              <a:moveTo>
                <a:pt x="0" y="1738004"/>
              </a:moveTo>
              <a:lnTo>
                <a:pt x="186516" y="1738004"/>
              </a:lnTo>
              <a:lnTo>
                <a:pt x="186516" y="0"/>
              </a:lnTo>
              <a:lnTo>
                <a:pt x="373032" y="0"/>
              </a:lnTo>
            </a:path>
          </a:pathLst>
        </a:custGeom>
        <a:noFill/>
        <a:ln w="127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00" kern="1200"/>
        </a:p>
      </dsp:txBody>
      <dsp:txXfrm>
        <a:off x="790950" y="2025194"/>
        <a:ext cx="88879" cy="88879"/>
      </dsp:txXfrm>
    </dsp:sp>
    <dsp:sp modelId="{896FE1D9-BDE8-4126-89D6-4FFF5D12A2D5}">
      <dsp:nvSpPr>
        <dsp:cNvPr id="0" name=""/>
        <dsp:cNvSpPr/>
      </dsp:nvSpPr>
      <dsp:spPr>
        <a:xfrm>
          <a:off x="648873" y="505429"/>
          <a:ext cx="373032" cy="2433206"/>
        </a:xfrm>
        <a:custGeom>
          <a:avLst/>
          <a:gdLst/>
          <a:ahLst/>
          <a:cxnLst/>
          <a:rect l="0" t="0" r="0" b="0"/>
          <a:pathLst>
            <a:path>
              <a:moveTo>
                <a:pt x="0" y="2433206"/>
              </a:moveTo>
              <a:lnTo>
                <a:pt x="186516" y="2433206"/>
              </a:lnTo>
              <a:lnTo>
                <a:pt x="186516" y="0"/>
              </a:lnTo>
              <a:lnTo>
                <a:pt x="373032" y="0"/>
              </a:lnTo>
            </a:path>
          </a:pathLst>
        </a:custGeom>
        <a:noFill/>
        <a:ln w="127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800" kern="1200"/>
        </a:p>
      </dsp:txBody>
      <dsp:txXfrm>
        <a:off x="773848" y="1660492"/>
        <a:ext cx="123081" cy="123081"/>
      </dsp:txXfrm>
    </dsp:sp>
    <dsp:sp modelId="{774E3B9F-1F87-4073-9772-9D32DB25F575}">
      <dsp:nvSpPr>
        <dsp:cNvPr id="0" name=""/>
        <dsp:cNvSpPr/>
      </dsp:nvSpPr>
      <dsp:spPr>
        <a:xfrm rot="16200000">
          <a:off x="-766795" y="2614199"/>
          <a:ext cx="2182465" cy="648873"/>
        </a:xfrm>
        <a:prstGeom prst="rect">
          <a:avLst/>
        </a:prstGeom>
        <a:solidFill>
          <a:schemeClr val="accent3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«»</a:t>
          </a:r>
          <a:endParaRPr lang="uk-UA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-766795" y="2614199"/>
        <a:ext cx="2182465" cy="648873"/>
      </dsp:txXfrm>
    </dsp:sp>
    <dsp:sp modelId="{1AC9E802-4278-4A4B-B8A8-1F7B649CE215}">
      <dsp:nvSpPr>
        <dsp:cNvPr id="0" name=""/>
        <dsp:cNvSpPr/>
      </dsp:nvSpPr>
      <dsp:spPr>
        <a:xfrm>
          <a:off x="1021905" y="227349"/>
          <a:ext cx="7538855" cy="556161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Аміногрупа</a:t>
          </a:r>
          <a:endParaRPr lang="uk-UA" sz="2800" kern="1200" dirty="0">
            <a:solidFill>
              <a:schemeClr val="tx1"/>
            </a:solidFill>
          </a:endParaRPr>
        </a:p>
      </dsp:txBody>
      <dsp:txXfrm>
        <a:off x="1021905" y="227349"/>
        <a:ext cx="7538855" cy="556161"/>
      </dsp:txXfrm>
    </dsp:sp>
    <dsp:sp modelId="{79AC57F4-881B-417F-A7D2-91EDB627ECEB}">
      <dsp:nvSpPr>
        <dsp:cNvPr id="0" name=""/>
        <dsp:cNvSpPr/>
      </dsp:nvSpPr>
      <dsp:spPr>
        <a:xfrm>
          <a:off x="1021905" y="922550"/>
          <a:ext cx="7538855" cy="556161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Карбоксильна</a:t>
          </a:r>
          <a:r>
            <a:rPr lang="uk-UA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 група</a:t>
          </a:r>
          <a:endParaRPr lang="ru-RU" sz="2800" b="1" kern="1200" dirty="0" smtClean="0">
            <a:solidFill>
              <a:schemeClr val="tx1"/>
            </a:solidFill>
            <a:latin typeface="Times New Roman" panose="02020603050405020304" pitchFamily="18" charset="0"/>
            <a:ea typeface="Century Schoolbook" panose="02040604050505020304" pitchFamily="18" charset="0"/>
            <a:cs typeface="Times New Roman" panose="02020603050405020304" pitchFamily="18" charset="0"/>
          </a:endParaRPr>
        </a:p>
      </dsp:txBody>
      <dsp:txXfrm>
        <a:off x="1021905" y="922550"/>
        <a:ext cx="7538855" cy="556161"/>
      </dsp:txXfrm>
    </dsp:sp>
    <dsp:sp modelId="{87E37CA2-0DA8-4E60-8391-9496CC2CE524}">
      <dsp:nvSpPr>
        <dsp:cNvPr id="0" name=""/>
        <dsp:cNvSpPr/>
      </dsp:nvSpPr>
      <dsp:spPr>
        <a:xfrm>
          <a:off x="1021905" y="1617752"/>
          <a:ext cx="7538855" cy="556161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Амфотерність	</a:t>
          </a:r>
          <a:endParaRPr lang="ru-RU" sz="2800" b="1" kern="1200" dirty="0" smtClean="0">
            <a:solidFill>
              <a:schemeClr val="tx1"/>
            </a:solidFill>
            <a:latin typeface="Times New Roman" panose="02020603050405020304" pitchFamily="18" charset="0"/>
            <a:ea typeface="Century Schoolbook" panose="02040604050505020304" pitchFamily="18" charset="0"/>
            <a:cs typeface="Times New Roman" panose="02020603050405020304" pitchFamily="18" charset="0"/>
          </a:endParaRPr>
        </a:p>
      </dsp:txBody>
      <dsp:txXfrm>
        <a:off x="1021905" y="1617752"/>
        <a:ext cx="7538855" cy="556161"/>
      </dsp:txXfrm>
    </dsp:sp>
    <dsp:sp modelId="{29854BA9-50F8-447F-B77B-578F8B21751C}">
      <dsp:nvSpPr>
        <dsp:cNvPr id="0" name=""/>
        <dsp:cNvSpPr/>
      </dsp:nvSpPr>
      <dsp:spPr>
        <a:xfrm>
          <a:off x="1021905" y="2312954"/>
          <a:ext cx="7538855" cy="556161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Пептидний зв’язок</a:t>
          </a:r>
          <a:endParaRPr lang="ru-RU" sz="2800" b="1" kern="1200" dirty="0" smtClean="0">
            <a:solidFill>
              <a:schemeClr val="tx1"/>
            </a:solidFill>
            <a:latin typeface="Times New Roman" panose="02020603050405020304" pitchFamily="18" charset="0"/>
            <a:ea typeface="Century Schoolbook" panose="02040604050505020304" pitchFamily="18" charset="0"/>
            <a:cs typeface="Times New Roman" panose="02020603050405020304" pitchFamily="18" charset="0"/>
          </a:endParaRPr>
        </a:p>
      </dsp:txBody>
      <dsp:txXfrm>
        <a:off x="1021905" y="2312954"/>
        <a:ext cx="7538855" cy="556161"/>
      </dsp:txXfrm>
    </dsp:sp>
    <dsp:sp modelId="{6FC375AA-DEFF-42D0-8AF3-470C979383A1}">
      <dsp:nvSpPr>
        <dsp:cNvPr id="0" name=""/>
        <dsp:cNvSpPr/>
      </dsp:nvSpPr>
      <dsp:spPr>
        <a:xfrm>
          <a:off x="1021905" y="3008156"/>
          <a:ext cx="7538855" cy="556161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Поліпептид (білок)</a:t>
          </a:r>
          <a:endParaRPr lang="ru-RU" sz="2800" b="1" kern="1200" dirty="0" smtClean="0">
            <a:solidFill>
              <a:schemeClr val="tx1"/>
            </a:solidFill>
            <a:latin typeface="Times New Roman" panose="02020603050405020304" pitchFamily="18" charset="0"/>
            <a:ea typeface="Century Schoolbook" panose="02040604050505020304" pitchFamily="18" charset="0"/>
            <a:cs typeface="Times New Roman" panose="02020603050405020304" pitchFamily="18" charset="0"/>
          </a:endParaRPr>
        </a:p>
      </dsp:txBody>
      <dsp:txXfrm>
        <a:off x="1021905" y="3008156"/>
        <a:ext cx="7538855" cy="556161"/>
      </dsp:txXfrm>
    </dsp:sp>
    <dsp:sp modelId="{DDC69F5F-A71B-4155-99BB-2169FED92960}">
      <dsp:nvSpPr>
        <dsp:cNvPr id="0" name=""/>
        <dsp:cNvSpPr/>
      </dsp:nvSpPr>
      <dsp:spPr>
        <a:xfrm>
          <a:off x="1021905" y="3703357"/>
          <a:ext cx="7538855" cy="556161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Денатурація</a:t>
          </a:r>
          <a:endParaRPr lang="ru-RU" sz="2800" b="1" kern="1200" dirty="0" smtClean="0">
            <a:solidFill>
              <a:schemeClr val="tx1"/>
            </a:solidFill>
            <a:latin typeface="Times New Roman" panose="02020603050405020304" pitchFamily="18" charset="0"/>
            <a:ea typeface="Century Schoolbook" panose="02040604050505020304" pitchFamily="18" charset="0"/>
            <a:cs typeface="Times New Roman" panose="02020603050405020304" pitchFamily="18" charset="0"/>
          </a:endParaRPr>
        </a:p>
      </dsp:txBody>
      <dsp:txXfrm>
        <a:off x="1021905" y="3703357"/>
        <a:ext cx="7538855" cy="556161"/>
      </dsp:txXfrm>
    </dsp:sp>
    <dsp:sp modelId="{E90E372D-CE90-4972-88A1-14F4440682C8}">
      <dsp:nvSpPr>
        <dsp:cNvPr id="0" name=""/>
        <dsp:cNvSpPr/>
      </dsp:nvSpPr>
      <dsp:spPr>
        <a:xfrm>
          <a:off x="1021905" y="4398559"/>
          <a:ext cx="7538855" cy="556161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rPr>
            <a:t>Якісна реакція на білок</a:t>
          </a:r>
        </a:p>
      </dsp:txBody>
      <dsp:txXfrm>
        <a:off x="1021905" y="4398559"/>
        <a:ext cx="7538855" cy="556161"/>
      </dsp:txXfrm>
    </dsp:sp>
    <dsp:sp modelId="{B2D81DE4-FC1B-45D9-8B37-8AB7FFD1728E}">
      <dsp:nvSpPr>
        <dsp:cNvPr id="0" name=""/>
        <dsp:cNvSpPr/>
      </dsp:nvSpPr>
      <dsp:spPr>
        <a:xfrm>
          <a:off x="1021905" y="5093761"/>
          <a:ext cx="7538855" cy="556161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Замінні та незамінні амінокислоти</a:t>
          </a:r>
          <a:endParaRPr lang="ru-RU" sz="2800" b="1" kern="1200" dirty="0">
            <a:solidFill>
              <a:schemeClr val="tx1"/>
            </a:solidFill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1021905" y="5093761"/>
        <a:ext cx="7538855" cy="5561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D81B5A-0C0A-4C83-8570-EA41C788C567}" type="datetimeFigureOut">
              <a:rPr lang="uk-UA" smtClean="0"/>
              <a:t>29.11.2022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73B644-6517-45CD-A1D4-DDA541BFCE5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2700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25E39-2F58-4A82-B750-5CDE07A43FE6}" type="datetimeFigureOut">
              <a:rPr lang="uk-UA" smtClean="0"/>
              <a:t>29.11.2022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2CE1D5-C273-4F44-A85B-6BE73C2A744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46755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CE1D5-C273-4F44-A85B-6BE73C2A7449}" type="slidenum">
              <a:rPr lang="uk-UA" smtClean="0"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643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Химия\Him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7824" y="836712"/>
            <a:ext cx="5832648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2636912"/>
            <a:ext cx="5040560" cy="7920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29.11.2022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813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702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135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AB6DB1-EAA0-4CB3-9852-442E2AD1B5B0}" type="datetimeFigureOut">
              <a:rPr lang="ru-RU" smtClean="0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48F6A-099D-43A8-A863-C5F24467D616}" type="slidenum">
              <a:rPr lang="ru-RU" altLang="uk-UA" smtClean="0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414001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AA8344-716D-4BAD-A8D0-C67CB60A1D80}" type="datetimeFigureOut">
              <a:rPr lang="ru-RU" smtClean="0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C026A-78D7-4370-B526-03C54B6EF7D6}" type="slidenum">
              <a:rPr lang="ru-RU" altLang="uk-UA" smtClean="0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310398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255F9D-7F14-4E74-9BF8-BEAFAA174BAF}" type="datetimeFigureOut">
              <a:rPr lang="ru-RU" smtClean="0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64421-1C45-4AF0-9227-70DE1E52AF22}" type="slidenum">
              <a:rPr lang="ru-RU" altLang="uk-UA" smtClean="0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416911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E39B62-7C61-479D-9D7C-5EAB34746559}" type="datetimeFigureOut">
              <a:rPr lang="ru-RU" smtClean="0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7CA81-44F9-48D5-A0D9-527308CED9BC}" type="slidenum">
              <a:rPr lang="ru-RU" altLang="uk-UA" smtClean="0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44317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8B7AED-33D4-47C4-A487-5DFDBECE5BF9}" type="datetimeFigureOut">
              <a:rPr lang="ru-RU" smtClean="0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D386-4F0B-4595-BED3-AC4A72EB71C3}" type="slidenum">
              <a:rPr lang="ru-RU" altLang="uk-UA" smtClean="0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907971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271640-07B6-4BB5-A362-70BF8DB78F47}" type="datetimeFigureOut">
              <a:rPr lang="ru-RU" smtClean="0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377C7-A93A-458E-8773-ADF6C25CED49}" type="slidenum">
              <a:rPr lang="ru-RU" altLang="uk-UA" smtClean="0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117172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F56A9E-0CD5-456D-A869-D2E41CB3E9BF}" type="datetimeFigureOut">
              <a:rPr lang="ru-RU" smtClean="0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E8D88-D4DD-4769-B5B3-8207BE3DB9FE}" type="slidenum">
              <a:rPr lang="ru-RU" altLang="uk-UA" smtClean="0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77656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345AC6-A5C1-4C07-A548-0F2B67320A63}" type="datetimeFigureOut">
              <a:rPr lang="ru-RU" smtClean="0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601B-AB9A-4AC6-9127-EB289DF9C5D1}" type="slidenum">
              <a:rPr lang="ru-RU" altLang="uk-UA" smtClean="0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731672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9FD608-C48B-4105-9FAD-04397748AA17}" type="datetimeFigureOut">
              <a:rPr lang="ru-RU" smtClean="0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D764-75DF-47BB-8818-7278729841C1}" type="slidenum">
              <a:rPr lang="ru-RU" altLang="uk-UA" smtClean="0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1159906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950021-952B-418F-8818-CF41A5575AA2}" type="datetimeFigureOut">
              <a:rPr lang="ru-RU" smtClean="0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FF936-FC46-4109-8C6B-6EACEC9E945A}" type="slidenum">
              <a:rPr lang="ru-RU" altLang="uk-UA" smtClean="0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712354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alphaModFix amt="78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Химия\HimiaSlid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1835150" y="274638"/>
            <a:ext cx="68516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1763713" y="1600200"/>
            <a:ext cx="6923087" cy="506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9" name="TextBox 6"/>
          <p:cNvSpPr txBox="1">
            <a:spLocks noChangeArrowheads="1"/>
          </p:cNvSpPr>
          <p:nvPr/>
        </p:nvSpPr>
        <p:spPr bwMode="auto">
          <a:xfrm>
            <a:off x="7515225" y="6550025"/>
            <a:ext cx="16160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1400" smtClean="0">
                <a:solidFill>
                  <a:srgbClr val="A6A6A6"/>
                </a:solidFill>
                <a:latin typeface="Ariston" pitchFamily="66" charset="0"/>
              </a:rPr>
              <a:t>ProPowerPoint.Ru</a:t>
            </a:r>
            <a:endParaRPr lang="ru-RU" sz="1400" smtClean="0">
              <a:solidFill>
                <a:srgbClr val="A6A6A6"/>
              </a:solidFill>
              <a:latin typeface="Aristo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999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8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C96BE-4C9A-4E2C-8FF3-3BF3D4F77017}" type="datetimeFigureOut">
              <a:rPr lang="uk-UA" smtClean="0"/>
              <a:t>29.11.2022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B00A2-7F86-4A41-86A3-73AA69D0D9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74587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8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2670" y="3284984"/>
            <a:ext cx="56521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α-Амінокислоти. Пептиди. Білки. Вуглеводи</a:t>
            </a:r>
            <a:endParaRPr lang="ru-RU" sz="4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116632"/>
            <a:ext cx="7864522" cy="276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679872"/>
      </p:ext>
    </p:extLst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914599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b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</a:t>
            </a:r>
            <a:b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                пептиди               білки</a:t>
            </a:r>
            <a:b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939675"/>
            <a:ext cx="4896544" cy="3456385"/>
          </a:xfrm>
          <a:noFill/>
        </p:spPr>
        <p:txBody>
          <a:bodyPr>
            <a:normAutofit/>
          </a:bodyPr>
          <a:lstStyle/>
          <a:p>
            <a:pPr marL="58420" indent="0" algn="r">
              <a:lnSpc>
                <a:spcPts val="900"/>
              </a:lnSpc>
              <a:spcBef>
                <a:spcPts val="300"/>
              </a:spcBef>
              <a:buNone/>
            </a:pPr>
            <a:endParaRPr lang="uk-UA" sz="3600" b="1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marL="58420" indent="0" algn="r">
              <a:lnSpc>
                <a:spcPts val="900"/>
              </a:lnSpc>
              <a:spcBef>
                <a:spcPts val="300"/>
              </a:spcBef>
              <a:buNone/>
            </a:pPr>
            <a:endParaRPr lang="uk-UA" sz="2400" b="1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marL="58420" indent="0" algn="r">
              <a:lnSpc>
                <a:spcPts val="900"/>
              </a:lnSpc>
              <a:spcBef>
                <a:spcPts val="300"/>
              </a:spcBef>
              <a:buNone/>
            </a:pPr>
            <a:endParaRPr lang="uk-UA" sz="2400" b="1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Картинки по запросу білки організм людин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280" y="1748019"/>
            <a:ext cx="3208401" cy="3497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484943" y="3144647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млн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712" y="1527993"/>
            <a:ext cx="3797335" cy="393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94811" y="4221088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 АК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Круговая стрелка 8"/>
          <p:cNvSpPr/>
          <p:nvPr/>
        </p:nvSpPr>
        <p:spPr>
          <a:xfrm rot="10800000" flipH="1">
            <a:off x="1929988" y="3525030"/>
            <a:ext cx="4360218" cy="3440292"/>
          </a:xfrm>
          <a:prstGeom prst="circular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bg1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2267744" y="1167953"/>
            <a:ext cx="1137479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5436096" y="1167953"/>
            <a:ext cx="1137479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99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036496" cy="60932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az-Cyrl-AZ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55" y="260648"/>
            <a:ext cx="9296574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395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908720"/>
            <a:ext cx="4165658" cy="513489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73162" y="2214283"/>
            <a:ext cx="487083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 повною впевненістю </a:t>
            </a:r>
          </a:p>
          <a:p>
            <a:pPr algn="ctr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можна стверджувати, </a:t>
            </a:r>
          </a:p>
          <a:p>
            <a:pPr algn="ctr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білки – найважливіші з усіх речовин, які входять до складу будь-яких організмів»</a:t>
            </a:r>
          </a:p>
          <a:p>
            <a:endParaRPr lang="uk-UA" dirty="0"/>
          </a:p>
          <a:p>
            <a:r>
              <a:rPr lang="uk-UA" dirty="0" smtClean="0"/>
              <a:t>			</a:t>
            </a:r>
            <a:r>
              <a:rPr lang="uk-UA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Лаймус</a:t>
            </a:r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Полінг</a:t>
            </a:r>
            <a:endParaRPr lang="uk-UA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88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404664"/>
            <a:ext cx="8640960" cy="61270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Знати </a:t>
            </a: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3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будову </a:t>
            </a:r>
            <a:r>
              <a:rPr lang="uk-UA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молекул амінокислот, білків, вуглеводів;</a:t>
            </a:r>
            <a:endParaRPr lang="ru-RU" sz="23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3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реакційну здатність біополімерів, що забезпечує їх властивості та метаболічні перетворення в організмі.</a:t>
            </a:r>
            <a:endParaRPr lang="ru-RU" sz="23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Уміти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3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пояснювати </a:t>
            </a:r>
            <a:r>
              <a:rPr lang="uk-UA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особливості будови </a:t>
            </a:r>
            <a:r>
              <a:rPr lang="el-GR" sz="23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α</a:t>
            </a:r>
            <a:r>
              <a:rPr lang="uk-UA" sz="23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-амінокислот </a:t>
            </a:r>
            <a:r>
              <a:rPr lang="uk-UA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як основи біополімерів-білків, що є структурними компонентами всіх тканин організму;</a:t>
            </a:r>
            <a:endParaRPr lang="ru-RU" sz="23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3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характеризувати </a:t>
            </a:r>
            <a:r>
              <a:rPr lang="uk-UA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особливості будови та перетворень в організмі </a:t>
            </a:r>
            <a:r>
              <a:rPr lang="uk-UA" sz="23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вуглеводів </a:t>
            </a:r>
            <a:r>
              <a:rPr lang="uk-UA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як харчових речовин - джерел енергії для процесів </a:t>
            </a:r>
            <a:r>
              <a:rPr lang="uk-UA" sz="23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життєдіяльності.</a:t>
            </a:r>
            <a:endParaRPr lang="ru-RU" sz="23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uk-UA" sz="2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86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0648"/>
            <a:ext cx="7560840" cy="59766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7256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uk-UA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Проблемне питання</a:t>
            </a:r>
            <a:endParaRPr lang="uk-UA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71950" y="2564904"/>
            <a:ext cx="478802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«Ваша їжа повинна стати ліками, </a:t>
            </a:r>
          </a:p>
          <a:p>
            <a:pPr algn="ctr"/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щоб ваші ліки не стали вашою їжею»</a:t>
            </a:r>
            <a:endParaRPr lang="uk-UA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Гіппократ </a:t>
            </a:r>
          </a:p>
          <a:p>
            <a:pPr algn="ctr"/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17882"/>
          <a:stretch/>
        </p:blipFill>
        <p:spPr>
          <a:xfrm>
            <a:off x="297749" y="1268760"/>
            <a:ext cx="4273085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680" y="-39910"/>
            <a:ext cx="9144000" cy="8367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 асоціативний </a:t>
            </a:r>
            <a:r>
              <a:rPr lang="uk-UA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842988631"/>
              </p:ext>
            </p:extLst>
          </p:nvPr>
        </p:nvGraphicFramePr>
        <p:xfrm>
          <a:off x="287524" y="982241"/>
          <a:ext cx="8568952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946386" y="2847338"/>
            <a:ext cx="6271500" cy="21237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87524" y="1158050"/>
            <a:ext cx="648511" cy="56146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wordArtVert" wrap="square" rtlCol="0">
            <a:spAutoFit/>
          </a:bodyPr>
          <a:lstStyle/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АМІНОКИСЛОТА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289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uk-UA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Незакінчене речення…</a:t>
            </a:r>
          </a:p>
          <a:p>
            <a:pPr algn="ctr"/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191" y="1552881"/>
            <a:ext cx="6763618" cy="4684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8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uk-UA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Усне опитування </a:t>
            </a:r>
          </a:p>
          <a:p>
            <a:pPr algn="ctr"/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756" y="1628800"/>
            <a:ext cx="4392488" cy="43924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12159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uk-UA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Ромашка </a:t>
            </a:r>
            <a:r>
              <a:rPr lang="uk-UA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Блума</a:t>
            </a:r>
            <a:endParaRPr lang="uk-UA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377" y="836712"/>
            <a:ext cx="5889246" cy="589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51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uk-UA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Ілюстровані запитання</a:t>
            </a:r>
          </a:p>
          <a:p>
            <a:pPr algn="ctr"/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604" y="1556792"/>
            <a:ext cx="7128792" cy="4781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2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 preferRelativeResize="0">
            <a:picLocks/>
          </p:cNvPicPr>
          <p:nvPr/>
        </p:nvPicPr>
        <p:blipFill rotWithShape="1">
          <a:blip r:embed="rId2"/>
          <a:srcRect l="66592" t="38839" r="5273" b="18551"/>
          <a:stretch/>
        </p:blipFill>
        <p:spPr>
          <a:xfrm>
            <a:off x="1979712" y="1628800"/>
            <a:ext cx="5040560" cy="4392488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Вкажіть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рівень організації білка </a:t>
            </a:r>
          </a:p>
          <a:p>
            <a:pPr algn="ctr"/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 тип зв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uk-UA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язку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що його утворює </a:t>
            </a:r>
            <a:endParaRPr lang="ru-RU" sz="3200" b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42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 preferRelativeResize="0">
            <a:picLocks/>
          </p:cNvPicPr>
          <p:nvPr/>
        </p:nvPicPr>
        <p:blipFill rotWithShape="1">
          <a:blip r:embed="rId3"/>
          <a:srcRect l="21865" t="37877" r="59814" b="10197"/>
          <a:stretch/>
        </p:blipFill>
        <p:spPr>
          <a:xfrm>
            <a:off x="2771800" y="1340768"/>
            <a:ext cx="3384376" cy="5373216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1224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Вкажіть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рівень 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організації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білка та </a:t>
            </a:r>
          </a:p>
          <a:p>
            <a:pPr algn="ctr"/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тип зв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uk-UA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язку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що 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ого утворює </a:t>
            </a:r>
            <a:endParaRPr lang="ru-RU" sz="32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71800" y="1340768"/>
            <a:ext cx="576064" cy="1080120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677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 preferRelativeResize="0">
            <a:picLocks/>
          </p:cNvPicPr>
          <p:nvPr/>
        </p:nvPicPr>
        <p:blipFill rotWithShape="1">
          <a:blip r:embed="rId2"/>
          <a:srcRect l="39179" t="37877" r="32686" b="10197"/>
          <a:stretch/>
        </p:blipFill>
        <p:spPr>
          <a:xfrm>
            <a:off x="2555776" y="1988840"/>
            <a:ext cx="3816424" cy="3888432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1224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Вкажіть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рівень 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організації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білка </a:t>
            </a:r>
          </a:p>
          <a:p>
            <a:pPr algn="ctr"/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тип зв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uk-UA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язку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що 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ого утворює </a:t>
            </a:r>
            <a:endParaRPr lang="ru-RU" sz="32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86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 preferRelativeResize="0">
            <a:picLocks/>
          </p:cNvPicPr>
          <p:nvPr/>
        </p:nvPicPr>
        <p:blipFill rotWithShape="1">
          <a:blip r:embed="rId2"/>
          <a:srcRect l="5273" t="31146" r="73085" b="10197"/>
          <a:stretch/>
        </p:blipFill>
        <p:spPr>
          <a:xfrm>
            <a:off x="3275856" y="1628800"/>
            <a:ext cx="2952328" cy="4752528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1224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Вкажіть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рівень 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організації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білка та </a:t>
            </a:r>
          </a:p>
          <a:p>
            <a:pPr algn="ctr"/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тип зв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uk-UA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язку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що 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ого утворює </a:t>
            </a:r>
            <a:endParaRPr lang="ru-RU" sz="32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24128" y="2924944"/>
            <a:ext cx="504056" cy="3456384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131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62826" cy="8367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Вкажіть біологічну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білків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9925" y="1067133"/>
            <a:ext cx="1819020" cy="18722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3026430"/>
            <a:ext cx="1837339" cy="16775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635" y="4962431"/>
            <a:ext cx="1819020" cy="16587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9599" y="1506296"/>
            <a:ext cx="2222848" cy="143304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2950" y="1651603"/>
            <a:ext cx="1733196" cy="182660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7108" y="4293096"/>
            <a:ext cx="2253964" cy="206613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90362" y="4077072"/>
            <a:ext cx="2609414" cy="20015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26" y="0"/>
            <a:ext cx="9144000" cy="8367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білків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76583564"/>
              </p:ext>
            </p:extLst>
          </p:nvPr>
        </p:nvGraphicFramePr>
        <p:xfrm>
          <a:off x="47564" y="720080"/>
          <a:ext cx="9127838" cy="6137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157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403648" y="1556792"/>
            <a:ext cx="6192688" cy="259228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Тестовий </a:t>
            </a: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контроль 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Google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Forms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35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27584" y="1556792"/>
            <a:ext cx="7344816" cy="259228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Класифікація амінокислот </a:t>
            </a:r>
            <a:b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будовою молекули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10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-54592"/>
            <a:ext cx="9144000" cy="122404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 </a:t>
            </a:r>
            <a:r>
              <a:rPr lang="uk-UA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належність амінокислоти до певної групи за класифікацією згідно будови їх молекули</a:t>
            </a:r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8840"/>
            <a:ext cx="5562462" cy="33843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116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700" y="1988840"/>
            <a:ext cx="5400600" cy="3528392"/>
          </a:xfrm>
          <a:prstGeom prst="rect">
            <a:avLst/>
          </a:prstGeom>
          <a:noFill/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0" y="-54592"/>
            <a:ext cx="9144000" cy="12240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 належність амінокислоти до певної групи за класифікацією згідно будови їх молекули</a:t>
            </a:r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59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32856"/>
            <a:ext cx="6048672" cy="345638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0" y="-54592"/>
            <a:ext cx="9144000" cy="12240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 належність амінокислоти до певної групи за класифікацією згідно будови їх молекули</a:t>
            </a:r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74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060848"/>
            <a:ext cx="5760640" cy="3096344"/>
          </a:xfrm>
          <a:prstGeom prst="rect">
            <a:avLst/>
          </a:prstGeom>
          <a:noFill/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0" y="-54592"/>
            <a:ext cx="9144000" cy="12240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 належність амінокислоти до певної групи за класифікацією згідно будови їх молекули</a:t>
            </a:r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27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00" y="1988840"/>
            <a:ext cx="6037599" cy="3528392"/>
          </a:xfrm>
          <a:prstGeom prst="rect">
            <a:avLst/>
          </a:prstGeom>
          <a:noFill/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0" y="-68239"/>
            <a:ext cx="9144000" cy="12240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 належність амінокислоти до певної групи за класифікацією згідно будови їх молекули</a:t>
            </a:r>
            <a:endParaRPr lang="ru-RU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56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-3219" y="2933870"/>
            <a:ext cx="9147219" cy="936104"/>
          </a:xfrm>
          <a:solidFill>
            <a:schemeClr val="accent1">
              <a:lumMod val="60000"/>
              <a:lumOff val="40000"/>
            </a:schemeClr>
          </a:solidFill>
          <a:effectLst>
            <a:softEdge rad="127000"/>
          </a:effectLst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Лабораторна</a:t>
            </a:r>
            <a:r>
              <a:rPr lang="ru-RU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робота</a:t>
            </a: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Картинки по запросу амінокислоти картин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2" b="26255"/>
          <a:stretch/>
        </p:blipFill>
        <p:spPr bwMode="auto">
          <a:xfrm>
            <a:off x="611558" y="179147"/>
            <a:ext cx="7862451" cy="2767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Похожее изображени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51" b="6548"/>
          <a:stretch/>
        </p:blipFill>
        <p:spPr bwMode="auto">
          <a:xfrm>
            <a:off x="473297" y="3895196"/>
            <a:ext cx="8138975" cy="2767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34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5336" y="1196752"/>
            <a:ext cx="6336704" cy="11967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Інструктаж з ТБ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336" y="2708920"/>
            <a:ext cx="6222520" cy="311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93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alt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3200" b="1" i="1" dirty="0" smtClean="0">
                <a:latin typeface="Times New Roman" pitchFamily="18" charset="0"/>
                <a:cs typeface="Times New Roman" pitchFamily="18" charset="0"/>
              </a:rPr>
              <a:t>Дослід 1.</a:t>
            </a:r>
            <a:r>
              <a:rPr lang="uk-UA" alt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3600" b="1" dirty="0" err="1" smtClean="0">
                <a:latin typeface="Times New Roman" pitchFamily="18" charset="0"/>
                <a:cs typeface="Times New Roman" pitchFamily="18" charset="0"/>
              </a:rPr>
              <a:t>Ксантопротеїнова</a:t>
            </a:r>
            <a:r>
              <a:rPr lang="uk-UA" alt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3600" b="1" dirty="0">
                <a:latin typeface="Times New Roman" pitchFamily="18" charset="0"/>
                <a:cs typeface="Times New Roman" pitchFamily="18" charset="0"/>
              </a:rPr>
              <a:t>реакція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412776"/>
            <a:ext cx="82809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endParaRPr lang="uk-UA" altLang="ru-RU" b="1" u="sng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r>
              <a:rPr lang="uk-UA" altLang="ru-RU" sz="2800" b="1" i="1" dirty="0">
                <a:latin typeface="Times New Roman" pitchFamily="18" charset="0"/>
                <a:cs typeface="Times New Roman" pitchFamily="18" charset="0"/>
              </a:rPr>
              <a:t>Білок + Н</a:t>
            </a:r>
            <a:r>
              <a:rPr lang="en-US" altLang="ru-RU" sz="2800" b="1" i="1" dirty="0">
                <a:latin typeface="Times New Roman" pitchFamily="18" charset="0"/>
                <a:cs typeface="Times New Roman" pitchFamily="18" charset="0"/>
              </a:rPr>
              <a:t>NO3</a:t>
            </a:r>
            <a:r>
              <a:rPr lang="uk-UA" alt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2800" i="1" dirty="0"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uk-UA" altLang="ru-RU" sz="2800" b="1" i="1" dirty="0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сполука жовтого </a:t>
            </a:r>
            <a:r>
              <a:rPr lang="uk-UA" altLang="ru-RU" sz="2800" b="1" i="1" dirty="0" smtClean="0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забарвлення</a:t>
            </a:r>
          </a:p>
          <a:p>
            <a:pPr marL="342900" indent="-342900"/>
            <a:endParaRPr lang="uk-UA" altLang="ru-RU" sz="2800" b="1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2" name="Picture 6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96" y="3501008"/>
            <a:ext cx="3672408" cy="2754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76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altLang="ru-RU" sz="3200" b="1" i="1" dirty="0" smtClean="0">
                <a:latin typeface="Times New Roman" pitchFamily="18" charset="0"/>
                <a:cs typeface="Times New Roman" pitchFamily="18" charset="0"/>
              </a:rPr>
              <a:t>Дослід 2.</a:t>
            </a:r>
            <a:r>
              <a:rPr lang="uk-UA" alt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3600" b="1" dirty="0" err="1" smtClean="0">
                <a:latin typeface="Times New Roman" pitchFamily="18" charset="0"/>
                <a:cs typeface="Times New Roman" pitchFamily="18" charset="0"/>
              </a:rPr>
              <a:t>Біуретова</a:t>
            </a:r>
            <a:r>
              <a:rPr lang="uk-UA" altLang="ru-RU" sz="3600" b="1" dirty="0" smtClean="0">
                <a:latin typeface="Times New Roman" pitchFamily="18" charset="0"/>
                <a:cs typeface="Times New Roman" pitchFamily="18" charset="0"/>
              </a:rPr>
              <a:t> реакція</a:t>
            </a:r>
            <a:r>
              <a:rPr lang="uk-UA" altLang="ru-RU" sz="3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altLang="ru-RU" sz="3600" b="1" dirty="0"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484784"/>
            <a:ext cx="8784976" cy="175432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endParaRPr lang="uk-UA" alt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altLang="ru-RU" sz="2800" b="1" i="1" dirty="0" smtClean="0">
                <a:latin typeface="Times New Roman" pitchFamily="18" charset="0"/>
                <a:cs typeface="Times New Roman" pitchFamily="18" charset="0"/>
              </a:rPr>
              <a:t>Білок + </a:t>
            </a:r>
            <a:r>
              <a:rPr lang="en-US" altLang="ru-RU" sz="2800" b="1" i="1" dirty="0" err="1" smtClean="0">
                <a:latin typeface="Times New Roman" pitchFamily="18" charset="0"/>
                <a:cs typeface="Times New Roman" pitchFamily="18" charset="0"/>
              </a:rPr>
              <a:t>NaOH</a:t>
            </a:r>
            <a:r>
              <a:rPr lang="en-US" altLang="ru-RU" sz="2800" b="1" i="1" dirty="0" smtClean="0">
                <a:latin typeface="Times New Roman" pitchFamily="18" charset="0"/>
                <a:cs typeface="Times New Roman" pitchFamily="18" charset="0"/>
              </a:rPr>
              <a:t>+ Cu(OH)2 </a:t>
            </a:r>
            <a:r>
              <a:rPr lang="uk-UA" altLang="ru-RU" sz="2800" i="1" dirty="0" smtClean="0"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en-US" alt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2800" b="1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сполука </a:t>
            </a:r>
            <a:r>
              <a:rPr lang="uk-UA" altLang="ru-RU" sz="2800" b="1" i="1" dirty="0" err="1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червоно</a:t>
            </a:r>
            <a:r>
              <a:rPr lang="uk-UA" altLang="ru-RU" sz="2800" b="1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ctr"/>
            <a:r>
              <a:rPr lang="uk-UA" altLang="ru-RU" sz="2800" b="1" i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2800" b="1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фіолетового кольору</a:t>
            </a:r>
            <a:endParaRPr lang="uk-UA" alt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uk-UA" altLang="ru-RU" sz="24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Картинки по запросу кольорові реакції білкі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269" y="3717032"/>
            <a:ext cx="3731462" cy="276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39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altLang="ru-RU" sz="3600" b="1" i="1" dirty="0">
                <a:latin typeface="Times New Roman" pitchFamily="18" charset="0"/>
                <a:cs typeface="Times New Roman" pitchFamily="18" charset="0"/>
              </a:rPr>
              <a:t>Дослід 3. </a:t>
            </a:r>
            <a:r>
              <a:rPr lang="uk-UA" altLang="ru-RU" sz="3600" b="1" dirty="0" smtClean="0">
                <a:latin typeface="Times New Roman" pitchFamily="18" charset="0"/>
                <a:cs typeface="Times New Roman" pitchFamily="18" charset="0"/>
              </a:rPr>
              <a:t>Якісна реакція на крохмаль</a:t>
            </a:r>
            <a:r>
              <a:rPr lang="uk-UA" altLang="ru-RU" sz="3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altLang="ru-RU" sz="3600" b="1" dirty="0"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147681"/>
            <a:ext cx="8784976" cy="175432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endParaRPr lang="uk-UA" alt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altLang="ru-RU" sz="2800" b="1" i="1" dirty="0" smtClean="0">
                <a:latin typeface="Times New Roman" pitchFamily="18" charset="0"/>
                <a:cs typeface="Times New Roman" pitchFamily="18" charset="0"/>
              </a:rPr>
              <a:t>Розчин крохмалю + розчин йоду</a:t>
            </a:r>
            <a:r>
              <a:rPr lang="en-US" alt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2800" i="1" dirty="0" smtClean="0"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en-US" alt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2800" b="1" i="1" dirty="0" smtClean="0">
                <a:solidFill>
                  <a:srgbClr val="3D1A70"/>
                </a:solidFill>
                <a:latin typeface="Times New Roman" pitchFamily="18" charset="0"/>
                <a:cs typeface="Times New Roman" pitchFamily="18" charset="0"/>
              </a:rPr>
              <a:t>сполука темно-синьо-фіолетового кольору</a:t>
            </a:r>
            <a:endParaRPr lang="uk-UA" altLang="ru-RU" sz="2400" b="1" i="1" dirty="0" smtClean="0">
              <a:solidFill>
                <a:srgbClr val="3D1A7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uk-UA" altLang="ru-RU" sz="24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2708920"/>
            <a:ext cx="4752528" cy="380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40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1" y="620688"/>
            <a:ext cx="8136904" cy="11967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 експериментальних задач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077" y="2348880"/>
            <a:ext cx="5653851" cy="358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18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732176"/>
            <a:ext cx="7416824" cy="555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98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511576"/>
            <a:ext cx="7920880" cy="5834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25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19968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Білки </a:t>
            </a:r>
          </a:p>
          <a:p>
            <a:pPr algn="ctr">
              <a:lnSpc>
                <a:spcPct val="150000"/>
              </a:lnSpc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Важливі, різноманітні</a:t>
            </a:r>
          </a:p>
          <a:p>
            <a:pPr algn="ctr">
              <a:lnSpc>
                <a:spcPct val="150000"/>
              </a:lnSpc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Захищають, будують, транспортують</a:t>
            </a:r>
          </a:p>
          <a:p>
            <a:pPr algn="ctr">
              <a:lnSpc>
                <a:spcPct val="150000"/>
              </a:lnSpc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Забезпечують життєздатність організму людини</a:t>
            </a:r>
          </a:p>
          <a:p>
            <a:pPr algn="ctr">
              <a:lnSpc>
                <a:spcPct val="150000"/>
              </a:lnSpc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Протеїди </a:t>
            </a:r>
          </a:p>
          <a:p>
            <a:pPr algn="ctr"/>
            <a:endParaRPr lang="uk-UA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524" y="4005064"/>
            <a:ext cx="8568952" cy="245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5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013714">
            <a:off x="-204271" y="387311"/>
            <a:ext cx="3600400" cy="2304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48331">
            <a:off x="5739726" y="371609"/>
            <a:ext cx="3603048" cy="23044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708202">
            <a:off x="5671290" y="4309587"/>
            <a:ext cx="3603048" cy="23044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54070">
            <a:off x="100626" y="4378671"/>
            <a:ext cx="3387024" cy="21663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7575" y="2253456"/>
            <a:ext cx="3608374" cy="230789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 rot="19727589">
            <a:off x="141606" y="935461"/>
            <a:ext cx="2836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я </a:t>
            </a: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переконався(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лася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що…</a:t>
            </a:r>
          </a:p>
        </p:txBody>
      </p:sp>
      <p:sp>
        <p:nvSpPr>
          <p:cNvPr id="11" name="Прямоугольник 10"/>
          <p:cNvSpPr/>
          <p:nvPr/>
        </p:nvSpPr>
        <p:spPr>
          <a:xfrm rot="1608059">
            <a:off x="6009165" y="825212"/>
            <a:ext cx="3064173" cy="1339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 я </a:t>
            </a:r>
            <a:endParaRPr lang="uk-UA" sz="24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вперше 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побачив(ла</a:t>
            </a: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що…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151006" y="2893508"/>
            <a:ext cx="2835456" cy="9149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 мене </a:t>
            </a:r>
            <a:endParaRPr lang="uk-UA" sz="24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здивувало 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те, що…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1405074">
            <a:off x="745403" y="5004365"/>
            <a:ext cx="2183098" cy="9149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 мені </a:t>
            </a:r>
            <a:endParaRPr lang="uk-UA" sz="24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було 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важко…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9238830">
            <a:off x="5893383" y="4990931"/>
            <a:ext cx="2860947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 для мене </a:t>
            </a:r>
            <a:endParaRPr lang="uk-UA" sz="24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було найлегше 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4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imia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3225</TotalTime>
  <Words>427</Words>
  <Application>Microsoft Office PowerPoint</Application>
  <PresentationFormat>Экран (4:3)</PresentationFormat>
  <Paragraphs>104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35</vt:i4>
      </vt:variant>
    </vt:vector>
  </HeadingPairs>
  <TitlesOfParts>
    <vt:vector size="44" baseType="lpstr">
      <vt:lpstr>Arial</vt:lpstr>
      <vt:lpstr>Ariston</vt:lpstr>
      <vt:lpstr>Calibri</vt:lpstr>
      <vt:lpstr>Calibri Light</vt:lpstr>
      <vt:lpstr>Century Schoolbook</vt:lpstr>
      <vt:lpstr>Symbol</vt:lpstr>
      <vt:lpstr>Times New Roman</vt:lpstr>
      <vt:lpstr>Himia</vt:lpstr>
      <vt:lpstr>Тема Office</vt:lpstr>
      <vt:lpstr>Презентация PowerPoint</vt:lpstr>
      <vt:lpstr>        Актуальність  АК                пептиди               білки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Скласти асоціативний ряд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Вкажіть біологічну роль білків </vt:lpstr>
      <vt:lpstr>Біологічна роль білків </vt:lpstr>
      <vt:lpstr>Тестовий контроль  Google Forms</vt:lpstr>
      <vt:lpstr>Класифікація амінокислот  за будовою молекули</vt:lpstr>
      <vt:lpstr>Визначити належність амінокислоти до певної групи за класифікацією згідно будови їх молекули</vt:lpstr>
      <vt:lpstr>Визначити належність амінокислоти до певної групи за класифікацією згідно будови їх молекули</vt:lpstr>
      <vt:lpstr>Визначити належність амінокислоти до певної групи за класифікацією згідно будови їх молекули</vt:lpstr>
      <vt:lpstr>Визначити належність амінокислоти до певної групи за класифікацією згідно будови їх молекули</vt:lpstr>
      <vt:lpstr>Визначити належність амінокислоти до певної групи за класифікацією згідно будови їх молекули</vt:lpstr>
      <vt:lpstr>Презентация PowerPoint</vt:lpstr>
      <vt:lpstr>Інструктаж з ТБ</vt:lpstr>
      <vt:lpstr> Дослід 1. Ксантопротеїнова реакція </vt:lpstr>
      <vt:lpstr>Дослід 2. Біуретова реакція </vt:lpstr>
      <vt:lpstr>Дослід 3. Якісна реакція на крохмаль </vt:lpstr>
      <vt:lpstr>Рішення експериментальних задач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Нітрогеновмісні органічні сполуки</dc:title>
  <dc:creator>AS</dc:creator>
  <cp:lastModifiedBy>Himiya</cp:lastModifiedBy>
  <cp:revision>338</cp:revision>
  <cp:lastPrinted>2022-11-28T14:06:18Z</cp:lastPrinted>
  <dcterms:created xsi:type="dcterms:W3CDTF">2016-02-13T11:39:22Z</dcterms:created>
  <dcterms:modified xsi:type="dcterms:W3CDTF">2022-11-29T05:43:30Z</dcterms:modified>
</cp:coreProperties>
</file>